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3" r:id="rId1"/>
  </p:sldMasterIdLst>
  <p:notesMasterIdLst>
    <p:notesMasterId r:id="rId26"/>
  </p:notesMasterIdLst>
  <p:sldIdLst>
    <p:sldId id="314" r:id="rId2"/>
    <p:sldId id="256" r:id="rId3"/>
    <p:sldId id="332" r:id="rId4"/>
    <p:sldId id="261" r:id="rId5"/>
    <p:sldId id="331" r:id="rId6"/>
    <p:sldId id="265" r:id="rId7"/>
    <p:sldId id="313" r:id="rId8"/>
    <p:sldId id="330" r:id="rId9"/>
    <p:sldId id="264" r:id="rId10"/>
    <p:sldId id="315" r:id="rId11"/>
    <p:sldId id="316" r:id="rId12"/>
    <p:sldId id="321" r:id="rId13"/>
    <p:sldId id="317" r:id="rId14"/>
    <p:sldId id="323" r:id="rId15"/>
    <p:sldId id="324" r:id="rId16"/>
    <p:sldId id="325" r:id="rId17"/>
    <p:sldId id="326" r:id="rId18"/>
    <p:sldId id="327" r:id="rId19"/>
    <p:sldId id="328" r:id="rId20"/>
    <p:sldId id="329" r:id="rId21"/>
    <p:sldId id="310" r:id="rId22"/>
    <p:sldId id="333" r:id="rId23"/>
    <p:sldId id="334" r:id="rId24"/>
    <p:sldId id="311" r:id="rId25"/>
  </p:sldIdLst>
  <p:sldSz cx="9144000" cy="5143500" type="screen16x9"/>
  <p:notesSz cx="17348200" cy="9753600"/>
  <p:embeddedFontLst>
    <p:embeddedFont>
      <p:font typeface="Advent Pro Light" panose="020B0604020202020204" charset="0"/>
      <p:regular r:id="rId27"/>
      <p:bold r:id="rId28"/>
    </p:embeddedFont>
    <p:embeddedFont>
      <p:font typeface="Oswald Regular" panose="020B0604020202020204" charset="0"/>
      <p:regular r:id="rId29"/>
      <p:bold r:id="rId30"/>
    </p:embeddedFont>
    <p:embeddedFont>
      <p:font typeface="Quicksand" pitchFamily="2" charset="0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D2F31"/>
    <a:srgbClr val="FFC39F"/>
    <a:srgbClr val="434343"/>
    <a:srgbClr val="444444"/>
    <a:srgbClr val="595959"/>
    <a:srgbClr val="555555"/>
    <a:srgbClr val="2B2B2B"/>
    <a:srgbClr val="F796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F8831A6-46C5-44C9-B906-BEDAD052E405}">
  <a:tblStyle styleId="{AF8831A6-46C5-44C9-B906-BEDAD052E405}" styleName="Table_0">
    <a:wholeTbl>
      <a:tcTxStyle b="off" i="off">
        <a:font>
          <a:latin typeface="Calibri"/>
          <a:ea typeface="Calibri"/>
          <a:cs typeface="Calibri"/>
        </a:font>
        <a:srgbClr val="000000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168" autoAdjust="0"/>
    <p:restoredTop sz="94660"/>
  </p:normalViewPr>
  <p:slideViewPr>
    <p:cSldViewPr snapToGrid="0">
      <p:cViewPr varScale="1">
        <p:scale>
          <a:sx n="136" d="100"/>
          <a:sy n="136" d="100"/>
        </p:scale>
        <p:origin x="126" y="2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2894760" y="731500"/>
            <a:ext cx="11560500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551" cy="438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422900" y="731838"/>
            <a:ext cx="6503988" cy="36576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5057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49977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858770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688145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8" name="Google Shape;2138;g4c6f126ef7_1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9" name="Google Shape;2139;g4c6f126ef7_1_2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017036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4c68a97855_0_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4c68a97855_0_33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5201553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4c68a97855_0_3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6" name="Google Shape;496;g4c68a97855_0_30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4084539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g4c68a97855_1_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1" name="Google Shape;911;g4c68a97855_1_65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4c68a97855_0_1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4c68a97855_0_19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9451960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2" name="Google Shape;772;g58b56fcf48_0_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3" name="Google Shape;773;g58b56fcf48_0_79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1" name="Google Shape;1891;g4c6f126ef7_1_1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422900" y="731838"/>
            <a:ext cx="6503988" cy="36576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2" name="Google Shape;1892;g4c6f126ef7_1_182:notes"/>
          <p:cNvSpPr txBox="1">
            <a:spLocks noGrp="1"/>
          </p:cNvSpPr>
          <p:nvPr>
            <p:ph type="body" idx="1"/>
          </p:nvPr>
        </p:nvSpPr>
        <p:spPr>
          <a:xfrm>
            <a:off x="1734800" y="4632950"/>
            <a:ext cx="13878600" cy="438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73240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SLIDE" type="obj">
  <p:cSld name="OBJECT">
    <p:bg>
      <p:bgPr>
        <a:solidFill>
          <a:srgbClr val="434343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title"/>
          </p:nvPr>
        </p:nvSpPr>
        <p:spPr>
          <a:xfrm>
            <a:off x="720100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20100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 1">
  <p:cSld name="CUSTOM_12_3">
    <p:bg>
      <p:bgPr>
        <a:solidFill>
          <a:srgbClr val="FFFFFF"/>
        </a:solidFill>
        <a:effectLst/>
      </p:bgPr>
    </p:bg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Title and Content">
    <p:bg>
      <p:bgPr>
        <a:solidFill>
          <a:srgbClr val="FFC39F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5"/>
          <p:cNvSpPr txBox="1">
            <a:spLocks noGrp="1"/>
          </p:cNvSpPr>
          <p:nvPr>
            <p:ph type="title"/>
          </p:nvPr>
        </p:nvSpPr>
        <p:spPr>
          <a:xfrm>
            <a:off x="4217225" y="148352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19" name="Google Shape;19;p5"/>
          <p:cNvSpPr txBox="1">
            <a:spLocks noGrp="1"/>
          </p:cNvSpPr>
          <p:nvPr>
            <p:ph type="subTitle" idx="1"/>
          </p:nvPr>
        </p:nvSpPr>
        <p:spPr>
          <a:xfrm>
            <a:off x="4546925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title" idx="2"/>
          </p:nvPr>
        </p:nvSpPr>
        <p:spPr>
          <a:xfrm>
            <a:off x="6940150" y="1483514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subTitle" idx="3"/>
          </p:nvPr>
        </p:nvSpPr>
        <p:spPr>
          <a:xfrm>
            <a:off x="6940150" y="190502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 idx="4"/>
          </p:nvPr>
        </p:nvSpPr>
        <p:spPr>
          <a:xfrm>
            <a:off x="6940150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5"/>
          </p:nvPr>
        </p:nvSpPr>
        <p:spPr>
          <a:xfrm>
            <a:off x="6940150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title" idx="6" hasCustomPrompt="1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5" name="Google Shape;25;p5"/>
          <p:cNvSpPr txBox="1">
            <a:spLocks noGrp="1"/>
          </p:cNvSpPr>
          <p:nvPr>
            <p:ph type="title" idx="7" hasCustomPrompt="1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6" name="Google Shape;26;p5"/>
          <p:cNvSpPr txBox="1">
            <a:spLocks noGrp="1"/>
          </p:cNvSpPr>
          <p:nvPr>
            <p:ph type="title" idx="8" hasCustomPrompt="1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27" name="Google Shape;27;p5"/>
          <p:cNvSpPr txBox="1">
            <a:spLocks noGrp="1"/>
          </p:cNvSpPr>
          <p:nvPr>
            <p:ph type="title" idx="9"/>
          </p:nvPr>
        </p:nvSpPr>
        <p:spPr>
          <a:xfrm>
            <a:off x="4217225" y="3605572"/>
            <a:ext cx="2241600" cy="4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i="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13"/>
          </p:nvPr>
        </p:nvSpPr>
        <p:spPr>
          <a:xfrm>
            <a:off x="4546925" y="4027072"/>
            <a:ext cx="1911900" cy="330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 idx="14" hasCustomPrompt="1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cxnSp>
        <p:nvCxnSpPr>
          <p:cNvPr id="30" name="Google Shape;30;p5"/>
          <p:cNvCxnSpPr/>
          <p:nvPr/>
        </p:nvCxnSpPr>
        <p:spPr>
          <a:xfrm>
            <a:off x="6703425" y="702675"/>
            <a:ext cx="0" cy="3672000"/>
          </a:xfrm>
          <a:prstGeom prst="straightConnector1">
            <a:avLst/>
          </a:prstGeom>
          <a:noFill/>
          <a:ln w="19050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5507">
          <p15:clr>
            <a:srgbClr val="F9AD4C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">
  <p:cSld name="Title Slide">
    <p:bg>
      <p:bgPr>
        <a:solidFill>
          <a:srgbClr val="FFC39F"/>
        </a:solid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>
            <a:spLocks noGrp="1"/>
          </p:cNvSpPr>
          <p:nvPr>
            <p:ph type="title"/>
          </p:nvPr>
        </p:nvSpPr>
        <p:spPr>
          <a:xfrm>
            <a:off x="703500" y="1403875"/>
            <a:ext cx="3189000" cy="103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00"/>
              <a:buNone/>
              <a:defRPr sz="3300" i="0"/>
            </a:lvl1pPr>
            <a:lvl2pPr lvl="1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7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7"/>
          <p:cNvSpPr txBox="1">
            <a:spLocks noGrp="1"/>
          </p:cNvSpPr>
          <p:nvPr>
            <p:ph type="subTitle" idx="1"/>
          </p:nvPr>
        </p:nvSpPr>
        <p:spPr>
          <a:xfrm>
            <a:off x="703500" y="2579800"/>
            <a:ext cx="3561000" cy="14496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1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TEXT 1">
  <p:cSld name="CUSTOM_12_1">
    <p:bg>
      <p:bgPr>
        <a:solidFill>
          <a:srgbClr val="434343"/>
        </a:solidFill>
        <a:effectLst/>
      </p:bgPr>
    </p:bg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 flipH="1">
            <a:off x="4279199" y="1809275"/>
            <a:ext cx="4047900" cy="6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None/>
              <a:defRPr sz="25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0"/>
          <p:cNvSpPr txBox="1">
            <a:spLocks noGrp="1"/>
          </p:cNvSpPr>
          <p:nvPr>
            <p:ph type="subTitle" idx="1"/>
          </p:nvPr>
        </p:nvSpPr>
        <p:spPr>
          <a:xfrm flipH="1">
            <a:off x="5937600" y="2508650"/>
            <a:ext cx="2389500" cy="355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6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EXT">
  <p:cSld name="CUSTOM_5">
    <p:bg>
      <p:bgPr>
        <a:solidFill>
          <a:srgbClr val="FFC39F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>
            <a:spLocks noGrp="1"/>
          </p:cNvSpPr>
          <p:nvPr>
            <p:ph type="title"/>
          </p:nvPr>
        </p:nvSpPr>
        <p:spPr>
          <a:xfrm>
            <a:off x="828549" y="2120400"/>
            <a:ext cx="32118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778A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DESIGN 1 ">
  <p:cSld name="CUSTOM_8_1_1_1">
    <p:bg>
      <p:bgPr>
        <a:solidFill>
          <a:srgbClr val="FFC39F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5"/>
          <p:cNvSpPr txBox="1">
            <a:spLocks noGrp="1"/>
          </p:cNvSpPr>
          <p:nvPr>
            <p:ph type="title"/>
          </p:nvPr>
        </p:nvSpPr>
        <p:spPr>
          <a:xfrm>
            <a:off x="408637" y="467977"/>
            <a:ext cx="8545800" cy="40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200"/>
              <a:buNone/>
              <a:defRPr sz="2200" i="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TLE &amp; TEXT 4">
  <p:cSld name="OBJECT_2">
    <p:bg>
      <p:bgPr>
        <a:solidFill>
          <a:srgbClr val="434343"/>
        </a:solidFill>
        <a:effectLst/>
      </p:bgPr>
    </p:bg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1"/>
          <p:cNvSpPr txBox="1">
            <a:spLocks noGrp="1"/>
          </p:cNvSpPr>
          <p:nvPr>
            <p:ph type="title"/>
          </p:nvPr>
        </p:nvSpPr>
        <p:spPr>
          <a:xfrm flipH="1">
            <a:off x="2784425" y="2287725"/>
            <a:ext cx="5633100" cy="1018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6000"/>
              <a:buNone/>
              <a:defRPr sz="6000" i="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None/>
              <a:defRPr sz="33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  <p:sp>
        <p:nvSpPr>
          <p:cNvPr id="102" name="Google Shape;102;p21"/>
          <p:cNvSpPr txBox="1">
            <a:spLocks noGrp="1"/>
          </p:cNvSpPr>
          <p:nvPr>
            <p:ph type="subTitle" idx="1"/>
          </p:nvPr>
        </p:nvSpPr>
        <p:spPr>
          <a:xfrm flipH="1">
            <a:off x="4660625" y="3379500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 sz="1100">
                <a:solidFill>
                  <a:srgbClr val="FFC39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bg>
      <p:bgPr>
        <a:solidFill>
          <a:srgbClr val="FFC39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CUSTOM_12">
    <p:bg>
      <p:bgPr>
        <a:solidFill>
          <a:srgbClr val="434343"/>
        </a:solidFill>
        <a:effectLst/>
      </p:bgPr>
    </p:bg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3F3F3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1629349" y="731450"/>
            <a:ext cx="5885400" cy="125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330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00"/>
              <a:buFont typeface="Oswald Regular"/>
              <a:buNone/>
              <a:defRPr sz="900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90725" y="2374775"/>
            <a:ext cx="4365900" cy="147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200" i="0" u="none" strike="noStrike" cap="none">
                <a:solidFill>
                  <a:srgbClr val="434343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6" r:id="rId4"/>
    <p:sldLayoutId id="2147483657" r:id="rId5"/>
    <p:sldLayoutId id="2147483661" r:id="rId6"/>
    <p:sldLayoutId id="2147483667" r:id="rId7"/>
    <p:sldLayoutId id="2147483669" r:id="rId8"/>
    <p:sldLayoutId id="2147483670" r:id="rId9"/>
    <p:sldLayoutId id="2147483671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5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6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9595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2c - No Asynctask Download Is Not Responding_R">
            <a:hlinkClick r:id="" action="ppaction://media"/>
            <a:extLst>
              <a:ext uri="{FF2B5EF4-FFF2-40B4-BE49-F238E27FC236}">
                <a16:creationId xmlns:a16="http://schemas.microsoft.com/office/drawing/2014/main" id="{909695D7-AD74-4E98-86E0-1330330C080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9" name="Oval 18">
            <a:extLst>
              <a:ext uri="{FF2B5EF4-FFF2-40B4-BE49-F238E27FC236}">
                <a16:creationId xmlns:a16="http://schemas.microsoft.com/office/drawing/2014/main" id="{AB381EE3-4349-4166-8B80-80D589430A64}"/>
              </a:ext>
            </a:extLst>
          </p:cNvPr>
          <p:cNvSpPr/>
          <p:nvPr/>
        </p:nvSpPr>
        <p:spPr>
          <a:xfrm>
            <a:off x="2066915" y="317999"/>
            <a:ext cx="1484142" cy="1484142"/>
          </a:xfrm>
          <a:prstGeom prst="ellipse">
            <a:avLst/>
          </a:prstGeom>
          <a:ln>
            <a:solidFill>
              <a:srgbClr val="FFC39F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android chạy</a:t>
            </a: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A38C3A4-1DC9-4B76-B1FD-DA2C572484A5}"/>
              </a:ext>
            </a:extLst>
          </p:cNvPr>
          <p:cNvSpPr/>
          <p:nvPr/>
        </p:nvSpPr>
        <p:spPr>
          <a:xfrm>
            <a:off x="3305465" y="1496079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UI Main Thread đ</a:t>
            </a:r>
            <a:r>
              <a:rPr lang="vi-VN" sz="1200">
                <a:solidFill>
                  <a:srgbClr val="FFC39F"/>
                </a:solidFill>
                <a:latin typeface="Quicksand" pitchFamily="2" charset="0"/>
              </a:rPr>
              <a:t>ư</a:t>
            </a:r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ợc tạo</a:t>
            </a:r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1485E32A-3660-4F72-843B-19461C630F94}"/>
              </a:ext>
            </a:extLst>
          </p:cNvPr>
          <p:cNvSpPr/>
          <p:nvPr/>
        </p:nvSpPr>
        <p:spPr>
          <a:xfrm>
            <a:off x="786762" y="1452326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Ứng dụng sẽ trở nên không phản hồi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C140B708-D945-4851-927E-3E7E2B6F31C1}"/>
              </a:ext>
            </a:extLst>
          </p:cNvPr>
          <p:cNvSpPr/>
          <p:nvPr/>
        </p:nvSpPr>
        <p:spPr>
          <a:xfrm>
            <a:off x="2923122" y="3100269"/>
            <a:ext cx="1484142" cy="1484142"/>
          </a:xfrm>
          <a:prstGeom prst="ellipse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2D2F31"/>
                </a:solidFill>
                <a:latin typeface="Quicksand" pitchFamily="2" charset="0"/>
              </a:rPr>
              <a:t>Main Thread truy cập server để tải file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67EC95D1-F019-40C6-ACDF-2E8E0F0115F6}"/>
              </a:ext>
            </a:extLst>
          </p:cNvPr>
          <p:cNvSpPr/>
          <p:nvPr/>
        </p:nvSpPr>
        <p:spPr>
          <a:xfrm>
            <a:off x="1283241" y="3061268"/>
            <a:ext cx="1484142" cy="1484142"/>
          </a:xfrm>
          <a:prstGeom prst="ellipse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solidFill>
                  <a:srgbClr val="FFC39F"/>
                </a:solidFill>
                <a:latin typeface="Quicksand" pitchFamily="2" charset="0"/>
              </a:rPr>
              <a:t>Việc tải file sẽ mất 1 khoảng thời gian</a:t>
            </a:r>
          </a:p>
        </p:txBody>
      </p:sp>
      <p:sp>
        <p:nvSpPr>
          <p:cNvPr id="24" name="Arrow: Right 23">
            <a:extLst>
              <a:ext uri="{FF2B5EF4-FFF2-40B4-BE49-F238E27FC236}">
                <a16:creationId xmlns:a16="http://schemas.microsoft.com/office/drawing/2014/main" id="{47551606-C415-4152-986F-BEB41691EB31}"/>
              </a:ext>
            </a:extLst>
          </p:cNvPr>
          <p:cNvSpPr/>
          <p:nvPr/>
        </p:nvSpPr>
        <p:spPr>
          <a:xfrm rot="2780413">
            <a:off x="3708453" y="98796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Arrow: Right 24">
            <a:extLst>
              <a:ext uri="{FF2B5EF4-FFF2-40B4-BE49-F238E27FC236}">
                <a16:creationId xmlns:a16="http://schemas.microsoft.com/office/drawing/2014/main" id="{628B10A7-9D2E-40F1-B184-7800788EFB24}"/>
              </a:ext>
            </a:extLst>
          </p:cNvPr>
          <p:cNvSpPr/>
          <p:nvPr/>
        </p:nvSpPr>
        <p:spPr>
          <a:xfrm rot="6676552">
            <a:off x="4345364" y="3127147"/>
            <a:ext cx="534572" cy="320629"/>
          </a:xfrm>
          <a:prstGeom prst="rightArrow">
            <a:avLst/>
          </a:prstGeom>
          <a:solidFill>
            <a:srgbClr val="FFC39F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Arrow: Right 25">
            <a:extLst>
              <a:ext uri="{FF2B5EF4-FFF2-40B4-BE49-F238E27FC236}">
                <a16:creationId xmlns:a16="http://schemas.microsoft.com/office/drawing/2014/main" id="{9A313F6C-030F-44FA-858C-70389DFAD26E}"/>
              </a:ext>
            </a:extLst>
          </p:cNvPr>
          <p:cNvSpPr/>
          <p:nvPr/>
        </p:nvSpPr>
        <p:spPr>
          <a:xfrm rot="10800000">
            <a:off x="2577967" y="4424096"/>
            <a:ext cx="534572" cy="320629"/>
          </a:xfrm>
          <a:prstGeom prst="rightArrow">
            <a:avLst/>
          </a:prstGeom>
          <a:solidFill>
            <a:srgbClr val="2D2F3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Arrow: Right 26">
            <a:extLst>
              <a:ext uri="{FF2B5EF4-FFF2-40B4-BE49-F238E27FC236}">
                <a16:creationId xmlns:a16="http://schemas.microsoft.com/office/drawing/2014/main" id="{A67E09F8-9298-4DE8-9E00-CFAE20E2C4E5}"/>
              </a:ext>
            </a:extLst>
          </p:cNvPr>
          <p:cNvSpPr/>
          <p:nvPr/>
        </p:nvSpPr>
        <p:spPr>
          <a:xfrm rot="15042850">
            <a:off x="782892" y="3129395"/>
            <a:ext cx="534572" cy="320629"/>
          </a:xfrm>
          <a:prstGeom prst="rightArrow">
            <a:avLst/>
          </a:prstGeom>
          <a:solidFill>
            <a:schemeClr val="bg1"/>
          </a:solidFill>
          <a:ln>
            <a:solidFill>
              <a:srgbClr val="2D2F3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0304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16128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25" presetID="22" presetClass="entr" presetSubtype="1" fill="hold" grpId="0" nodeType="withEffect">
                                  <p:stCondLst>
                                    <p:cond delay="5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8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grpId="0" nodeType="withEffect">
                                  <p:stCondLst>
                                    <p:cond delay="9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4" fill="hold" grpId="0" nodeType="withEffect">
                                  <p:stCondLst>
                                    <p:cond delay="120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grpId="0" nodeType="withEffect">
                                  <p:stCondLst>
                                    <p:cond delay="1250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43" fill="hold" display="0">
                  <p:stCondLst>
                    <p:cond delay="indefinite"/>
                  </p:stCondLst>
                </p:cTn>
                <p:tgtEl>
                  <p:spTgt spid="18"/>
                </p:tgtEl>
              </p:cMediaNode>
            </p:video>
            <p:seq concurrent="1" nextAc="seek">
              <p:cTn id="44" restart="whenNotActive" fill="hold" evtFilter="cancelBubble" nodeType="interactiveSeq">
                <p:stCondLst>
                  <p:cond evt="onClick" delay="0">
                    <p:tgtEl>
                      <p:spTgt spid="1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5" fill="hold">
                      <p:stCondLst>
                        <p:cond delay="0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48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8"/>
                  </p:tgtEl>
                </p:cond>
              </p:nextCondLst>
            </p:seq>
          </p:childTnLst>
        </p:cTn>
      </p:par>
    </p:tnLst>
    <p:bldLst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04A94CB-7712-4744-897D-0CB7F0BC64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0100" y="652837"/>
            <a:ext cx="4133850" cy="3567360"/>
          </a:xfrm>
          <a:prstGeom prst="rect">
            <a:avLst/>
          </a:prstGeom>
        </p:spPr>
      </p:pic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1 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CC66B01-AEEE-4900-B2F5-D2DABFD287E6}"/>
              </a:ext>
            </a:extLst>
          </p:cNvPr>
          <p:cNvSpPr txBox="1">
            <a:spLocks/>
          </p:cNvSpPr>
          <p:nvPr/>
        </p:nvSpPr>
        <p:spPr>
          <a:xfrm flipH="1">
            <a:off x="6772270" y="782512"/>
            <a:ext cx="113511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Button</a:t>
            </a:r>
          </a:p>
        </p:txBody>
      </p:sp>
      <p:sp>
        <p:nvSpPr>
          <p:cNvPr id="19" name="Google Shape;775;p36">
            <a:extLst>
              <a:ext uri="{FF2B5EF4-FFF2-40B4-BE49-F238E27FC236}">
                <a16:creationId xmlns:a16="http://schemas.microsoft.com/office/drawing/2014/main" id="{045AB293-F4E2-4D78-8918-552A0A30A37A}"/>
              </a:ext>
            </a:extLst>
          </p:cNvPr>
          <p:cNvSpPr txBox="1">
            <a:spLocks/>
          </p:cNvSpPr>
          <p:nvPr/>
        </p:nvSpPr>
        <p:spPr>
          <a:xfrm flipH="1">
            <a:off x="6772270" y="1598737"/>
            <a:ext cx="191453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Progressbar</a:t>
            </a:r>
          </a:p>
        </p:txBody>
      </p:sp>
      <p:sp>
        <p:nvSpPr>
          <p:cNvPr id="20" name="Google Shape;775;p36">
            <a:extLst>
              <a:ext uri="{FF2B5EF4-FFF2-40B4-BE49-F238E27FC236}">
                <a16:creationId xmlns:a16="http://schemas.microsoft.com/office/drawing/2014/main" id="{07D82BF3-8A12-4441-8791-6AFC1834CD5C}"/>
              </a:ext>
            </a:extLst>
          </p:cNvPr>
          <p:cNvSpPr txBox="1">
            <a:spLocks/>
          </p:cNvSpPr>
          <p:nvPr/>
        </p:nvSpPr>
        <p:spPr>
          <a:xfrm flipH="1">
            <a:off x="6772270" y="2379787"/>
            <a:ext cx="1638302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TextView</a:t>
            </a:r>
          </a:p>
        </p:txBody>
      </p:sp>
      <p:sp>
        <p:nvSpPr>
          <p:cNvPr id="21" name="Freeform: Shape 20">
            <a:extLst>
              <a:ext uri="{FF2B5EF4-FFF2-40B4-BE49-F238E27FC236}">
                <a16:creationId xmlns:a16="http://schemas.microsoft.com/office/drawing/2014/main" id="{99F183F6-D9A1-4771-B87E-48449283BC1B}"/>
              </a:ext>
            </a:extLst>
          </p:cNvPr>
          <p:cNvSpPr/>
          <p:nvPr/>
        </p:nvSpPr>
        <p:spPr>
          <a:xfrm>
            <a:off x="4352925" y="971550"/>
            <a:ext cx="2343150" cy="838200"/>
          </a:xfrm>
          <a:custGeom>
            <a:avLst/>
            <a:gdLst>
              <a:gd name="connsiteX0" fmla="*/ 2343150 w 2343150"/>
              <a:gd name="connsiteY0" fmla="*/ 0 h 838200"/>
              <a:gd name="connsiteX1" fmla="*/ 0 w 2343150"/>
              <a:gd name="connsiteY1" fmla="*/ 838200 h 838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</a:cxnLst>
            <a:rect l="l" t="t" r="r" b="b"/>
            <a:pathLst>
              <a:path w="2343150" h="838200">
                <a:moveTo>
                  <a:pt x="2343150" y="0"/>
                </a:moveTo>
                <a:cubicBezTo>
                  <a:pt x="1394618" y="392112"/>
                  <a:pt x="446087" y="784225"/>
                  <a:pt x="0" y="83820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8C5D5474-2683-4FF4-9104-3C4ECEEC2CD5}"/>
              </a:ext>
            </a:extLst>
          </p:cNvPr>
          <p:cNvSpPr/>
          <p:nvPr/>
        </p:nvSpPr>
        <p:spPr>
          <a:xfrm>
            <a:off x="4552950" y="1694841"/>
            <a:ext cx="2143125" cy="518147"/>
          </a:xfrm>
          <a:custGeom>
            <a:avLst/>
            <a:gdLst>
              <a:gd name="connsiteX0" fmla="*/ 2143125 w 2143125"/>
              <a:gd name="connsiteY0" fmla="*/ 124434 h 518147"/>
              <a:gd name="connsiteX1" fmla="*/ 1076325 w 2143125"/>
              <a:gd name="connsiteY1" fmla="*/ 10134 h 518147"/>
              <a:gd name="connsiteX2" fmla="*/ 752475 w 2143125"/>
              <a:gd name="connsiteY2" fmla="*/ 353034 h 518147"/>
              <a:gd name="connsiteX3" fmla="*/ 0 w 2143125"/>
              <a:gd name="connsiteY3" fmla="*/ 457809 h 51814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143125" h="518147">
                <a:moveTo>
                  <a:pt x="2143125" y="124434"/>
                </a:moveTo>
                <a:cubicBezTo>
                  <a:pt x="1725612" y="48234"/>
                  <a:pt x="1308100" y="-27966"/>
                  <a:pt x="1076325" y="10134"/>
                </a:cubicBezTo>
                <a:cubicBezTo>
                  <a:pt x="844550" y="48234"/>
                  <a:pt x="931862" y="278422"/>
                  <a:pt x="752475" y="353034"/>
                </a:cubicBezTo>
                <a:cubicBezTo>
                  <a:pt x="573087" y="427647"/>
                  <a:pt x="34925" y="613384"/>
                  <a:pt x="0" y="457809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B7CF154C-1E54-4FF1-9206-4C8A8BF96F1B}"/>
              </a:ext>
            </a:extLst>
          </p:cNvPr>
          <p:cNvSpPr/>
          <p:nvPr/>
        </p:nvSpPr>
        <p:spPr>
          <a:xfrm>
            <a:off x="3838575" y="2609850"/>
            <a:ext cx="2876550" cy="542797"/>
          </a:xfrm>
          <a:custGeom>
            <a:avLst/>
            <a:gdLst>
              <a:gd name="connsiteX0" fmla="*/ 2876550 w 2876550"/>
              <a:gd name="connsiteY0" fmla="*/ 0 h 542797"/>
              <a:gd name="connsiteX1" fmla="*/ 2152650 w 2876550"/>
              <a:gd name="connsiteY1" fmla="*/ 390525 h 542797"/>
              <a:gd name="connsiteX2" fmla="*/ 619125 w 2876550"/>
              <a:gd name="connsiteY2" fmla="*/ 523875 h 542797"/>
              <a:gd name="connsiteX3" fmla="*/ 0 w 2876550"/>
              <a:gd name="connsiteY3" fmla="*/ 9525 h 5427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876550" h="542797">
                <a:moveTo>
                  <a:pt x="2876550" y="0"/>
                </a:moveTo>
                <a:cubicBezTo>
                  <a:pt x="2702718" y="151606"/>
                  <a:pt x="2528887" y="303213"/>
                  <a:pt x="2152650" y="390525"/>
                </a:cubicBezTo>
                <a:cubicBezTo>
                  <a:pt x="1776413" y="477837"/>
                  <a:pt x="977900" y="587375"/>
                  <a:pt x="619125" y="523875"/>
                </a:cubicBezTo>
                <a:cubicBezTo>
                  <a:pt x="260350" y="460375"/>
                  <a:pt x="107950" y="103187"/>
                  <a:pt x="0" y="95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Google Shape;775;p36">
            <a:extLst>
              <a:ext uri="{FF2B5EF4-FFF2-40B4-BE49-F238E27FC236}">
                <a16:creationId xmlns:a16="http://schemas.microsoft.com/office/drawing/2014/main" id="{3D698298-6BF1-4C4A-9AF6-DAF203DAC6B5}"/>
              </a:ext>
            </a:extLst>
          </p:cNvPr>
          <p:cNvSpPr txBox="1">
            <a:spLocks/>
          </p:cNvSpPr>
          <p:nvPr/>
        </p:nvSpPr>
        <p:spPr>
          <a:xfrm flipH="1">
            <a:off x="5772145" y="149222"/>
            <a:ext cx="2457450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400">
                <a:solidFill>
                  <a:schemeClr val="bg1"/>
                </a:solidFill>
                <a:latin typeface="Quicksand" pitchFamily="2" charset="0"/>
              </a:rPr>
              <a:t>Dẫn đến demo 2</a:t>
            </a:r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19897D52-5ACF-4189-AA4E-3A42C82FBACE}"/>
              </a:ext>
            </a:extLst>
          </p:cNvPr>
          <p:cNvSpPr/>
          <p:nvPr/>
        </p:nvSpPr>
        <p:spPr>
          <a:xfrm>
            <a:off x="4762500" y="523875"/>
            <a:ext cx="990600" cy="809746"/>
          </a:xfrm>
          <a:custGeom>
            <a:avLst/>
            <a:gdLst>
              <a:gd name="connsiteX0" fmla="*/ 990600 w 990600"/>
              <a:gd name="connsiteY0" fmla="*/ 0 h 809746"/>
              <a:gd name="connsiteX1" fmla="*/ 695325 w 990600"/>
              <a:gd name="connsiteY1" fmla="*/ 676275 h 809746"/>
              <a:gd name="connsiteX2" fmla="*/ 0 w 990600"/>
              <a:gd name="connsiteY2" fmla="*/ 809625 h 8097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90600" h="809746">
                <a:moveTo>
                  <a:pt x="990600" y="0"/>
                </a:moveTo>
                <a:cubicBezTo>
                  <a:pt x="925512" y="270669"/>
                  <a:pt x="860425" y="541338"/>
                  <a:pt x="695325" y="676275"/>
                </a:cubicBezTo>
                <a:cubicBezTo>
                  <a:pt x="530225" y="811212"/>
                  <a:pt x="265112" y="810418"/>
                  <a:pt x="0" y="809625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56414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9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0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9" grpId="0"/>
      <p:bldP spid="20" grpId="0"/>
      <p:bldP spid="21" grpId="0" animBg="1"/>
      <p:bldP spid="22" grpId="0" animBg="1"/>
      <p:bldP spid="24" grpId="0" animBg="1"/>
      <p:bldP spid="25" grpId="0"/>
      <p:bldP spid="2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">
            <a:extLst>
              <a:ext uri="{FF2B5EF4-FFF2-40B4-BE49-F238E27FC236}">
                <a16:creationId xmlns:a16="http://schemas.microsoft.com/office/drawing/2014/main" id="{E49F5772-0944-4D82-8D02-6B792A79F1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9550" y="448091"/>
            <a:ext cx="6619875" cy="424731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MainActivity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Button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btnGoto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TextView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ProgressBar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activity_main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btnXyLy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(Button)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btnXuLy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=(Button) findViewById(R.id.</a:t>
            </a:r>
            <a:r>
              <a:rPr lang="en-US" altLang="en-US" sz="1800" i="1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rgbClr val="CC7832"/>
              </a:solidFill>
              <a:effectLst/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=(TextView)</a:t>
            </a:r>
            <a:r>
              <a:rPr kumimoji="0" lang="en-US" altLang="en-US" sz="1800" b="0" i="0" u="none" strike="noStrike" cap="none" normalizeH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txtThongTin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prb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=(ProgressBar) findViewById(R.id.</a:t>
            </a:r>
            <a:r>
              <a:rPr kumimoji="0" lang="en-US" altLang="en-US" sz="18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pb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	</a:t>
            </a:r>
            <a:r>
              <a:rPr kumimoji="0" lang="en-US" altLang="en-US" sz="18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endParaRPr kumimoji="0" lang="en-US" altLang="en-US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5" name="Right Brace 4">
            <a:extLst>
              <a:ext uri="{FF2B5EF4-FFF2-40B4-BE49-F238E27FC236}">
                <a16:creationId xmlns:a16="http://schemas.microsoft.com/office/drawing/2014/main" id="{0BD84669-3D94-4AE6-BC27-3D93CB73186B}"/>
              </a:ext>
            </a:extLst>
          </p:cNvPr>
          <p:cNvSpPr/>
          <p:nvPr/>
        </p:nvSpPr>
        <p:spPr>
          <a:xfrm>
            <a:off x="3228974" y="1019175"/>
            <a:ext cx="228600" cy="9144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7280EA35-9681-443A-88CD-650036D1BFD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3576756" y="1257299"/>
            <a:ext cx="2147772" cy="393825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7" name="Right Brace 6">
            <a:extLst>
              <a:ext uri="{FF2B5EF4-FFF2-40B4-BE49-F238E27FC236}">
                <a16:creationId xmlns:a16="http://schemas.microsoft.com/office/drawing/2014/main" id="{5A977B3E-49EE-4DDE-A2C5-1915EF48BA27}"/>
              </a:ext>
            </a:extLst>
          </p:cNvPr>
          <p:cNvSpPr/>
          <p:nvPr/>
        </p:nvSpPr>
        <p:spPr>
          <a:xfrm>
            <a:off x="6648450" y="2876550"/>
            <a:ext cx="209550" cy="1333500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Google Shape;775;p36">
            <a:extLst>
              <a:ext uri="{FF2B5EF4-FFF2-40B4-BE49-F238E27FC236}">
                <a16:creationId xmlns:a16="http://schemas.microsoft.com/office/drawing/2014/main" id="{747D847D-30A3-4BC1-A609-45F5436246FC}"/>
              </a:ext>
            </a:extLst>
          </p:cNvPr>
          <p:cNvSpPr txBox="1">
            <a:spLocks/>
          </p:cNvSpPr>
          <p:nvPr/>
        </p:nvSpPr>
        <p:spPr>
          <a:xfrm flipH="1">
            <a:off x="6996228" y="3179699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  <p:sp>
        <p:nvSpPr>
          <p:cNvPr id="10" name="Google Shape;775;p36">
            <a:extLst>
              <a:ext uri="{FF2B5EF4-FFF2-40B4-BE49-F238E27FC236}">
                <a16:creationId xmlns:a16="http://schemas.microsoft.com/office/drawing/2014/main" id="{78707954-4FAF-455F-86F4-BE00127FACDB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</p:spTree>
    <p:extLst>
      <p:ext uri="{BB962C8B-B14F-4D97-AF65-F5344CB8AC3E}">
        <p14:creationId xmlns:p14="http://schemas.microsoft.com/office/powerpoint/2010/main" val="2466347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7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0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6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0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3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4" grpId="1" uiExpand="1" build="allAtOnce"/>
      <p:bldP spid="5" grpId="0" animBg="1"/>
      <p:bldP spid="5" grpId="1" animBg="1"/>
      <p:bldP spid="6" grpId="0"/>
      <p:bldP spid="6" grpId="1"/>
      <p:bldP spid="7" grpId="0" animBg="1"/>
      <p:bldP spid="7" grpId="1" animBg="1"/>
      <p:bldP spid="8" grpId="0"/>
      <p:bldP spid="8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3F186568-2DF5-4867-A7A2-7E5D823C4426}"/>
              </a:ext>
            </a:extLst>
          </p:cNvPr>
          <p:cNvSpPr txBox="1">
            <a:spLocks/>
          </p:cNvSpPr>
          <p:nvPr/>
        </p:nvSpPr>
        <p:spPr>
          <a:xfrm flipH="1">
            <a:off x="476243" y="263313"/>
            <a:ext cx="6024075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 AsyncTask CongViec()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C209F77F-DA2F-4E01-8697-EFE024BACAC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8601" y="732403"/>
            <a:ext cx="7263500" cy="5232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CongViec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AsyncTask&lt;Void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28EE3880-AB4A-4D9B-83C7-428289BE158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3" y="4281410"/>
            <a:ext cx="5825222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50B813D8-79BE-4F25-8140-433C9B6EB8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22432"/>
            <a:ext cx="7263500" cy="289310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endParaRPr lang="en-US" altLang="en-US">
              <a:solidFill>
                <a:srgbClr val="CC7832"/>
              </a:solidFill>
              <a:latin typeface="Quicksand" pitchFamily="2" charset="0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String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doInBackground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(Void... voids)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for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 =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i&lt;= 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i++){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try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Thread.</a:t>
            </a:r>
            <a:r>
              <a:rPr lang="en-US" altLang="en-US" i="1">
                <a:solidFill>
                  <a:srgbClr val="A9B7C6"/>
                </a:solidFill>
                <a:latin typeface="Quicksand" pitchFamily="2" charset="0"/>
              </a:rPr>
              <a:t>sleep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catch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(InterruptedException e)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    e.printStackTrace()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    publishProgress(i)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  </a:t>
            </a:r>
            <a:br>
              <a:rPr lang="en-US" altLang="en-US">
                <a:solidFill>
                  <a:srgbClr val="808080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808080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return 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rồi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D933AFF7-E36A-4670-B570-EB74B2111E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50" y="1030097"/>
            <a:ext cx="7263500" cy="138499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onPreExecute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.onPreExecute()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.setText(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"Bắt đầu nha!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A93B6F7-2A3E-4C40-BEC4-8AA515E39DE8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3490" y="1050058"/>
            <a:ext cx="3533779" cy="116955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onPostExecute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(String 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.onPostExecute(s)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990A9495-CF75-41AD-BCCD-90B361287B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08665" y="1043718"/>
            <a:ext cx="4269929" cy="203132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protected void </a:t>
            </a:r>
            <a:r>
              <a:rPr lang="en-US" altLang="en-US">
                <a:solidFill>
                  <a:srgbClr val="FFC66D"/>
                </a:solidFill>
                <a:latin typeface="Quicksand" pitchFamily="2" charset="0"/>
              </a:rPr>
              <a:t>onProgressUpdate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(Integer... values) {</a:t>
            </a:r>
            <a:br>
              <a:rPr lang="en-US" altLang="en-US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super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.onProgressUpdate(values)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txtThongTin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.append(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"Xong việc 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+values[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].toString()+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\n</a:t>
            </a:r>
            <a:r>
              <a:rPr lang="en-US" altLang="en-US">
                <a:solidFill>
                  <a:srgbClr val="6A8759"/>
                </a:solidFill>
                <a:latin typeface="Quicksand" pitchFamily="2" charset="0"/>
              </a:rPr>
              <a:t>"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int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currentProgress= (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int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)(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100 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* values[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0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]/</a:t>
            </a:r>
            <a:r>
              <a:rPr lang="en-US" altLang="en-US">
                <a:solidFill>
                  <a:srgbClr val="6897BB"/>
                </a:solidFill>
                <a:latin typeface="Quicksand" pitchFamily="2" charset="0"/>
              </a:rPr>
              <a:t>5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>
                <a:solidFill>
                  <a:srgbClr val="9876AA"/>
                </a:solidFill>
                <a:latin typeface="Quicksand" pitchFamily="2" charset="0"/>
              </a:rPr>
              <a:t>prb</a:t>
            </a: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.setProgress(currentProgress)</a:t>
            </a:r>
            <a:r>
              <a:rPr lang="en-US" altLang="en-US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>
                <a:solidFill>
                  <a:srgbClr val="A9B7C6"/>
                </a:solidFill>
                <a:latin typeface="Quicksand" pitchFamily="2" charset="0"/>
              </a:rPr>
              <a:t>}</a:t>
            </a:r>
            <a:endParaRPr lang="en-US" altLang="en-US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CEDB836-DAA6-4BF5-A13D-CA86A745A90A}"/>
              </a:ext>
            </a:extLst>
          </p:cNvPr>
          <p:cNvCxnSpPr>
            <a:cxnSpLocks/>
          </p:cNvCxnSpPr>
          <p:nvPr/>
        </p:nvCxnSpPr>
        <p:spPr>
          <a:xfrm flipV="1">
            <a:off x="4446270" y="102929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202A8D7-55AA-430E-AE14-6E4E2D081260}"/>
              </a:ext>
            </a:extLst>
          </p:cNvPr>
          <p:cNvCxnSpPr>
            <a:cxnSpLocks/>
          </p:cNvCxnSpPr>
          <p:nvPr/>
        </p:nvCxnSpPr>
        <p:spPr>
          <a:xfrm flipV="1">
            <a:off x="8020420" y="1513161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64AE4E8-73E4-4B35-A3BC-C88C7D8CFF98}"/>
              </a:ext>
            </a:extLst>
          </p:cNvPr>
          <p:cNvCxnSpPr>
            <a:cxnSpLocks/>
          </p:cNvCxnSpPr>
          <p:nvPr/>
        </p:nvCxnSpPr>
        <p:spPr>
          <a:xfrm flipV="1">
            <a:off x="2664831" y="2974324"/>
            <a:ext cx="319670" cy="1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D999B6E-725C-43D4-A175-5D6E1255AE81}"/>
              </a:ext>
            </a:extLst>
          </p:cNvPr>
          <p:cNvCxnSpPr>
            <a:cxnSpLocks/>
          </p:cNvCxnSpPr>
          <p:nvPr/>
        </p:nvCxnSpPr>
        <p:spPr>
          <a:xfrm flipV="1">
            <a:off x="5131249" y="1738983"/>
            <a:ext cx="684979" cy="14427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4BFDAB9D-7D81-4E87-8B10-7103C178B5C8}"/>
              </a:ext>
            </a:extLst>
          </p:cNvPr>
          <p:cNvSpPr/>
          <p:nvPr/>
        </p:nvSpPr>
        <p:spPr>
          <a:xfrm>
            <a:off x="4697730" y="753262"/>
            <a:ext cx="3623310" cy="538341"/>
          </a:xfrm>
          <a:custGeom>
            <a:avLst/>
            <a:gdLst>
              <a:gd name="connsiteX0" fmla="*/ 0 w 3623310"/>
              <a:gd name="connsiteY0" fmla="*/ 286868 h 538341"/>
              <a:gd name="connsiteX1" fmla="*/ 274320 w 3623310"/>
              <a:gd name="connsiteY1" fmla="*/ 538328 h 538341"/>
              <a:gd name="connsiteX2" fmla="*/ 525780 w 3623310"/>
              <a:gd name="connsiteY2" fmla="*/ 298298 h 538341"/>
              <a:gd name="connsiteX3" fmla="*/ 1188720 w 3623310"/>
              <a:gd name="connsiteY3" fmla="*/ 264008 h 538341"/>
              <a:gd name="connsiteX4" fmla="*/ 2183130 w 3623310"/>
              <a:gd name="connsiteY4" fmla="*/ 1118 h 538341"/>
              <a:gd name="connsiteX5" fmla="*/ 3326130 w 3623310"/>
              <a:gd name="connsiteY5" fmla="*/ 183998 h 538341"/>
              <a:gd name="connsiteX6" fmla="*/ 3623310 w 3623310"/>
              <a:gd name="connsiteY6" fmla="*/ 526898 h 5383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623310" h="538341">
                <a:moveTo>
                  <a:pt x="0" y="286868"/>
                </a:moveTo>
                <a:cubicBezTo>
                  <a:pt x="93345" y="411645"/>
                  <a:pt x="186690" y="536423"/>
                  <a:pt x="274320" y="538328"/>
                </a:cubicBezTo>
                <a:cubicBezTo>
                  <a:pt x="361950" y="540233"/>
                  <a:pt x="373380" y="344018"/>
                  <a:pt x="525780" y="298298"/>
                </a:cubicBezTo>
                <a:cubicBezTo>
                  <a:pt x="678180" y="252578"/>
                  <a:pt x="912495" y="313538"/>
                  <a:pt x="1188720" y="264008"/>
                </a:cubicBezTo>
                <a:cubicBezTo>
                  <a:pt x="1464945" y="214478"/>
                  <a:pt x="1826895" y="14453"/>
                  <a:pt x="2183130" y="1118"/>
                </a:cubicBezTo>
                <a:cubicBezTo>
                  <a:pt x="2539365" y="-12217"/>
                  <a:pt x="3086100" y="96368"/>
                  <a:pt x="3326130" y="183998"/>
                </a:cubicBezTo>
                <a:cubicBezTo>
                  <a:pt x="3566160" y="271628"/>
                  <a:pt x="3594735" y="399263"/>
                  <a:pt x="3623310" y="526898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7500046C-9224-42A4-8271-EA42EDD3F807}"/>
              </a:ext>
            </a:extLst>
          </p:cNvPr>
          <p:cNvSpPr/>
          <p:nvPr/>
        </p:nvSpPr>
        <p:spPr>
          <a:xfrm>
            <a:off x="2802148" y="1782261"/>
            <a:ext cx="2489942" cy="1519555"/>
          </a:xfrm>
          <a:custGeom>
            <a:avLst/>
            <a:gdLst>
              <a:gd name="connsiteX0" fmla="*/ 0 w 2491740"/>
              <a:gd name="connsiteY0" fmla="*/ 1383030 h 1713418"/>
              <a:gd name="connsiteX1" fmla="*/ 331470 w 2491740"/>
              <a:gd name="connsiteY1" fmla="*/ 1703070 h 1713418"/>
              <a:gd name="connsiteX2" fmla="*/ 1245870 w 2491740"/>
              <a:gd name="connsiteY2" fmla="*/ 1565910 h 1713418"/>
              <a:gd name="connsiteX3" fmla="*/ 1771650 w 2491740"/>
              <a:gd name="connsiteY3" fmla="*/ 902970 h 1713418"/>
              <a:gd name="connsiteX4" fmla="*/ 2491740 w 2491740"/>
              <a:gd name="connsiteY4" fmla="*/ 0 h 17134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91740" h="1713418">
                <a:moveTo>
                  <a:pt x="0" y="1383030"/>
                </a:moveTo>
                <a:cubicBezTo>
                  <a:pt x="61912" y="1527810"/>
                  <a:pt x="123825" y="1672590"/>
                  <a:pt x="331470" y="1703070"/>
                </a:cubicBezTo>
                <a:cubicBezTo>
                  <a:pt x="539115" y="1733550"/>
                  <a:pt x="1005840" y="1699260"/>
                  <a:pt x="1245870" y="1565910"/>
                </a:cubicBezTo>
                <a:cubicBezTo>
                  <a:pt x="1485900" y="1432560"/>
                  <a:pt x="1771650" y="902970"/>
                  <a:pt x="1771650" y="902970"/>
                </a:cubicBezTo>
                <a:cubicBezTo>
                  <a:pt x="1979295" y="641985"/>
                  <a:pt x="2333625" y="160020"/>
                  <a:pt x="2491740" y="0"/>
                </a:cubicBezTo>
              </a:path>
            </a:pathLst>
          </a:custGeom>
          <a:ln>
            <a:solidFill>
              <a:srgbClr val="00B0F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7C83CFA5-F14D-4095-A242-B3F554A26863}"/>
              </a:ext>
            </a:extLst>
          </p:cNvPr>
          <p:cNvCxnSpPr/>
          <p:nvPr/>
        </p:nvCxnSpPr>
        <p:spPr>
          <a:xfrm>
            <a:off x="5073649" y="1029291"/>
            <a:ext cx="684979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C0F6D7A-9CF5-45E2-9506-DAA32BF9BA25}"/>
              </a:ext>
            </a:extLst>
          </p:cNvPr>
          <p:cNvCxnSpPr/>
          <p:nvPr/>
        </p:nvCxnSpPr>
        <p:spPr>
          <a:xfrm>
            <a:off x="1783080" y="3657600"/>
            <a:ext cx="146304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0456BD30-1C2D-4659-ABB8-FC609D44377F}"/>
              </a:ext>
            </a:extLst>
          </p:cNvPr>
          <p:cNvCxnSpPr>
            <a:cxnSpLocks/>
          </p:cNvCxnSpPr>
          <p:nvPr/>
        </p:nvCxnSpPr>
        <p:spPr>
          <a:xfrm>
            <a:off x="8203750" y="1527588"/>
            <a:ext cx="197300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1987CB00-6A18-482F-B3DD-2A6AD42DCC16}"/>
              </a:ext>
            </a:extLst>
          </p:cNvPr>
          <p:cNvCxnSpPr>
            <a:cxnSpLocks/>
          </p:cNvCxnSpPr>
          <p:nvPr/>
        </p:nvCxnSpPr>
        <p:spPr>
          <a:xfrm>
            <a:off x="7702101" y="1531989"/>
            <a:ext cx="40894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5FBA20F-5E7D-46FE-A7CE-08351FA7A0F9}"/>
              </a:ext>
            </a:extLst>
          </p:cNvPr>
          <p:cNvSpPr/>
          <p:nvPr/>
        </p:nvSpPr>
        <p:spPr>
          <a:xfrm>
            <a:off x="5372100" y="873744"/>
            <a:ext cx="2354580" cy="406416"/>
          </a:xfrm>
          <a:custGeom>
            <a:avLst/>
            <a:gdLst>
              <a:gd name="connsiteX0" fmla="*/ 0 w 2354580"/>
              <a:gd name="connsiteY0" fmla="*/ 143526 h 406416"/>
              <a:gd name="connsiteX1" fmla="*/ 240030 w 2354580"/>
              <a:gd name="connsiteY1" fmla="*/ 246396 h 406416"/>
              <a:gd name="connsiteX2" fmla="*/ 925830 w 2354580"/>
              <a:gd name="connsiteY2" fmla="*/ 166386 h 406416"/>
              <a:gd name="connsiteX3" fmla="*/ 1520190 w 2354580"/>
              <a:gd name="connsiteY3" fmla="*/ 6366 h 406416"/>
              <a:gd name="connsiteX4" fmla="*/ 2354580 w 2354580"/>
              <a:gd name="connsiteY4" fmla="*/ 406416 h 4064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54580" h="406416">
                <a:moveTo>
                  <a:pt x="0" y="143526"/>
                </a:moveTo>
                <a:cubicBezTo>
                  <a:pt x="42862" y="193056"/>
                  <a:pt x="85725" y="242586"/>
                  <a:pt x="240030" y="246396"/>
                </a:cubicBezTo>
                <a:cubicBezTo>
                  <a:pt x="394335" y="250206"/>
                  <a:pt x="712470" y="206391"/>
                  <a:pt x="925830" y="166386"/>
                </a:cubicBezTo>
                <a:cubicBezTo>
                  <a:pt x="1139190" y="126381"/>
                  <a:pt x="1282065" y="-33639"/>
                  <a:pt x="1520190" y="6366"/>
                </a:cubicBezTo>
                <a:cubicBezTo>
                  <a:pt x="1758315" y="46371"/>
                  <a:pt x="2167890" y="347361"/>
                  <a:pt x="2354580" y="406416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CCAB77E-23BA-4B31-84F9-6A763DE03555}"/>
              </a:ext>
            </a:extLst>
          </p:cNvPr>
          <p:cNvSpPr/>
          <p:nvPr/>
        </p:nvSpPr>
        <p:spPr>
          <a:xfrm>
            <a:off x="2434590" y="1577340"/>
            <a:ext cx="5886450" cy="2970233"/>
          </a:xfrm>
          <a:custGeom>
            <a:avLst/>
            <a:gdLst>
              <a:gd name="connsiteX0" fmla="*/ 0 w 5886450"/>
              <a:gd name="connsiteY0" fmla="*/ 2103120 h 2970233"/>
              <a:gd name="connsiteX1" fmla="*/ 902970 w 5886450"/>
              <a:gd name="connsiteY1" fmla="*/ 2960370 h 2970233"/>
              <a:gd name="connsiteX2" fmla="*/ 2526030 w 5886450"/>
              <a:gd name="connsiteY2" fmla="*/ 2537460 h 2970233"/>
              <a:gd name="connsiteX3" fmla="*/ 4994910 w 5886450"/>
              <a:gd name="connsiteY3" fmla="*/ 2057400 h 2970233"/>
              <a:gd name="connsiteX4" fmla="*/ 5886450 w 5886450"/>
              <a:gd name="connsiteY4" fmla="*/ 0 h 29702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450" h="2970233">
                <a:moveTo>
                  <a:pt x="0" y="2103120"/>
                </a:moveTo>
                <a:cubicBezTo>
                  <a:pt x="240982" y="2495550"/>
                  <a:pt x="481965" y="2887980"/>
                  <a:pt x="902970" y="2960370"/>
                </a:cubicBezTo>
                <a:cubicBezTo>
                  <a:pt x="1323975" y="3032760"/>
                  <a:pt x="1844040" y="2687955"/>
                  <a:pt x="2526030" y="2537460"/>
                </a:cubicBezTo>
                <a:cubicBezTo>
                  <a:pt x="3208020" y="2386965"/>
                  <a:pt x="4434840" y="2480310"/>
                  <a:pt x="4994910" y="2057400"/>
                </a:cubicBezTo>
                <a:cubicBezTo>
                  <a:pt x="5554980" y="1634490"/>
                  <a:pt x="5720715" y="817245"/>
                  <a:pt x="5886450" y="0"/>
                </a:cubicBezTo>
              </a:path>
            </a:pathLst>
          </a:custGeom>
          <a:ln>
            <a:solidFill>
              <a:srgbClr val="FF0000"/>
            </a:solidFill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686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7" dur="5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2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8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91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0" fill="hold">
                      <p:stCondLst>
                        <p:cond delay="indefinite"/>
                      </p:stCondLst>
                      <p:childTnLst>
                        <p:par>
                          <p:cTn id="101" fill="hold">
                            <p:stCondLst>
                              <p:cond delay="0"/>
                            </p:stCondLst>
                            <p:childTnLst>
                              <p:par>
                                <p:cTn id="10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2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7" grpId="0"/>
      <p:bldP spid="8" grpId="0" uiExpand="1" build="p"/>
      <p:bldP spid="10" grpId="0" build="p"/>
      <p:bldP spid="10" grpId="1" build="allAtOnce"/>
      <p:bldP spid="13" grpId="0" build="p"/>
      <p:bldP spid="16" grpId="0" build="p"/>
      <p:bldP spid="16" grpId="1" build="allAtOnce"/>
      <p:bldP spid="24" grpId="0" animBg="1"/>
      <p:bldP spid="24" grpId="1" animBg="1"/>
      <p:bldP spid="25" grpId="0" animBg="1"/>
      <p:bldP spid="25" grpId="1" animBg="1"/>
      <p:bldP spid="37" grpId="0" animBg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D9468E77-E07B-4971-ACF6-70111EF831AD}"/>
              </a:ext>
            </a:extLst>
          </p:cNvPr>
          <p:cNvSpPr txBox="1">
            <a:spLocks/>
          </p:cNvSpPr>
          <p:nvPr/>
        </p:nvSpPr>
        <p:spPr>
          <a:xfrm flipH="1">
            <a:off x="523872" y="85725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EA7DC0B1-A787-4F24-8324-F801C550D09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8126" y="708005"/>
            <a:ext cx="6591300" cy="341632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btnXyLy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CongViec().execute()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9876AA"/>
                </a:solidFill>
                <a:latin typeface="Quicksand" pitchFamily="2" charset="0"/>
              </a:rPr>
              <a:t>btnGoto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.setOnClickListener(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new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View.OnClickListener()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@Override</a:t>
            </a:r>
            <a:b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BBB529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public void </a:t>
            </a:r>
            <a:r>
              <a:rPr lang="en-US" altLang="en-US" sz="1800">
                <a:solidFill>
                  <a:srgbClr val="FFC66D"/>
                </a:solidFill>
                <a:latin typeface="Quicksand" pitchFamily="2" charset="0"/>
              </a:rPr>
              <a:t>onClick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(View v) {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        doOpenDownloadActivity()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b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    </a:t>
            </a: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</a:t>
            </a:r>
            <a:b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</a:br>
            <a:r>
              <a:rPr lang="en-US" altLang="en-US" sz="1800">
                <a:solidFill>
                  <a:srgbClr val="A9B7C6"/>
                </a:solidFill>
                <a:latin typeface="Quicksand" pitchFamily="2" charset="0"/>
              </a:rPr>
              <a:t>})</a:t>
            </a:r>
            <a:r>
              <a:rPr lang="en-US" altLang="en-US" sz="1800">
                <a:solidFill>
                  <a:srgbClr val="CC7832"/>
                </a:solidFill>
                <a:latin typeface="Quicksand" pitchFamily="2" charset="0"/>
              </a:rPr>
              <a:t>;</a:t>
            </a:r>
            <a:endParaRPr lang="en-US" altLang="en-US" sz="4400">
              <a:solidFill>
                <a:schemeClr val="tx1"/>
              </a:solidFill>
              <a:latin typeface="Quicksand" pitchFamily="2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6685EF40-D648-4409-AF8E-FC8A65238691}"/>
              </a:ext>
            </a:extLst>
          </p:cNvPr>
          <p:cNvCxnSpPr/>
          <p:nvPr/>
        </p:nvCxnSpPr>
        <p:spPr>
          <a:xfrm>
            <a:off x="809624" y="1876425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40AB336-F7E5-4D7C-A91B-710B851F5B5D}"/>
              </a:ext>
            </a:extLst>
          </p:cNvPr>
          <p:cNvSpPr/>
          <p:nvPr/>
        </p:nvSpPr>
        <p:spPr>
          <a:xfrm>
            <a:off x="2771775" y="1790700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Google Shape;775;p36">
            <a:extLst>
              <a:ext uri="{FF2B5EF4-FFF2-40B4-BE49-F238E27FC236}">
                <a16:creationId xmlns:a16="http://schemas.microsoft.com/office/drawing/2014/main" id="{ED3CB44D-890F-4F6B-BB4D-82C8286E51E9}"/>
              </a:ext>
            </a:extLst>
          </p:cNvPr>
          <p:cNvSpPr txBox="1">
            <a:spLocks/>
          </p:cNvSpPr>
          <p:nvPr/>
        </p:nvSpPr>
        <p:spPr>
          <a:xfrm flipH="1">
            <a:off x="5181600" y="1290522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Gọi đến asyncTask bằng ph</a:t>
            </a:r>
            <a:r>
              <a:rPr lang="vi-VN" sz="1800">
                <a:latin typeface="Quicksand" pitchFamily="2" charset="0"/>
              </a:rPr>
              <a:t>ư</a:t>
            </a:r>
            <a:r>
              <a:rPr lang="en-US" sz="1800">
                <a:latin typeface="Quicksand" pitchFamily="2" charset="0"/>
              </a:rPr>
              <a:t>ơng thức Execute() 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6667998A-C204-4932-9FA2-B0E80C46B006}"/>
              </a:ext>
            </a:extLst>
          </p:cNvPr>
          <p:cNvCxnSpPr/>
          <p:nvPr/>
        </p:nvCxnSpPr>
        <p:spPr>
          <a:xfrm>
            <a:off x="809624" y="3543300"/>
            <a:ext cx="2847975" cy="0"/>
          </a:xfrm>
          <a:prstGeom prst="line">
            <a:avLst/>
          </a:pr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4957385F-A621-419B-9D37-EC0845EAAD40}"/>
              </a:ext>
            </a:extLst>
          </p:cNvPr>
          <p:cNvSpPr/>
          <p:nvPr/>
        </p:nvSpPr>
        <p:spPr>
          <a:xfrm>
            <a:off x="2852736" y="3474904"/>
            <a:ext cx="3076575" cy="524825"/>
          </a:xfrm>
          <a:custGeom>
            <a:avLst/>
            <a:gdLst>
              <a:gd name="connsiteX0" fmla="*/ 3076575 w 3076575"/>
              <a:gd name="connsiteY0" fmla="*/ 0 h 524825"/>
              <a:gd name="connsiteX1" fmla="*/ 2009775 w 3076575"/>
              <a:gd name="connsiteY1" fmla="*/ 523875 h 524825"/>
              <a:gd name="connsiteX2" fmla="*/ 0 w 3076575"/>
              <a:gd name="connsiteY2" fmla="*/ 133350 h 524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076575" h="524825">
                <a:moveTo>
                  <a:pt x="3076575" y="0"/>
                </a:moveTo>
                <a:cubicBezTo>
                  <a:pt x="2799556" y="250825"/>
                  <a:pt x="2522537" y="501650"/>
                  <a:pt x="2009775" y="523875"/>
                </a:cubicBezTo>
                <a:cubicBezTo>
                  <a:pt x="1497012" y="546100"/>
                  <a:pt x="227012" y="171450"/>
                  <a:pt x="0" y="13335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Google Shape;775;p36">
            <a:extLst>
              <a:ext uri="{FF2B5EF4-FFF2-40B4-BE49-F238E27FC236}">
                <a16:creationId xmlns:a16="http://schemas.microsoft.com/office/drawing/2014/main" id="{30104FAC-80A1-4D2B-B399-53E43C6224A6}"/>
              </a:ext>
            </a:extLst>
          </p:cNvPr>
          <p:cNvSpPr txBox="1">
            <a:spLocks/>
          </p:cNvSpPr>
          <p:nvPr/>
        </p:nvSpPr>
        <p:spPr>
          <a:xfrm flipH="1">
            <a:off x="5262561" y="2974726"/>
            <a:ext cx="3824289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1800">
                <a:latin typeface="Quicksand" pitchFamily="2" charset="0"/>
              </a:rPr>
              <a:t>Open Activity Demo 2</a:t>
            </a:r>
          </a:p>
        </p:txBody>
      </p:sp>
    </p:spTree>
    <p:extLst>
      <p:ext uri="{BB962C8B-B14F-4D97-AF65-F5344CB8AC3E}">
        <p14:creationId xmlns:p14="http://schemas.microsoft.com/office/powerpoint/2010/main" val="2188003893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11" grpId="0" animBg="1"/>
      <p:bldP spid="12" grpId="0"/>
      <p:bldP spid="14" grpId="0" animBg="1"/>
      <p:bldP spid="1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1</a:t>
            </a:r>
          </a:p>
        </p:txBody>
      </p:sp>
    </p:spTree>
    <p:extLst>
      <p:ext uri="{BB962C8B-B14F-4D97-AF65-F5344CB8AC3E}">
        <p14:creationId xmlns:p14="http://schemas.microsoft.com/office/powerpoint/2010/main" val="18443572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  <p:extLst>
      <p:ext uri="{BB962C8B-B14F-4D97-AF65-F5344CB8AC3E}">
        <p14:creationId xmlns:p14="http://schemas.microsoft.com/office/powerpoint/2010/main" val="28332383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72222E-6 -4.81481E-6 L -0.54653 -0.53858 " pathEditMode="relative" rAng="0" ptsTypes="AA">
                                      <p:cBhvr>
                                        <p:cTn id="1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326" y="-26944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3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1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D2F3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775;p36">
            <a:extLst>
              <a:ext uri="{FF2B5EF4-FFF2-40B4-BE49-F238E27FC236}">
                <a16:creationId xmlns:a16="http://schemas.microsoft.com/office/drawing/2014/main" id="{10D68F5D-9162-4A9D-AA18-1781AAD24E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3CCBD8-F99A-4010-819D-02274C3562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3485" y="844800"/>
            <a:ext cx="4239998" cy="3701717"/>
          </a:xfrm>
          <a:prstGeom prst="rect">
            <a:avLst/>
          </a:prstGeom>
        </p:spPr>
      </p:pic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C4F37C4F-115D-465D-91AE-13117D3FC1E7}"/>
              </a:ext>
            </a:extLst>
          </p:cNvPr>
          <p:cNvSpPr txBox="1">
            <a:spLocks/>
          </p:cNvSpPr>
          <p:nvPr/>
        </p:nvSpPr>
        <p:spPr>
          <a:xfrm flipH="1">
            <a:off x="5927272" y="655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Button</a:t>
            </a:r>
          </a:p>
        </p:txBody>
      </p:sp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057FDD01-5B0F-4665-8764-B761872AE114}"/>
              </a:ext>
            </a:extLst>
          </p:cNvPr>
          <p:cNvSpPr txBox="1">
            <a:spLocks/>
          </p:cNvSpPr>
          <p:nvPr/>
        </p:nvSpPr>
        <p:spPr>
          <a:xfrm flipH="1">
            <a:off x="5617030" y="1762411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EditText</a:t>
            </a: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1501B7F7-5D81-478F-8049-91D56A59B36D}"/>
              </a:ext>
            </a:extLst>
          </p:cNvPr>
          <p:cNvSpPr/>
          <p:nvPr/>
        </p:nvSpPr>
        <p:spPr>
          <a:xfrm>
            <a:off x="3966210" y="989348"/>
            <a:ext cx="1858192" cy="777044"/>
          </a:xfrm>
          <a:custGeom>
            <a:avLst/>
            <a:gdLst>
              <a:gd name="connsiteX0" fmla="*/ 1703070 w 1703070"/>
              <a:gd name="connsiteY0" fmla="*/ 0 h 829132"/>
              <a:gd name="connsiteX1" fmla="*/ 1074420 w 1703070"/>
              <a:gd name="connsiteY1" fmla="*/ 765810 h 829132"/>
              <a:gd name="connsiteX2" fmla="*/ 0 w 1703070"/>
              <a:gd name="connsiteY2" fmla="*/ 731520 h 8291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703070" h="829132">
                <a:moveTo>
                  <a:pt x="1703070" y="0"/>
                </a:moveTo>
                <a:cubicBezTo>
                  <a:pt x="1530667" y="321945"/>
                  <a:pt x="1358265" y="643890"/>
                  <a:pt x="1074420" y="765810"/>
                </a:cubicBezTo>
                <a:cubicBezTo>
                  <a:pt x="790575" y="887730"/>
                  <a:pt x="395287" y="809625"/>
                  <a:pt x="0" y="73152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FAEACB3-2B47-43F1-BD0B-B80C1C771B9A}"/>
              </a:ext>
            </a:extLst>
          </p:cNvPr>
          <p:cNvSpPr/>
          <p:nvPr/>
        </p:nvSpPr>
        <p:spPr>
          <a:xfrm>
            <a:off x="2708910" y="1828800"/>
            <a:ext cx="2788920" cy="884414"/>
          </a:xfrm>
          <a:custGeom>
            <a:avLst/>
            <a:gdLst>
              <a:gd name="connsiteX0" fmla="*/ 2788920 w 2788920"/>
              <a:gd name="connsiteY0" fmla="*/ 205740 h 884414"/>
              <a:gd name="connsiteX1" fmla="*/ 1965960 w 2788920"/>
              <a:gd name="connsiteY1" fmla="*/ 857250 h 884414"/>
              <a:gd name="connsiteX2" fmla="*/ 331470 w 2788920"/>
              <a:gd name="connsiteY2" fmla="*/ 685800 h 884414"/>
              <a:gd name="connsiteX3" fmla="*/ 0 w 2788920"/>
              <a:gd name="connsiteY3" fmla="*/ 0 h 8844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788920" h="884414">
                <a:moveTo>
                  <a:pt x="2788920" y="205740"/>
                </a:moveTo>
                <a:cubicBezTo>
                  <a:pt x="2582227" y="491490"/>
                  <a:pt x="2375535" y="777240"/>
                  <a:pt x="1965960" y="857250"/>
                </a:cubicBezTo>
                <a:cubicBezTo>
                  <a:pt x="1556385" y="937260"/>
                  <a:pt x="659130" y="828675"/>
                  <a:pt x="331470" y="685800"/>
                </a:cubicBezTo>
                <a:cubicBezTo>
                  <a:pt x="3810" y="542925"/>
                  <a:pt x="1905" y="271462"/>
                  <a:pt x="0" y="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344D568E-A446-4D22-A948-B7A1EE3A9B71}"/>
              </a:ext>
            </a:extLst>
          </p:cNvPr>
          <p:cNvSpPr txBox="1">
            <a:spLocks/>
          </p:cNvSpPr>
          <p:nvPr/>
        </p:nvSpPr>
        <p:spPr>
          <a:xfrm flipH="1">
            <a:off x="6136822" y="274762"/>
            <a:ext cx="142602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ListView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61B5F63-7A03-472C-9F02-E9032576E262}"/>
              </a:ext>
            </a:extLst>
          </p:cNvPr>
          <p:cNvSpPr/>
          <p:nvPr/>
        </p:nvSpPr>
        <p:spPr>
          <a:xfrm>
            <a:off x="3188970" y="463800"/>
            <a:ext cx="2788920" cy="2741538"/>
          </a:xfrm>
          <a:custGeom>
            <a:avLst/>
            <a:gdLst>
              <a:gd name="connsiteX0" fmla="*/ 2480310 w 2480310"/>
              <a:gd name="connsiteY0" fmla="*/ 0 h 2656698"/>
              <a:gd name="connsiteX1" fmla="*/ 1223010 w 2480310"/>
              <a:gd name="connsiteY1" fmla="*/ 925830 h 2656698"/>
              <a:gd name="connsiteX2" fmla="*/ 925830 w 2480310"/>
              <a:gd name="connsiteY2" fmla="*/ 2514600 h 2656698"/>
              <a:gd name="connsiteX3" fmla="*/ 0 w 2480310"/>
              <a:gd name="connsiteY3" fmla="*/ 2480310 h 2656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480310" h="2656698">
                <a:moveTo>
                  <a:pt x="2480310" y="0"/>
                </a:moveTo>
                <a:cubicBezTo>
                  <a:pt x="1981200" y="253365"/>
                  <a:pt x="1482090" y="506730"/>
                  <a:pt x="1223010" y="925830"/>
                </a:cubicBezTo>
                <a:cubicBezTo>
                  <a:pt x="963930" y="1344930"/>
                  <a:pt x="1129665" y="2255520"/>
                  <a:pt x="925830" y="2514600"/>
                </a:cubicBezTo>
                <a:cubicBezTo>
                  <a:pt x="721995" y="2773680"/>
                  <a:pt x="360997" y="2626995"/>
                  <a:pt x="0" y="2480310"/>
                </a:cubicBezTo>
              </a:path>
            </a:pathLst>
          </a:custGeom>
          <a:ln>
            <a:headEnd type="none" w="med" len="med"/>
            <a:tailEnd type="arrow" w="med" len="med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34B8033-5E99-46F8-98D1-4B1FC9F327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22528" y="1033808"/>
            <a:ext cx="3841060" cy="335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1464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5" grpId="1"/>
      <p:bldP spid="7" grpId="0"/>
      <p:bldP spid="7" grpId="1"/>
      <p:bldP spid="4" grpId="0" animBg="1"/>
      <p:bldP spid="4" grpId="1" animBg="1"/>
      <p:bldP spid="8" grpId="0" animBg="1"/>
      <p:bldP spid="8" grpId="1" animBg="1"/>
      <p:bldP spid="9" grpId="0"/>
      <p:bldP spid="10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75;p36">
            <a:extLst>
              <a:ext uri="{FF2B5EF4-FFF2-40B4-BE49-F238E27FC236}">
                <a16:creationId xmlns:a16="http://schemas.microsoft.com/office/drawing/2014/main" id="{46B2FBDF-90D1-4A02-87B7-CBA9810F3A0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6A5EF0FA-18AD-47DD-94E2-1808251778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768" y="478869"/>
            <a:ext cx="7338061" cy="4185761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class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DownloadActivity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AppCompatActivity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List&lt;DownloadFile&gt;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ArrayAdapter&lt;DownloadFile&gt;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EditText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Button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.onCreate(savedInstanceState)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setContentView(R.layout.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activity_download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 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listView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 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=findViewById(R.id.</a:t>
            </a:r>
            <a:r>
              <a:rPr kumimoji="0" lang="en-US" altLang="en-US" sz="19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9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9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8" name="Right Brace 7">
            <a:extLst>
              <a:ext uri="{FF2B5EF4-FFF2-40B4-BE49-F238E27FC236}">
                <a16:creationId xmlns:a16="http://schemas.microsoft.com/office/drawing/2014/main" id="{1B11A017-7291-4380-AD1A-61A15F3E6E0C}"/>
              </a:ext>
            </a:extLst>
          </p:cNvPr>
          <p:cNvSpPr/>
          <p:nvPr/>
        </p:nvSpPr>
        <p:spPr>
          <a:xfrm>
            <a:off x="3150332" y="1426028"/>
            <a:ext cx="202468" cy="845003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Google Shape;775;p36">
            <a:extLst>
              <a:ext uri="{FF2B5EF4-FFF2-40B4-BE49-F238E27FC236}">
                <a16:creationId xmlns:a16="http://schemas.microsoft.com/office/drawing/2014/main" id="{105110F9-E661-4A66-AF7E-32ABC8DF7FB1}"/>
              </a:ext>
            </a:extLst>
          </p:cNvPr>
          <p:cNvSpPr txBox="1">
            <a:spLocks/>
          </p:cNvSpPr>
          <p:nvPr/>
        </p:nvSpPr>
        <p:spPr>
          <a:xfrm flipH="1">
            <a:off x="3498114" y="1594756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Khởi tạo</a:t>
            </a:r>
          </a:p>
        </p:txBody>
      </p:sp>
      <p:sp>
        <p:nvSpPr>
          <p:cNvPr id="10" name="Right Brace 9">
            <a:extLst>
              <a:ext uri="{FF2B5EF4-FFF2-40B4-BE49-F238E27FC236}">
                <a16:creationId xmlns:a16="http://schemas.microsoft.com/office/drawing/2014/main" id="{3A3365F7-680D-40CC-95C5-EE7F158446AA}"/>
              </a:ext>
            </a:extLst>
          </p:cNvPr>
          <p:cNvSpPr/>
          <p:nvPr/>
        </p:nvSpPr>
        <p:spPr>
          <a:xfrm>
            <a:off x="6569808" y="3428999"/>
            <a:ext cx="157563" cy="1118507"/>
          </a:xfrm>
          <a:prstGeom prst="rightBrace">
            <a:avLst/>
          </a:prstGeom>
          <a:ln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Google Shape;775;p36">
            <a:extLst>
              <a:ext uri="{FF2B5EF4-FFF2-40B4-BE49-F238E27FC236}">
                <a16:creationId xmlns:a16="http://schemas.microsoft.com/office/drawing/2014/main" id="{FA2C5939-7D63-4897-B226-0B3340840D00}"/>
              </a:ext>
            </a:extLst>
          </p:cNvPr>
          <p:cNvSpPr txBox="1">
            <a:spLocks/>
          </p:cNvSpPr>
          <p:nvPr/>
        </p:nvSpPr>
        <p:spPr>
          <a:xfrm flipH="1">
            <a:off x="6888460" y="3734870"/>
            <a:ext cx="2147772" cy="393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000">
                <a:latin typeface="Quicksand" pitchFamily="2" charset="0"/>
              </a:rPr>
              <a:t>Ánh xạ </a:t>
            </a:r>
          </a:p>
        </p:txBody>
      </p:sp>
    </p:spTree>
    <p:extLst>
      <p:ext uri="{BB962C8B-B14F-4D97-AF65-F5344CB8AC3E}">
        <p14:creationId xmlns:p14="http://schemas.microsoft.com/office/powerpoint/2010/main" val="378183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2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75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 animBg="1"/>
      <p:bldP spid="8" grpId="1" animBg="1"/>
      <p:bldP spid="9" grpId="0"/>
      <p:bldP spid="9" grpId="1"/>
      <p:bldP spid="10" grpId="0" animBg="1"/>
      <p:bldP spid="10" grpId="1" animBg="1"/>
      <p:bldP spid="11" grpId="0"/>
      <p:bldP spid="11" grpId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75;p36">
            <a:extLst>
              <a:ext uri="{FF2B5EF4-FFF2-40B4-BE49-F238E27FC236}">
                <a16:creationId xmlns:a16="http://schemas.microsoft.com/office/drawing/2014/main" id="{FC52A814-5AB5-4385-8B21-563FFADAD4DC}"/>
              </a:ext>
            </a:extLst>
          </p:cNvPr>
          <p:cNvSpPr txBox="1">
            <a:spLocks/>
          </p:cNvSpPr>
          <p:nvPr/>
        </p:nvSpPr>
        <p:spPr>
          <a:xfrm flipH="1">
            <a:off x="476241" y="263313"/>
            <a:ext cx="7753358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solidFill>
                  <a:schemeClr val="bg1"/>
                </a:solidFill>
                <a:latin typeface="Quicksand" pitchFamily="2" charset="0"/>
              </a:rPr>
              <a:t>Xây dựng class  AsyncTask DownloadTask</a:t>
            </a: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A7FD52E7-2319-450D-B64D-7D03E40574E0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788665"/>
            <a:ext cx="9028434" cy="33855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DownloadFile&gt; {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91159EBF-F6B9-4941-BDF2-BC8CD7E334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274496"/>
            <a:ext cx="3289683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0" name="Rectangle 5">
            <a:extLst>
              <a:ext uri="{FF2B5EF4-FFF2-40B4-BE49-F238E27FC236}">
                <a16:creationId xmlns:a16="http://schemas.microsoft.com/office/drawing/2014/main" id="{53F40696-C22A-4A36-AA2B-E2EEB32C6D2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6241" y="1888031"/>
            <a:ext cx="7241085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downloadFiles)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1" name="Rectangle 6">
            <a:extLst>
              <a:ext uri="{FF2B5EF4-FFF2-40B4-BE49-F238E27FC236}">
                <a16:creationId xmlns:a16="http://schemas.microsoft.com/office/drawing/2014/main" id="{EFFF3A24-7D31-4A4C-8DDA-91F0512447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2672862"/>
            <a:ext cx="5809604" cy="58477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(DownloadFile... values)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2" name="Rectangle 7">
            <a:extLst>
              <a:ext uri="{FF2B5EF4-FFF2-40B4-BE49-F238E27FC236}">
                <a16:creationId xmlns:a16="http://schemas.microsoft.com/office/drawing/2014/main" id="{C7A11362-81D2-4925-BC2A-74B76826AC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5416" y="3180693"/>
            <a:ext cx="5968301" cy="830997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(DownloadFile downloadFile) {}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630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/>
      <p:bldP spid="11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775;p36">
            <a:extLst>
              <a:ext uri="{FF2B5EF4-FFF2-40B4-BE49-F238E27FC236}">
                <a16:creationId xmlns:a16="http://schemas.microsoft.com/office/drawing/2014/main" id="{937EC700-AD29-4E1B-97E1-0E63EE5E692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 flipH="1">
            <a:off x="523872" y="85725"/>
            <a:ext cx="3133727" cy="378075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 sz="2800">
                <a:latin typeface="Quicksand" pitchFamily="2" charset="0"/>
              </a:rPr>
              <a:t>ựng </a:t>
            </a:r>
            <a:r>
              <a:rPr lang="en-US" sz="2800">
                <a:solidFill>
                  <a:srgbClr val="FFC39F"/>
                </a:solidFill>
                <a:latin typeface="Quicksand" pitchFamily="2" charset="0"/>
              </a:rPr>
              <a:t> Demo 2 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4F628D7F-7113-49E9-8468-A55FBC21F06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7918" y="663242"/>
            <a:ext cx="7956024" cy="353943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btnDownload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.setOnClickListener(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View.OnClickListener()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public void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onClick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(View v) {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        String filename 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.getText().toString()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double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Random().nextDouble()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808080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int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1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 downloadFile=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DownloadFile(filename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fileSize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status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data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.add(downloadFile)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apdater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.notifyDataSetChanged()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Quicksand" pitchFamily="2" charset="0"/>
              </a:rPr>
              <a:t>txtLink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.setText(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""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 task=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new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DownloadTask()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task.execute(downloadFile)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    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})</a:t>
            </a:r>
            <a:r>
              <a:rPr kumimoji="0" lang="en-US" altLang="en-US" sz="16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endParaRPr kumimoji="0" lang="en-US" altLang="en-US" sz="16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D587AE4-D707-415D-A454-1E3645DA01EB}"/>
              </a:ext>
            </a:extLst>
          </p:cNvPr>
          <p:cNvSpPr/>
          <p:nvPr/>
        </p:nvSpPr>
        <p:spPr>
          <a:xfrm>
            <a:off x="364139" y="3100604"/>
            <a:ext cx="5790492" cy="790761"/>
          </a:xfrm>
          <a:custGeom>
            <a:avLst/>
            <a:gdLst>
              <a:gd name="connsiteX0" fmla="*/ 340941 w 5790492"/>
              <a:gd name="connsiteY0" fmla="*/ 424794 h 790761"/>
              <a:gd name="connsiteX1" fmla="*/ 484160 w 5790492"/>
              <a:gd name="connsiteY1" fmla="*/ 94288 h 790761"/>
              <a:gd name="connsiteX2" fmla="*/ 5001075 w 5790492"/>
              <a:gd name="connsiteY2" fmla="*/ 28186 h 790761"/>
              <a:gd name="connsiteX3" fmla="*/ 5463784 w 5790492"/>
              <a:gd name="connsiteY3" fmla="*/ 501912 h 790761"/>
              <a:gd name="connsiteX4" fmla="*/ 1530762 w 5790492"/>
              <a:gd name="connsiteY4" fmla="*/ 788350 h 790761"/>
              <a:gd name="connsiteX5" fmla="*/ 186704 w 5790492"/>
              <a:gd name="connsiteY5" fmla="*/ 347676 h 7907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790492" h="790761">
                <a:moveTo>
                  <a:pt x="340941" y="424794"/>
                </a:moveTo>
                <a:cubicBezTo>
                  <a:pt x="24206" y="292591"/>
                  <a:pt x="-292529" y="160389"/>
                  <a:pt x="484160" y="94288"/>
                </a:cubicBezTo>
                <a:cubicBezTo>
                  <a:pt x="1260849" y="28187"/>
                  <a:pt x="4171138" y="-39751"/>
                  <a:pt x="5001075" y="28186"/>
                </a:cubicBezTo>
                <a:cubicBezTo>
                  <a:pt x="5831012" y="96123"/>
                  <a:pt x="6042169" y="375218"/>
                  <a:pt x="5463784" y="501912"/>
                </a:cubicBezTo>
                <a:cubicBezTo>
                  <a:pt x="4885399" y="628606"/>
                  <a:pt x="2410275" y="814056"/>
                  <a:pt x="1530762" y="788350"/>
                </a:cubicBezTo>
                <a:cubicBezTo>
                  <a:pt x="651249" y="762644"/>
                  <a:pt x="418976" y="555160"/>
                  <a:pt x="186704" y="347676"/>
                </a:cubicBezTo>
              </a:path>
            </a:pathLst>
          </a:custGeom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943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8"/>
          <p:cNvSpPr txBox="1">
            <a:spLocks noGrp="1"/>
          </p:cNvSpPr>
          <p:nvPr>
            <p:ph type="title"/>
          </p:nvPr>
        </p:nvSpPr>
        <p:spPr>
          <a:xfrm>
            <a:off x="277236" y="2079241"/>
            <a:ext cx="56331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r>
              <a:rPr lang="en-US" sz="4800" b="1">
                <a:latin typeface="Oswald Regular" panose="020B0604020202020204" charset="0"/>
              </a:rPr>
              <a:t>ASYNCTASK </a:t>
            </a:r>
            <a:br>
              <a:rPr lang="en-US" sz="4800" b="1">
                <a:latin typeface="Oswald Regular" panose="020B0604020202020204" charset="0"/>
              </a:rPr>
            </a:br>
            <a:r>
              <a:rPr lang="en-US" sz="4800">
                <a:latin typeface="Oswald Regular" panose="020B0604020202020204" charset="0"/>
              </a:rPr>
              <a:t>TRONG ANDROID</a:t>
            </a:r>
            <a:endParaRPr lang="en-US" sz="4800">
              <a:solidFill>
                <a:srgbClr val="FFC39F"/>
              </a:solidFill>
              <a:latin typeface="Oswald Regular" panose="020B0604020202020204" charset="0"/>
            </a:endParaRPr>
          </a:p>
        </p:txBody>
      </p:sp>
      <p:sp>
        <p:nvSpPr>
          <p:cNvPr id="119" name="Google Shape;119;p28"/>
          <p:cNvSpPr txBox="1">
            <a:spLocks noGrp="1"/>
          </p:cNvSpPr>
          <p:nvPr>
            <p:ph type="subTitle" idx="1"/>
          </p:nvPr>
        </p:nvSpPr>
        <p:spPr>
          <a:xfrm>
            <a:off x="273346" y="3636581"/>
            <a:ext cx="37569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Sinh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viện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ực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hiện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Ngọc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Kha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 S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ơ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n </a:t>
            </a:r>
            <a:r>
              <a:rPr lang="en-US" sz="1600" err="1">
                <a:latin typeface="Quicksand" pitchFamily="2" charset="0"/>
                <a:ea typeface="Advent Pro"/>
                <a:cs typeface="Advent Pro"/>
                <a:sym typeface="Advent Pro"/>
              </a:rPr>
              <a:t>Hải</a:t>
            </a:r>
            <a:endParaRPr lang="en-US" sz="1600">
              <a:latin typeface="Quicksand" pitchFamily="2" charset="0"/>
              <a:ea typeface="Advent Pro"/>
              <a:cs typeface="Advent Pro"/>
              <a:sym typeface="Advent Pr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Nguyễn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Thị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Hoàng</a:t>
            </a:r>
            <a:r>
              <a:rPr lang="en-US" sz="1600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 </a:t>
            </a:r>
            <a:r>
              <a:rPr lang="en-US" sz="1600" err="1">
                <a:solidFill>
                  <a:srgbClr val="FFC39F"/>
                </a:solidFill>
                <a:latin typeface="Quicksand" pitchFamily="2" charset="0"/>
                <a:ea typeface="Advent Pro"/>
                <a:cs typeface="Advent Pro"/>
                <a:sym typeface="Advent Pro"/>
              </a:rPr>
              <a:t>Oanh</a:t>
            </a:r>
            <a:endParaRPr sz="1600">
              <a:solidFill>
                <a:srgbClr val="FFC39F"/>
              </a:solidFill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  <p:grpSp>
        <p:nvGrpSpPr>
          <p:cNvPr id="120" name="Google Shape;120;p28"/>
          <p:cNvGrpSpPr/>
          <p:nvPr/>
        </p:nvGrpSpPr>
        <p:grpSpPr>
          <a:xfrm>
            <a:off x="5465379" y="75332"/>
            <a:ext cx="3541987" cy="3824005"/>
            <a:chOff x="4432326" y="248872"/>
            <a:chExt cx="4330674" cy="4627928"/>
          </a:xfrm>
        </p:grpSpPr>
        <p:sp>
          <p:nvSpPr>
            <p:cNvPr id="121" name="Google Shape;121;p28"/>
            <p:cNvSpPr/>
            <p:nvPr/>
          </p:nvSpPr>
          <p:spPr>
            <a:xfrm>
              <a:off x="4432326" y="722981"/>
              <a:ext cx="4330674" cy="3369890"/>
            </a:xfrm>
            <a:custGeom>
              <a:avLst/>
              <a:gdLst/>
              <a:ahLst/>
              <a:cxnLst/>
              <a:rect l="l" t="t" r="r" b="b"/>
              <a:pathLst>
                <a:path w="196069" h="152570" extrusionOk="0">
                  <a:moveTo>
                    <a:pt x="142998" y="1"/>
                  </a:moveTo>
                  <a:cubicBezTo>
                    <a:pt x="142338" y="1"/>
                    <a:pt x="141677" y="15"/>
                    <a:pt x="141017" y="44"/>
                  </a:cubicBezTo>
                  <a:cubicBezTo>
                    <a:pt x="130024" y="539"/>
                    <a:pt x="119675" y="5013"/>
                    <a:pt x="109307" y="8691"/>
                  </a:cubicBezTo>
                  <a:cubicBezTo>
                    <a:pt x="101690" y="11396"/>
                    <a:pt x="93613" y="13712"/>
                    <a:pt x="85626" y="13712"/>
                  </a:cubicBezTo>
                  <a:cubicBezTo>
                    <a:pt x="82740" y="13712"/>
                    <a:pt x="79866" y="13409"/>
                    <a:pt x="77029" y="12714"/>
                  </a:cubicBezTo>
                  <a:cubicBezTo>
                    <a:pt x="69292" y="10820"/>
                    <a:pt x="62490" y="6139"/>
                    <a:pt x="54821" y="4006"/>
                  </a:cubicBezTo>
                  <a:cubicBezTo>
                    <a:pt x="51664" y="3128"/>
                    <a:pt x="48550" y="2718"/>
                    <a:pt x="45521" y="2718"/>
                  </a:cubicBezTo>
                  <a:cubicBezTo>
                    <a:pt x="19649" y="2718"/>
                    <a:pt x="0" y="32673"/>
                    <a:pt x="13205" y="56998"/>
                  </a:cubicBezTo>
                  <a:cubicBezTo>
                    <a:pt x="16824" y="63664"/>
                    <a:pt x="22408" y="69008"/>
                    <a:pt x="27089" y="74980"/>
                  </a:cubicBezTo>
                  <a:cubicBezTo>
                    <a:pt x="31774" y="80952"/>
                    <a:pt x="35717" y="88153"/>
                    <a:pt x="35086" y="95715"/>
                  </a:cubicBezTo>
                  <a:cubicBezTo>
                    <a:pt x="34562" y="101970"/>
                    <a:pt x="30995" y="107545"/>
                    <a:pt x="29517" y="113648"/>
                  </a:cubicBezTo>
                  <a:cubicBezTo>
                    <a:pt x="26693" y="125340"/>
                    <a:pt x="32293" y="138200"/>
                    <a:pt x="41988" y="145323"/>
                  </a:cubicBezTo>
                  <a:cubicBezTo>
                    <a:pt x="48682" y="150246"/>
                    <a:pt x="56989" y="152570"/>
                    <a:pt x="65333" y="152570"/>
                  </a:cubicBezTo>
                  <a:cubicBezTo>
                    <a:pt x="69066" y="152570"/>
                    <a:pt x="72807" y="152105"/>
                    <a:pt x="76414" y="151198"/>
                  </a:cubicBezTo>
                  <a:cubicBezTo>
                    <a:pt x="88077" y="148271"/>
                    <a:pt x="98378" y="141093"/>
                    <a:pt x="106479" y="132205"/>
                  </a:cubicBezTo>
                  <a:cubicBezTo>
                    <a:pt x="110816" y="127449"/>
                    <a:pt x="115046" y="121885"/>
                    <a:pt x="121277" y="120267"/>
                  </a:cubicBezTo>
                  <a:cubicBezTo>
                    <a:pt x="122614" y="119920"/>
                    <a:pt x="123961" y="119777"/>
                    <a:pt x="125314" y="119777"/>
                  </a:cubicBezTo>
                  <a:cubicBezTo>
                    <a:pt x="130007" y="119777"/>
                    <a:pt x="134776" y="121497"/>
                    <a:pt x="139483" y="122396"/>
                  </a:cubicBezTo>
                  <a:cubicBezTo>
                    <a:pt x="141980" y="122872"/>
                    <a:pt x="144519" y="123106"/>
                    <a:pt x="147059" y="123106"/>
                  </a:cubicBezTo>
                  <a:cubicBezTo>
                    <a:pt x="155882" y="123106"/>
                    <a:pt x="164714" y="120286"/>
                    <a:pt x="171820" y="115038"/>
                  </a:cubicBezTo>
                  <a:cubicBezTo>
                    <a:pt x="186483" y="104210"/>
                    <a:pt x="194491" y="84179"/>
                    <a:pt x="195238" y="63924"/>
                  </a:cubicBezTo>
                  <a:cubicBezTo>
                    <a:pt x="196069" y="41516"/>
                    <a:pt x="188013" y="18833"/>
                    <a:pt x="170266" y="8036"/>
                  </a:cubicBezTo>
                  <a:cubicBezTo>
                    <a:pt x="162072" y="3052"/>
                    <a:pt x="152576" y="1"/>
                    <a:pt x="14299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8"/>
            <p:cNvSpPr/>
            <p:nvPr/>
          </p:nvSpPr>
          <p:spPr>
            <a:xfrm>
              <a:off x="4999334" y="4230453"/>
              <a:ext cx="3231777" cy="646347"/>
            </a:xfrm>
            <a:custGeom>
              <a:avLst/>
              <a:gdLst/>
              <a:ahLst/>
              <a:cxnLst/>
              <a:rect l="l" t="t" r="r" b="b"/>
              <a:pathLst>
                <a:path w="146317" h="29263" extrusionOk="0">
                  <a:moveTo>
                    <a:pt x="73158" y="0"/>
                  </a:moveTo>
                  <a:cubicBezTo>
                    <a:pt x="32757" y="0"/>
                    <a:pt x="0" y="6550"/>
                    <a:pt x="0" y="14631"/>
                  </a:cubicBezTo>
                  <a:cubicBezTo>
                    <a:pt x="0" y="22712"/>
                    <a:pt x="32757" y="29262"/>
                    <a:pt x="73158" y="29262"/>
                  </a:cubicBezTo>
                  <a:cubicBezTo>
                    <a:pt x="113560" y="29262"/>
                    <a:pt x="146317" y="22712"/>
                    <a:pt x="146317" y="14631"/>
                  </a:cubicBezTo>
                  <a:cubicBezTo>
                    <a:pt x="146317" y="6550"/>
                    <a:pt x="113560" y="0"/>
                    <a:pt x="73158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8"/>
            <p:cNvSpPr/>
            <p:nvPr/>
          </p:nvSpPr>
          <p:spPr>
            <a:xfrm>
              <a:off x="7093472" y="254770"/>
              <a:ext cx="1309148" cy="1428531"/>
            </a:xfrm>
            <a:custGeom>
              <a:avLst/>
              <a:gdLst/>
              <a:ahLst/>
              <a:cxnLst/>
              <a:rect l="l" t="t" r="r" b="b"/>
              <a:pathLst>
                <a:path w="59271" h="64676" extrusionOk="0">
                  <a:moveTo>
                    <a:pt x="3351" y="0"/>
                  </a:moveTo>
                  <a:cubicBezTo>
                    <a:pt x="1502" y="0"/>
                    <a:pt x="0" y="1503"/>
                    <a:pt x="0" y="3352"/>
                  </a:cubicBezTo>
                  <a:lnTo>
                    <a:pt x="0" y="61324"/>
                  </a:lnTo>
                  <a:cubicBezTo>
                    <a:pt x="0" y="63173"/>
                    <a:pt x="1502" y="64676"/>
                    <a:pt x="3351" y="64676"/>
                  </a:cubicBezTo>
                  <a:lnTo>
                    <a:pt x="55923" y="64676"/>
                  </a:lnTo>
                  <a:cubicBezTo>
                    <a:pt x="57773" y="64676"/>
                    <a:pt x="59270" y="63173"/>
                    <a:pt x="59270" y="61324"/>
                  </a:cubicBezTo>
                  <a:lnTo>
                    <a:pt x="59270" y="3352"/>
                  </a:lnTo>
                  <a:cubicBezTo>
                    <a:pt x="59270" y="1503"/>
                    <a:pt x="57773" y="0"/>
                    <a:pt x="55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8"/>
            <p:cNvSpPr/>
            <p:nvPr/>
          </p:nvSpPr>
          <p:spPr>
            <a:xfrm>
              <a:off x="7087464" y="248872"/>
              <a:ext cx="1321142" cy="1440326"/>
            </a:xfrm>
            <a:custGeom>
              <a:avLst/>
              <a:gdLst/>
              <a:ahLst/>
              <a:cxnLst/>
              <a:rect l="l" t="t" r="r" b="b"/>
              <a:pathLst>
                <a:path w="59814" h="65210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1676"/>
                  </a:lnTo>
                  <a:cubicBezTo>
                    <a:pt x="59275" y="63329"/>
                    <a:pt x="57929" y="64671"/>
                    <a:pt x="56279" y="64671"/>
                  </a:cubicBezTo>
                  <a:lnTo>
                    <a:pt x="3535" y="64671"/>
                  </a:lnTo>
                  <a:cubicBezTo>
                    <a:pt x="1885" y="64671"/>
                    <a:pt x="543" y="63329"/>
                    <a:pt x="543" y="61676"/>
                  </a:cubicBez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1676"/>
                  </a:lnTo>
                  <a:cubicBezTo>
                    <a:pt x="1" y="63624"/>
                    <a:pt x="1586" y="65210"/>
                    <a:pt x="3535" y="65210"/>
                  </a:cubicBezTo>
                  <a:lnTo>
                    <a:pt x="56279" y="65210"/>
                  </a:lnTo>
                  <a:cubicBezTo>
                    <a:pt x="58228" y="65210"/>
                    <a:pt x="59814" y="63624"/>
                    <a:pt x="59814" y="61676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8"/>
            <p:cNvSpPr/>
            <p:nvPr/>
          </p:nvSpPr>
          <p:spPr>
            <a:xfrm>
              <a:off x="7093472" y="254770"/>
              <a:ext cx="1309148" cy="147014"/>
            </a:xfrm>
            <a:custGeom>
              <a:avLst/>
              <a:gdLst/>
              <a:ahLst/>
              <a:cxnLst/>
              <a:rect l="l" t="t" r="r" b="b"/>
              <a:pathLst>
                <a:path w="59271" h="6656" extrusionOk="0">
                  <a:moveTo>
                    <a:pt x="3068" y="0"/>
                  </a:moveTo>
                  <a:cubicBezTo>
                    <a:pt x="1374" y="0"/>
                    <a:pt x="0" y="1375"/>
                    <a:pt x="0" y="3072"/>
                  </a:cubicBezTo>
                  <a:lnTo>
                    <a:pt x="0" y="6655"/>
                  </a:lnTo>
                  <a:lnTo>
                    <a:pt x="59270" y="6655"/>
                  </a:lnTo>
                  <a:lnTo>
                    <a:pt x="59270" y="3407"/>
                  </a:lnTo>
                  <a:cubicBezTo>
                    <a:pt x="59270" y="1527"/>
                    <a:pt x="57749" y="0"/>
                    <a:pt x="558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8"/>
            <p:cNvSpPr/>
            <p:nvPr/>
          </p:nvSpPr>
          <p:spPr>
            <a:xfrm>
              <a:off x="7087464" y="248872"/>
              <a:ext cx="1321142" cy="158897"/>
            </a:xfrm>
            <a:custGeom>
              <a:avLst/>
              <a:gdLst/>
              <a:ahLst/>
              <a:cxnLst/>
              <a:rect l="l" t="t" r="r" b="b"/>
              <a:pathLst>
                <a:path w="59814" h="7194" extrusionOk="0">
                  <a:moveTo>
                    <a:pt x="56279" y="540"/>
                  </a:moveTo>
                  <a:cubicBezTo>
                    <a:pt x="57929" y="540"/>
                    <a:pt x="59275" y="1882"/>
                    <a:pt x="59275" y="3535"/>
                  </a:cubicBezTo>
                  <a:lnTo>
                    <a:pt x="59275" y="6651"/>
                  </a:lnTo>
                  <a:lnTo>
                    <a:pt x="543" y="6651"/>
                  </a:lnTo>
                  <a:lnTo>
                    <a:pt x="543" y="3535"/>
                  </a:lnTo>
                  <a:cubicBezTo>
                    <a:pt x="543" y="1882"/>
                    <a:pt x="1885" y="540"/>
                    <a:pt x="3535" y="540"/>
                  </a:cubicBezTo>
                  <a:close/>
                  <a:moveTo>
                    <a:pt x="3535" y="0"/>
                  </a:moveTo>
                  <a:cubicBezTo>
                    <a:pt x="1586" y="0"/>
                    <a:pt x="1" y="1586"/>
                    <a:pt x="1" y="3535"/>
                  </a:cubicBezTo>
                  <a:lnTo>
                    <a:pt x="1" y="6922"/>
                  </a:lnTo>
                  <a:cubicBezTo>
                    <a:pt x="1" y="7070"/>
                    <a:pt x="124" y="7193"/>
                    <a:pt x="272" y="7193"/>
                  </a:cubicBezTo>
                  <a:lnTo>
                    <a:pt x="59542" y="7193"/>
                  </a:lnTo>
                  <a:cubicBezTo>
                    <a:pt x="59694" y="7193"/>
                    <a:pt x="59814" y="7070"/>
                    <a:pt x="59814" y="6922"/>
                  </a:cubicBezTo>
                  <a:lnTo>
                    <a:pt x="59814" y="3535"/>
                  </a:lnTo>
                  <a:cubicBezTo>
                    <a:pt x="59814" y="1586"/>
                    <a:pt x="58228" y="0"/>
                    <a:pt x="562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8"/>
            <p:cNvSpPr/>
            <p:nvPr/>
          </p:nvSpPr>
          <p:spPr>
            <a:xfrm>
              <a:off x="71589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19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8"/>
            <p:cNvSpPr/>
            <p:nvPr/>
          </p:nvSpPr>
          <p:spPr>
            <a:xfrm>
              <a:off x="71589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0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8"/>
            <p:cNvSpPr/>
            <p:nvPr/>
          </p:nvSpPr>
          <p:spPr>
            <a:xfrm>
              <a:off x="71589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68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68" y="543"/>
                  </a:cubicBezTo>
                  <a:lnTo>
                    <a:pt x="24117" y="543"/>
                  </a:lnTo>
                  <a:cubicBezTo>
                    <a:pt x="24268" y="543"/>
                    <a:pt x="24388" y="423"/>
                    <a:pt x="24388" y="272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8"/>
            <p:cNvSpPr/>
            <p:nvPr/>
          </p:nvSpPr>
          <p:spPr>
            <a:xfrm>
              <a:off x="71589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68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68" y="544"/>
                  </a:cubicBezTo>
                  <a:lnTo>
                    <a:pt x="24117" y="544"/>
                  </a:lnTo>
                  <a:cubicBezTo>
                    <a:pt x="24268" y="544"/>
                    <a:pt x="24388" y="424"/>
                    <a:pt x="24388" y="273"/>
                  </a:cubicBezTo>
                  <a:cubicBezTo>
                    <a:pt x="24388" y="124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8"/>
            <p:cNvSpPr/>
            <p:nvPr/>
          </p:nvSpPr>
          <p:spPr>
            <a:xfrm>
              <a:off x="71589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68"/>
                  </a:cubicBezTo>
                  <a:cubicBezTo>
                    <a:pt x="24388" y="120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8"/>
            <p:cNvSpPr/>
            <p:nvPr/>
          </p:nvSpPr>
          <p:spPr>
            <a:xfrm>
              <a:off x="71589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1"/>
                    <a:pt x="24388" y="269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8"/>
            <p:cNvSpPr/>
            <p:nvPr/>
          </p:nvSpPr>
          <p:spPr>
            <a:xfrm>
              <a:off x="71589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68" y="539"/>
                  </a:cubicBezTo>
                  <a:lnTo>
                    <a:pt x="24117" y="539"/>
                  </a:lnTo>
                  <a:cubicBezTo>
                    <a:pt x="24268" y="539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8"/>
            <p:cNvSpPr/>
            <p:nvPr/>
          </p:nvSpPr>
          <p:spPr>
            <a:xfrm>
              <a:off x="71589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68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68" y="541"/>
                  </a:cubicBezTo>
                  <a:lnTo>
                    <a:pt x="24117" y="541"/>
                  </a:lnTo>
                  <a:cubicBezTo>
                    <a:pt x="24268" y="541"/>
                    <a:pt x="24388" y="421"/>
                    <a:pt x="24388" y="273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8"/>
            <p:cNvSpPr/>
            <p:nvPr/>
          </p:nvSpPr>
          <p:spPr>
            <a:xfrm>
              <a:off x="71589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68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68" y="540"/>
                  </a:cubicBezTo>
                  <a:lnTo>
                    <a:pt x="24117" y="540"/>
                  </a:lnTo>
                  <a:cubicBezTo>
                    <a:pt x="24268" y="540"/>
                    <a:pt x="24388" y="420"/>
                    <a:pt x="24388" y="272"/>
                  </a:cubicBezTo>
                  <a:cubicBezTo>
                    <a:pt x="24388" y="121"/>
                    <a:pt x="24268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8"/>
            <p:cNvSpPr/>
            <p:nvPr/>
          </p:nvSpPr>
          <p:spPr>
            <a:xfrm>
              <a:off x="7778339" y="1011465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19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19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8"/>
            <p:cNvSpPr/>
            <p:nvPr/>
          </p:nvSpPr>
          <p:spPr>
            <a:xfrm>
              <a:off x="7778339" y="1079473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0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0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8"/>
            <p:cNvSpPr/>
            <p:nvPr/>
          </p:nvSpPr>
          <p:spPr>
            <a:xfrm>
              <a:off x="7778339" y="1147502"/>
              <a:ext cx="538692" cy="12016"/>
            </a:xfrm>
            <a:custGeom>
              <a:avLst/>
              <a:gdLst/>
              <a:ahLst/>
              <a:cxnLst/>
              <a:rect l="l" t="t" r="r" b="b"/>
              <a:pathLst>
                <a:path w="24389" h="544" extrusionOk="0">
                  <a:moveTo>
                    <a:pt x="272" y="1"/>
                  </a:moveTo>
                  <a:cubicBezTo>
                    <a:pt x="120" y="1"/>
                    <a:pt x="0" y="124"/>
                    <a:pt x="0" y="272"/>
                  </a:cubicBezTo>
                  <a:cubicBezTo>
                    <a:pt x="0" y="423"/>
                    <a:pt x="120" y="543"/>
                    <a:pt x="272" y="543"/>
                  </a:cubicBezTo>
                  <a:lnTo>
                    <a:pt x="24117" y="543"/>
                  </a:lnTo>
                  <a:cubicBezTo>
                    <a:pt x="24269" y="543"/>
                    <a:pt x="24389" y="423"/>
                    <a:pt x="24389" y="272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8"/>
            <p:cNvSpPr/>
            <p:nvPr/>
          </p:nvSpPr>
          <p:spPr>
            <a:xfrm>
              <a:off x="7778339" y="1215510"/>
              <a:ext cx="538692" cy="12038"/>
            </a:xfrm>
            <a:custGeom>
              <a:avLst/>
              <a:gdLst/>
              <a:ahLst/>
              <a:cxnLst/>
              <a:rect l="l" t="t" r="r" b="b"/>
              <a:pathLst>
                <a:path w="24389" h="545" extrusionOk="0">
                  <a:moveTo>
                    <a:pt x="272" y="1"/>
                  </a:moveTo>
                  <a:cubicBezTo>
                    <a:pt x="120" y="1"/>
                    <a:pt x="0" y="124"/>
                    <a:pt x="0" y="273"/>
                  </a:cubicBezTo>
                  <a:cubicBezTo>
                    <a:pt x="0" y="424"/>
                    <a:pt x="120" y="544"/>
                    <a:pt x="272" y="544"/>
                  </a:cubicBezTo>
                  <a:lnTo>
                    <a:pt x="24117" y="544"/>
                  </a:lnTo>
                  <a:cubicBezTo>
                    <a:pt x="24269" y="544"/>
                    <a:pt x="24389" y="424"/>
                    <a:pt x="24389" y="273"/>
                  </a:cubicBezTo>
                  <a:cubicBezTo>
                    <a:pt x="24389" y="124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8"/>
            <p:cNvSpPr/>
            <p:nvPr/>
          </p:nvSpPr>
          <p:spPr>
            <a:xfrm>
              <a:off x="7778339" y="1283628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0"/>
                    <a:pt x="0" y="268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68"/>
                  </a:cubicBezTo>
                  <a:cubicBezTo>
                    <a:pt x="24389" y="120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8"/>
            <p:cNvSpPr/>
            <p:nvPr/>
          </p:nvSpPr>
          <p:spPr>
            <a:xfrm>
              <a:off x="7778339" y="1351635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69"/>
                  </a:cubicBezTo>
                  <a:cubicBezTo>
                    <a:pt x="0" y="421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1"/>
                    <a:pt x="24389" y="269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8"/>
            <p:cNvSpPr/>
            <p:nvPr/>
          </p:nvSpPr>
          <p:spPr>
            <a:xfrm>
              <a:off x="7778339" y="1419664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39"/>
                    <a:pt x="272" y="539"/>
                  </a:cubicBezTo>
                  <a:lnTo>
                    <a:pt x="24117" y="539"/>
                  </a:lnTo>
                  <a:cubicBezTo>
                    <a:pt x="24269" y="539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8"/>
            <p:cNvSpPr/>
            <p:nvPr/>
          </p:nvSpPr>
          <p:spPr>
            <a:xfrm>
              <a:off x="7778339" y="1487672"/>
              <a:ext cx="538692" cy="11949"/>
            </a:xfrm>
            <a:custGeom>
              <a:avLst/>
              <a:gdLst/>
              <a:ahLst/>
              <a:cxnLst/>
              <a:rect l="l" t="t" r="r" b="b"/>
              <a:pathLst>
                <a:path w="24389" h="541" extrusionOk="0">
                  <a:moveTo>
                    <a:pt x="272" y="1"/>
                  </a:moveTo>
                  <a:cubicBezTo>
                    <a:pt x="120" y="1"/>
                    <a:pt x="0" y="121"/>
                    <a:pt x="0" y="273"/>
                  </a:cubicBezTo>
                  <a:cubicBezTo>
                    <a:pt x="0" y="421"/>
                    <a:pt x="120" y="541"/>
                    <a:pt x="272" y="541"/>
                  </a:cubicBezTo>
                  <a:lnTo>
                    <a:pt x="24117" y="541"/>
                  </a:lnTo>
                  <a:cubicBezTo>
                    <a:pt x="24269" y="541"/>
                    <a:pt x="24389" y="421"/>
                    <a:pt x="24389" y="273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8"/>
            <p:cNvSpPr/>
            <p:nvPr/>
          </p:nvSpPr>
          <p:spPr>
            <a:xfrm>
              <a:off x="7778339" y="1555701"/>
              <a:ext cx="538692" cy="11927"/>
            </a:xfrm>
            <a:custGeom>
              <a:avLst/>
              <a:gdLst/>
              <a:ahLst/>
              <a:cxnLst/>
              <a:rect l="l" t="t" r="r" b="b"/>
              <a:pathLst>
                <a:path w="24389" h="540" extrusionOk="0">
                  <a:moveTo>
                    <a:pt x="272" y="1"/>
                  </a:moveTo>
                  <a:cubicBezTo>
                    <a:pt x="120" y="1"/>
                    <a:pt x="0" y="121"/>
                    <a:pt x="0" y="272"/>
                  </a:cubicBezTo>
                  <a:cubicBezTo>
                    <a:pt x="0" y="420"/>
                    <a:pt x="120" y="540"/>
                    <a:pt x="272" y="540"/>
                  </a:cubicBezTo>
                  <a:lnTo>
                    <a:pt x="24117" y="540"/>
                  </a:lnTo>
                  <a:cubicBezTo>
                    <a:pt x="24269" y="540"/>
                    <a:pt x="24389" y="420"/>
                    <a:pt x="24389" y="272"/>
                  </a:cubicBezTo>
                  <a:cubicBezTo>
                    <a:pt x="24389" y="121"/>
                    <a:pt x="24269" y="1"/>
                    <a:pt x="2411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8"/>
            <p:cNvSpPr/>
            <p:nvPr/>
          </p:nvSpPr>
          <p:spPr>
            <a:xfrm>
              <a:off x="7153108" y="522006"/>
              <a:ext cx="432650" cy="304476"/>
            </a:xfrm>
            <a:custGeom>
              <a:avLst/>
              <a:gdLst/>
              <a:ahLst/>
              <a:cxnLst/>
              <a:rect l="l" t="t" r="r" b="b"/>
              <a:pathLst>
                <a:path w="19588" h="13785" extrusionOk="0">
                  <a:moveTo>
                    <a:pt x="0" y="0"/>
                  </a:moveTo>
                  <a:lnTo>
                    <a:pt x="0" y="328"/>
                  </a:lnTo>
                  <a:lnTo>
                    <a:pt x="1462" y="328"/>
                  </a:lnTo>
                  <a:lnTo>
                    <a:pt x="5616" y="13784"/>
                  </a:lnTo>
                  <a:lnTo>
                    <a:pt x="5680" y="13784"/>
                  </a:lnTo>
                  <a:cubicBezTo>
                    <a:pt x="6442" y="13784"/>
                    <a:pt x="6647" y="13249"/>
                    <a:pt x="6894" y="12530"/>
                  </a:cubicBezTo>
                  <a:lnTo>
                    <a:pt x="9567" y="4526"/>
                  </a:lnTo>
                  <a:lnTo>
                    <a:pt x="12426" y="13784"/>
                  </a:lnTo>
                  <a:lnTo>
                    <a:pt x="12490" y="13784"/>
                  </a:lnTo>
                  <a:cubicBezTo>
                    <a:pt x="13249" y="13784"/>
                    <a:pt x="13457" y="13249"/>
                    <a:pt x="13704" y="12530"/>
                  </a:cubicBezTo>
                  <a:lnTo>
                    <a:pt x="16935" y="2836"/>
                  </a:lnTo>
                  <a:cubicBezTo>
                    <a:pt x="17447" y="1335"/>
                    <a:pt x="18002" y="328"/>
                    <a:pt x="19588" y="328"/>
                  </a:cubicBezTo>
                  <a:lnTo>
                    <a:pt x="19588" y="0"/>
                  </a:lnTo>
                  <a:lnTo>
                    <a:pt x="13497" y="0"/>
                  </a:lnTo>
                  <a:lnTo>
                    <a:pt x="13497" y="328"/>
                  </a:lnTo>
                  <a:lnTo>
                    <a:pt x="13848" y="328"/>
                  </a:lnTo>
                  <a:cubicBezTo>
                    <a:pt x="15246" y="328"/>
                    <a:pt x="16668" y="411"/>
                    <a:pt x="16668" y="1810"/>
                  </a:cubicBezTo>
                  <a:cubicBezTo>
                    <a:pt x="16668" y="2137"/>
                    <a:pt x="16604" y="2592"/>
                    <a:pt x="16480" y="2940"/>
                  </a:cubicBezTo>
                  <a:lnTo>
                    <a:pt x="13848" y="10945"/>
                  </a:lnTo>
                  <a:lnTo>
                    <a:pt x="13724" y="10945"/>
                  </a:lnTo>
                  <a:lnTo>
                    <a:pt x="10636" y="328"/>
                  </a:lnTo>
                  <a:lnTo>
                    <a:pt x="12159" y="328"/>
                  </a:lnTo>
                  <a:lnTo>
                    <a:pt x="12159" y="0"/>
                  </a:lnTo>
                  <a:lnTo>
                    <a:pt x="6810" y="0"/>
                  </a:lnTo>
                  <a:lnTo>
                    <a:pt x="6810" y="328"/>
                  </a:lnTo>
                  <a:lnTo>
                    <a:pt x="8272" y="328"/>
                  </a:lnTo>
                  <a:lnTo>
                    <a:pt x="9362" y="3866"/>
                  </a:lnTo>
                  <a:lnTo>
                    <a:pt x="7038" y="10945"/>
                  </a:lnTo>
                  <a:lnTo>
                    <a:pt x="6914" y="10945"/>
                  </a:lnTo>
                  <a:lnTo>
                    <a:pt x="3826" y="328"/>
                  </a:lnTo>
                  <a:lnTo>
                    <a:pt x="5352" y="328"/>
                  </a:lnTo>
                  <a:lnTo>
                    <a:pt x="535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8"/>
            <p:cNvSpPr/>
            <p:nvPr/>
          </p:nvSpPr>
          <p:spPr>
            <a:xfrm>
              <a:off x="7772685" y="454154"/>
              <a:ext cx="542138" cy="490033"/>
            </a:xfrm>
            <a:custGeom>
              <a:avLst/>
              <a:gdLst/>
              <a:ahLst/>
              <a:cxnLst/>
              <a:rect l="l" t="t" r="r" b="b"/>
              <a:pathLst>
                <a:path w="24545" h="22186" extrusionOk="0">
                  <a:moveTo>
                    <a:pt x="0" y="1"/>
                  </a:moveTo>
                  <a:lnTo>
                    <a:pt x="0" y="22185"/>
                  </a:lnTo>
                  <a:lnTo>
                    <a:pt x="24545" y="22185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8"/>
            <p:cNvSpPr/>
            <p:nvPr/>
          </p:nvSpPr>
          <p:spPr>
            <a:xfrm>
              <a:off x="7760780" y="442248"/>
              <a:ext cx="565970" cy="513822"/>
            </a:xfrm>
            <a:custGeom>
              <a:avLst/>
              <a:gdLst/>
              <a:ahLst/>
              <a:cxnLst/>
              <a:rect l="l" t="t" r="r" b="b"/>
              <a:pathLst>
                <a:path w="25624" h="23263" extrusionOk="0">
                  <a:moveTo>
                    <a:pt x="24541" y="1083"/>
                  </a:moveTo>
                  <a:lnTo>
                    <a:pt x="24541" y="22181"/>
                  </a:lnTo>
                  <a:lnTo>
                    <a:pt x="1083" y="22181"/>
                  </a:lnTo>
                  <a:lnTo>
                    <a:pt x="1083" y="1083"/>
                  </a:lnTo>
                  <a:close/>
                  <a:moveTo>
                    <a:pt x="539" y="0"/>
                  </a:moveTo>
                  <a:cubicBezTo>
                    <a:pt x="240" y="0"/>
                    <a:pt x="1" y="245"/>
                    <a:pt x="1" y="540"/>
                  </a:cubicBezTo>
                  <a:lnTo>
                    <a:pt x="1" y="22724"/>
                  </a:lnTo>
                  <a:cubicBezTo>
                    <a:pt x="1" y="23023"/>
                    <a:pt x="240" y="23263"/>
                    <a:pt x="539" y="23263"/>
                  </a:cubicBezTo>
                  <a:lnTo>
                    <a:pt x="25084" y="23263"/>
                  </a:lnTo>
                  <a:cubicBezTo>
                    <a:pt x="25384" y="23263"/>
                    <a:pt x="25624" y="23023"/>
                    <a:pt x="25624" y="22724"/>
                  </a:cubicBezTo>
                  <a:lnTo>
                    <a:pt x="25624" y="540"/>
                  </a:lnTo>
                  <a:cubicBezTo>
                    <a:pt x="25624" y="245"/>
                    <a:pt x="25384" y="0"/>
                    <a:pt x="250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8"/>
            <p:cNvSpPr/>
            <p:nvPr/>
          </p:nvSpPr>
          <p:spPr>
            <a:xfrm>
              <a:off x="7772685" y="658927"/>
              <a:ext cx="542138" cy="285260"/>
            </a:xfrm>
            <a:custGeom>
              <a:avLst/>
              <a:gdLst/>
              <a:ahLst/>
              <a:cxnLst/>
              <a:rect l="l" t="t" r="r" b="b"/>
              <a:pathLst>
                <a:path w="24545" h="12915" extrusionOk="0">
                  <a:moveTo>
                    <a:pt x="24545" y="1"/>
                  </a:moveTo>
                  <a:cubicBezTo>
                    <a:pt x="23882" y="36"/>
                    <a:pt x="23075" y="132"/>
                    <a:pt x="22097" y="348"/>
                  </a:cubicBezTo>
                  <a:cubicBezTo>
                    <a:pt x="18366" y="1159"/>
                    <a:pt x="17396" y="6507"/>
                    <a:pt x="13181" y="6507"/>
                  </a:cubicBezTo>
                  <a:cubicBezTo>
                    <a:pt x="9447" y="6507"/>
                    <a:pt x="9127" y="1483"/>
                    <a:pt x="3779" y="831"/>
                  </a:cubicBezTo>
                  <a:cubicBezTo>
                    <a:pt x="3456" y="792"/>
                    <a:pt x="3149" y="773"/>
                    <a:pt x="2857" y="773"/>
                  </a:cubicBezTo>
                  <a:cubicBezTo>
                    <a:pt x="1684" y="773"/>
                    <a:pt x="749" y="1068"/>
                    <a:pt x="0" y="1507"/>
                  </a:cubicBezTo>
                  <a:lnTo>
                    <a:pt x="0" y="12914"/>
                  </a:lnTo>
                  <a:lnTo>
                    <a:pt x="24545" y="12914"/>
                  </a:lnTo>
                  <a:lnTo>
                    <a:pt x="2454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8"/>
            <p:cNvSpPr/>
            <p:nvPr/>
          </p:nvSpPr>
          <p:spPr>
            <a:xfrm>
              <a:off x="7766787" y="653007"/>
              <a:ext cx="554065" cy="297077"/>
            </a:xfrm>
            <a:custGeom>
              <a:avLst/>
              <a:gdLst/>
              <a:ahLst/>
              <a:cxnLst/>
              <a:rect l="l" t="t" r="r" b="b"/>
              <a:pathLst>
                <a:path w="25085" h="13450" extrusionOk="0">
                  <a:moveTo>
                    <a:pt x="24541" y="556"/>
                  </a:moveTo>
                  <a:lnTo>
                    <a:pt x="24541" y="12910"/>
                  </a:lnTo>
                  <a:lnTo>
                    <a:pt x="539" y="12910"/>
                  </a:lnTo>
                  <a:lnTo>
                    <a:pt x="539" y="1930"/>
                  </a:lnTo>
                  <a:cubicBezTo>
                    <a:pt x="1294" y="1522"/>
                    <a:pt x="2157" y="1314"/>
                    <a:pt x="3116" y="1314"/>
                  </a:cubicBezTo>
                  <a:cubicBezTo>
                    <a:pt x="3406" y="1314"/>
                    <a:pt x="3704" y="1333"/>
                    <a:pt x="4010" y="1371"/>
                  </a:cubicBezTo>
                  <a:cubicBezTo>
                    <a:pt x="6751" y="1703"/>
                    <a:pt x="8144" y="3244"/>
                    <a:pt x="9371" y="4606"/>
                  </a:cubicBezTo>
                  <a:cubicBezTo>
                    <a:pt x="10505" y="5860"/>
                    <a:pt x="11575" y="7047"/>
                    <a:pt x="13448" y="7047"/>
                  </a:cubicBezTo>
                  <a:cubicBezTo>
                    <a:pt x="15849" y="7047"/>
                    <a:pt x="17247" y="5405"/>
                    <a:pt x="18593" y="3819"/>
                  </a:cubicBezTo>
                  <a:cubicBezTo>
                    <a:pt x="19727" y="2489"/>
                    <a:pt x="20798" y="1231"/>
                    <a:pt x="22419" y="879"/>
                  </a:cubicBezTo>
                  <a:cubicBezTo>
                    <a:pt x="23178" y="715"/>
                    <a:pt x="23890" y="608"/>
                    <a:pt x="24541" y="556"/>
                  </a:cubicBezTo>
                  <a:close/>
                  <a:moveTo>
                    <a:pt x="24816" y="0"/>
                  </a:moveTo>
                  <a:cubicBezTo>
                    <a:pt x="24810" y="0"/>
                    <a:pt x="24803" y="1"/>
                    <a:pt x="24797" y="1"/>
                  </a:cubicBezTo>
                  <a:cubicBezTo>
                    <a:pt x="24041" y="37"/>
                    <a:pt x="23202" y="156"/>
                    <a:pt x="22304" y="348"/>
                  </a:cubicBezTo>
                  <a:cubicBezTo>
                    <a:pt x="20502" y="744"/>
                    <a:pt x="19324" y="2129"/>
                    <a:pt x="18182" y="3467"/>
                  </a:cubicBezTo>
                  <a:cubicBezTo>
                    <a:pt x="16855" y="5029"/>
                    <a:pt x="15601" y="6503"/>
                    <a:pt x="13448" y="6503"/>
                  </a:cubicBezTo>
                  <a:cubicBezTo>
                    <a:pt x="11815" y="6503"/>
                    <a:pt x="10868" y="5457"/>
                    <a:pt x="9774" y="4243"/>
                  </a:cubicBezTo>
                  <a:cubicBezTo>
                    <a:pt x="8480" y="2813"/>
                    <a:pt x="7014" y="1187"/>
                    <a:pt x="4078" y="831"/>
                  </a:cubicBezTo>
                  <a:cubicBezTo>
                    <a:pt x="3753" y="793"/>
                    <a:pt x="3436" y="773"/>
                    <a:pt x="3128" y="773"/>
                  </a:cubicBezTo>
                  <a:cubicBezTo>
                    <a:pt x="2009" y="773"/>
                    <a:pt x="1005" y="1028"/>
                    <a:pt x="131" y="1539"/>
                  </a:cubicBezTo>
                  <a:cubicBezTo>
                    <a:pt x="48" y="1587"/>
                    <a:pt x="0" y="1679"/>
                    <a:pt x="0" y="1775"/>
                  </a:cubicBezTo>
                  <a:lnTo>
                    <a:pt x="0" y="13182"/>
                  </a:lnTo>
                  <a:cubicBezTo>
                    <a:pt x="0" y="13330"/>
                    <a:pt x="120" y="13450"/>
                    <a:pt x="267" y="13450"/>
                  </a:cubicBezTo>
                  <a:lnTo>
                    <a:pt x="24812" y="13450"/>
                  </a:lnTo>
                  <a:cubicBezTo>
                    <a:pt x="24960" y="13450"/>
                    <a:pt x="25084" y="13330"/>
                    <a:pt x="25084" y="13182"/>
                  </a:cubicBezTo>
                  <a:lnTo>
                    <a:pt x="25084" y="269"/>
                  </a:lnTo>
                  <a:cubicBezTo>
                    <a:pt x="25084" y="197"/>
                    <a:pt x="25052" y="125"/>
                    <a:pt x="25000" y="73"/>
                  </a:cubicBezTo>
                  <a:cubicBezTo>
                    <a:pt x="24949" y="25"/>
                    <a:pt x="24887" y="0"/>
                    <a:pt x="248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8"/>
            <p:cNvSpPr/>
            <p:nvPr/>
          </p:nvSpPr>
          <p:spPr>
            <a:xfrm>
              <a:off x="7831084" y="505419"/>
              <a:ext cx="121680" cy="121768"/>
            </a:xfrm>
            <a:custGeom>
              <a:avLst/>
              <a:gdLst/>
              <a:ahLst/>
              <a:cxnLst/>
              <a:rect l="l" t="t" r="r" b="b"/>
              <a:pathLst>
                <a:path w="5509" h="5513" extrusionOk="0">
                  <a:moveTo>
                    <a:pt x="2753" y="1"/>
                  </a:moveTo>
                  <a:cubicBezTo>
                    <a:pt x="1231" y="1"/>
                    <a:pt x="0" y="1234"/>
                    <a:pt x="0" y="2757"/>
                  </a:cubicBezTo>
                  <a:cubicBezTo>
                    <a:pt x="0" y="4278"/>
                    <a:pt x="1231" y="5513"/>
                    <a:pt x="2753" y="5513"/>
                  </a:cubicBezTo>
                  <a:cubicBezTo>
                    <a:pt x="4275" y="5513"/>
                    <a:pt x="5509" y="4278"/>
                    <a:pt x="5509" y="2757"/>
                  </a:cubicBezTo>
                  <a:cubicBezTo>
                    <a:pt x="5509" y="1234"/>
                    <a:pt x="4275" y="1"/>
                    <a:pt x="2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8"/>
            <p:cNvSpPr/>
            <p:nvPr/>
          </p:nvSpPr>
          <p:spPr>
            <a:xfrm>
              <a:off x="7825098" y="499521"/>
              <a:ext cx="133674" cy="133651"/>
            </a:xfrm>
            <a:custGeom>
              <a:avLst/>
              <a:gdLst/>
              <a:ahLst/>
              <a:cxnLst/>
              <a:rect l="l" t="t" r="r" b="b"/>
              <a:pathLst>
                <a:path w="6052" h="6051" extrusionOk="0">
                  <a:moveTo>
                    <a:pt x="3024" y="539"/>
                  </a:moveTo>
                  <a:cubicBezTo>
                    <a:pt x="4393" y="539"/>
                    <a:pt x="5512" y="1654"/>
                    <a:pt x="5512" y="3024"/>
                  </a:cubicBezTo>
                  <a:cubicBezTo>
                    <a:pt x="5512" y="4393"/>
                    <a:pt x="4393" y="5512"/>
                    <a:pt x="3024" y="5512"/>
                  </a:cubicBezTo>
                  <a:cubicBezTo>
                    <a:pt x="1654" y="5512"/>
                    <a:pt x="540" y="4393"/>
                    <a:pt x="540" y="3024"/>
                  </a:cubicBezTo>
                  <a:cubicBezTo>
                    <a:pt x="540" y="1654"/>
                    <a:pt x="1654" y="539"/>
                    <a:pt x="3024" y="539"/>
                  </a:cubicBezTo>
                  <a:close/>
                  <a:moveTo>
                    <a:pt x="3024" y="0"/>
                  </a:moveTo>
                  <a:cubicBezTo>
                    <a:pt x="1358" y="0"/>
                    <a:pt x="0" y="1358"/>
                    <a:pt x="0" y="3024"/>
                  </a:cubicBezTo>
                  <a:cubicBezTo>
                    <a:pt x="0" y="4693"/>
                    <a:pt x="1358" y="6051"/>
                    <a:pt x="3024" y="6051"/>
                  </a:cubicBezTo>
                  <a:cubicBezTo>
                    <a:pt x="4693" y="6051"/>
                    <a:pt x="6052" y="4693"/>
                    <a:pt x="6052" y="3024"/>
                  </a:cubicBezTo>
                  <a:cubicBezTo>
                    <a:pt x="6052" y="1358"/>
                    <a:pt x="4693" y="0"/>
                    <a:pt x="302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28"/>
            <p:cNvSpPr/>
            <p:nvPr/>
          </p:nvSpPr>
          <p:spPr>
            <a:xfrm>
              <a:off x="7132898" y="297730"/>
              <a:ext cx="1206640" cy="46605"/>
            </a:xfrm>
            <a:custGeom>
              <a:avLst/>
              <a:gdLst/>
              <a:ahLst/>
              <a:cxnLst/>
              <a:rect l="l" t="t" r="r" b="b"/>
              <a:pathLst>
                <a:path w="54630" h="2110" extrusionOk="0">
                  <a:moveTo>
                    <a:pt x="0" y="0"/>
                  </a:moveTo>
                  <a:lnTo>
                    <a:pt x="0" y="2109"/>
                  </a:lnTo>
                  <a:lnTo>
                    <a:pt x="54630" y="2109"/>
                  </a:lnTo>
                  <a:lnTo>
                    <a:pt x="5463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28"/>
            <p:cNvSpPr/>
            <p:nvPr/>
          </p:nvSpPr>
          <p:spPr>
            <a:xfrm>
              <a:off x="7126891" y="291833"/>
              <a:ext cx="1218567" cy="58510"/>
            </a:xfrm>
            <a:custGeom>
              <a:avLst/>
              <a:gdLst/>
              <a:ahLst/>
              <a:cxnLst/>
              <a:rect l="l" t="t" r="r" b="b"/>
              <a:pathLst>
                <a:path w="55170" h="2649" extrusionOk="0">
                  <a:moveTo>
                    <a:pt x="54630" y="540"/>
                  </a:moveTo>
                  <a:lnTo>
                    <a:pt x="54630" y="2105"/>
                  </a:lnTo>
                  <a:lnTo>
                    <a:pt x="540" y="2105"/>
                  </a:lnTo>
                  <a:lnTo>
                    <a:pt x="540" y="540"/>
                  </a:lnTo>
                  <a:close/>
                  <a:moveTo>
                    <a:pt x="272" y="0"/>
                  </a:moveTo>
                  <a:cubicBezTo>
                    <a:pt x="121" y="0"/>
                    <a:pt x="1" y="120"/>
                    <a:pt x="1" y="272"/>
                  </a:cubicBezTo>
                  <a:lnTo>
                    <a:pt x="1" y="2376"/>
                  </a:lnTo>
                  <a:cubicBezTo>
                    <a:pt x="1" y="2525"/>
                    <a:pt x="121" y="2649"/>
                    <a:pt x="272" y="2649"/>
                  </a:cubicBezTo>
                  <a:lnTo>
                    <a:pt x="54898" y="2649"/>
                  </a:lnTo>
                  <a:cubicBezTo>
                    <a:pt x="55049" y="2649"/>
                    <a:pt x="55169" y="2525"/>
                    <a:pt x="55169" y="2376"/>
                  </a:cubicBezTo>
                  <a:lnTo>
                    <a:pt x="55169" y="272"/>
                  </a:lnTo>
                  <a:cubicBezTo>
                    <a:pt x="55169" y="120"/>
                    <a:pt x="55049" y="0"/>
                    <a:pt x="548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8"/>
            <p:cNvSpPr/>
            <p:nvPr/>
          </p:nvSpPr>
          <p:spPr>
            <a:xfrm>
              <a:off x="5314810" y="424247"/>
              <a:ext cx="1014037" cy="673337"/>
            </a:xfrm>
            <a:custGeom>
              <a:avLst/>
              <a:gdLst/>
              <a:ahLst/>
              <a:cxnLst/>
              <a:rect l="l" t="t" r="r" b="b"/>
              <a:pathLst>
                <a:path w="45910" h="30485" extrusionOk="0">
                  <a:moveTo>
                    <a:pt x="3236" y="0"/>
                  </a:moveTo>
                  <a:cubicBezTo>
                    <a:pt x="1450" y="0"/>
                    <a:pt x="1" y="1451"/>
                    <a:pt x="1" y="3236"/>
                  </a:cubicBezTo>
                  <a:lnTo>
                    <a:pt x="1" y="27353"/>
                  </a:lnTo>
                  <a:cubicBezTo>
                    <a:pt x="1" y="29083"/>
                    <a:pt x="1406" y="30484"/>
                    <a:pt x="3136" y="30484"/>
                  </a:cubicBezTo>
                  <a:lnTo>
                    <a:pt x="42779" y="30484"/>
                  </a:lnTo>
                  <a:cubicBezTo>
                    <a:pt x="44508" y="30484"/>
                    <a:pt x="45910" y="29083"/>
                    <a:pt x="45910" y="27353"/>
                  </a:cubicBezTo>
                  <a:lnTo>
                    <a:pt x="45910" y="3236"/>
                  </a:lnTo>
                  <a:cubicBezTo>
                    <a:pt x="45910" y="1451"/>
                    <a:pt x="44464" y="0"/>
                    <a:pt x="42674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8"/>
            <p:cNvSpPr/>
            <p:nvPr/>
          </p:nvSpPr>
          <p:spPr>
            <a:xfrm>
              <a:off x="5308913" y="418239"/>
              <a:ext cx="1025942" cy="685353"/>
            </a:xfrm>
            <a:custGeom>
              <a:avLst/>
              <a:gdLst/>
              <a:ahLst/>
              <a:cxnLst/>
              <a:rect l="l" t="t" r="r" b="b"/>
              <a:pathLst>
                <a:path w="46449" h="31029" extrusionOk="0">
                  <a:moveTo>
                    <a:pt x="42682" y="544"/>
                  </a:moveTo>
                  <a:cubicBezTo>
                    <a:pt x="44460" y="544"/>
                    <a:pt x="45909" y="1990"/>
                    <a:pt x="45909" y="3771"/>
                  </a:cubicBezTo>
                  <a:lnTo>
                    <a:pt x="45909" y="30489"/>
                  </a:lnTo>
                  <a:lnTo>
                    <a:pt x="539" y="30489"/>
                  </a:lnTo>
                  <a:lnTo>
                    <a:pt x="539" y="3771"/>
                  </a:lnTo>
                  <a:cubicBezTo>
                    <a:pt x="539" y="1990"/>
                    <a:pt x="1989" y="544"/>
                    <a:pt x="3767" y="544"/>
                  </a:cubicBezTo>
                  <a:close/>
                  <a:moveTo>
                    <a:pt x="3767" y="1"/>
                  </a:moveTo>
                  <a:cubicBezTo>
                    <a:pt x="1689" y="1"/>
                    <a:pt x="0" y="1691"/>
                    <a:pt x="0" y="3771"/>
                  </a:cubicBezTo>
                  <a:lnTo>
                    <a:pt x="0" y="30756"/>
                  </a:lnTo>
                  <a:cubicBezTo>
                    <a:pt x="0" y="30909"/>
                    <a:pt x="120" y="31029"/>
                    <a:pt x="268" y="31029"/>
                  </a:cubicBezTo>
                  <a:lnTo>
                    <a:pt x="46177" y="31029"/>
                  </a:lnTo>
                  <a:cubicBezTo>
                    <a:pt x="46329" y="31029"/>
                    <a:pt x="46449" y="30909"/>
                    <a:pt x="46449" y="30756"/>
                  </a:cubicBezTo>
                  <a:lnTo>
                    <a:pt x="46449" y="3771"/>
                  </a:lnTo>
                  <a:cubicBezTo>
                    <a:pt x="46449" y="1691"/>
                    <a:pt x="44759" y="1"/>
                    <a:pt x="426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8"/>
            <p:cNvSpPr/>
            <p:nvPr/>
          </p:nvSpPr>
          <p:spPr>
            <a:xfrm>
              <a:off x="5314810" y="1001659"/>
              <a:ext cx="1014037" cy="95926"/>
            </a:xfrm>
            <a:custGeom>
              <a:avLst/>
              <a:gdLst/>
              <a:ahLst/>
              <a:cxnLst/>
              <a:rect l="l" t="t" r="r" b="b"/>
              <a:pathLst>
                <a:path w="45910" h="4343" extrusionOk="0">
                  <a:moveTo>
                    <a:pt x="1" y="1"/>
                  </a:moveTo>
                  <a:lnTo>
                    <a:pt x="1" y="4342"/>
                  </a:lnTo>
                  <a:lnTo>
                    <a:pt x="45910" y="4342"/>
                  </a:lnTo>
                  <a:lnTo>
                    <a:pt x="4591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8"/>
            <p:cNvSpPr/>
            <p:nvPr/>
          </p:nvSpPr>
          <p:spPr>
            <a:xfrm>
              <a:off x="5308913" y="995761"/>
              <a:ext cx="1025942" cy="107831"/>
            </a:xfrm>
            <a:custGeom>
              <a:avLst/>
              <a:gdLst/>
              <a:ahLst/>
              <a:cxnLst/>
              <a:rect l="l" t="t" r="r" b="b"/>
              <a:pathLst>
                <a:path w="46449" h="4882" extrusionOk="0">
                  <a:moveTo>
                    <a:pt x="45909" y="540"/>
                  </a:moveTo>
                  <a:lnTo>
                    <a:pt x="45909" y="4342"/>
                  </a:lnTo>
                  <a:lnTo>
                    <a:pt x="539" y="4342"/>
                  </a:lnTo>
                  <a:lnTo>
                    <a:pt x="539" y="540"/>
                  </a:lnTo>
                  <a:close/>
                  <a:moveTo>
                    <a:pt x="268" y="0"/>
                  </a:moveTo>
                  <a:cubicBezTo>
                    <a:pt x="120" y="0"/>
                    <a:pt x="0" y="120"/>
                    <a:pt x="0" y="268"/>
                  </a:cubicBezTo>
                  <a:lnTo>
                    <a:pt x="0" y="4609"/>
                  </a:lnTo>
                  <a:cubicBezTo>
                    <a:pt x="0" y="4762"/>
                    <a:pt x="120" y="4882"/>
                    <a:pt x="268" y="4882"/>
                  </a:cubicBezTo>
                  <a:lnTo>
                    <a:pt x="46177" y="4882"/>
                  </a:lnTo>
                  <a:cubicBezTo>
                    <a:pt x="46329" y="4882"/>
                    <a:pt x="46449" y="4762"/>
                    <a:pt x="46449" y="4609"/>
                  </a:cubicBezTo>
                  <a:lnTo>
                    <a:pt x="46449" y="268"/>
                  </a:lnTo>
                  <a:cubicBezTo>
                    <a:pt x="46449" y="120"/>
                    <a:pt x="46329" y="0"/>
                    <a:pt x="461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8"/>
            <p:cNvSpPr/>
            <p:nvPr/>
          </p:nvSpPr>
          <p:spPr>
            <a:xfrm>
              <a:off x="5361304" y="1034481"/>
              <a:ext cx="921159" cy="30392"/>
            </a:xfrm>
            <a:custGeom>
              <a:avLst/>
              <a:gdLst/>
              <a:ahLst/>
              <a:cxnLst/>
              <a:rect l="l" t="t" r="r" b="b"/>
              <a:pathLst>
                <a:path w="41705" h="1376" extrusionOk="0">
                  <a:moveTo>
                    <a:pt x="1" y="1"/>
                  </a:moveTo>
                  <a:lnTo>
                    <a:pt x="1" y="1375"/>
                  </a:lnTo>
                  <a:lnTo>
                    <a:pt x="41704" y="1375"/>
                  </a:lnTo>
                  <a:lnTo>
                    <a:pt x="4170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8"/>
            <p:cNvSpPr/>
            <p:nvPr/>
          </p:nvSpPr>
          <p:spPr>
            <a:xfrm>
              <a:off x="5355296" y="1028495"/>
              <a:ext cx="933153" cy="42364"/>
            </a:xfrm>
            <a:custGeom>
              <a:avLst/>
              <a:gdLst/>
              <a:ahLst/>
              <a:cxnLst/>
              <a:rect l="l" t="t" r="r" b="b"/>
              <a:pathLst>
                <a:path w="42248" h="1918" extrusionOk="0">
                  <a:moveTo>
                    <a:pt x="41704" y="544"/>
                  </a:moveTo>
                  <a:lnTo>
                    <a:pt x="41704" y="1374"/>
                  </a:lnTo>
                  <a:lnTo>
                    <a:pt x="540" y="1374"/>
                  </a:lnTo>
                  <a:lnTo>
                    <a:pt x="540" y="544"/>
                  </a:lnTo>
                  <a:close/>
                  <a:moveTo>
                    <a:pt x="273" y="0"/>
                  </a:moveTo>
                  <a:cubicBezTo>
                    <a:pt x="120" y="0"/>
                    <a:pt x="0" y="124"/>
                    <a:pt x="0" y="272"/>
                  </a:cubicBezTo>
                  <a:lnTo>
                    <a:pt x="0" y="1646"/>
                  </a:lnTo>
                  <a:cubicBezTo>
                    <a:pt x="0" y="1794"/>
                    <a:pt x="120" y="1918"/>
                    <a:pt x="273" y="1918"/>
                  </a:cubicBezTo>
                  <a:lnTo>
                    <a:pt x="41976" y="1918"/>
                  </a:lnTo>
                  <a:cubicBezTo>
                    <a:pt x="42128" y="1918"/>
                    <a:pt x="42248" y="1794"/>
                    <a:pt x="42248" y="1646"/>
                  </a:cubicBezTo>
                  <a:lnTo>
                    <a:pt x="42248" y="272"/>
                  </a:lnTo>
                  <a:cubicBezTo>
                    <a:pt x="42248" y="124"/>
                    <a:pt x="42128" y="0"/>
                    <a:pt x="419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8"/>
            <p:cNvSpPr/>
            <p:nvPr/>
          </p:nvSpPr>
          <p:spPr>
            <a:xfrm>
              <a:off x="5681816" y="590036"/>
              <a:ext cx="280114" cy="280114"/>
            </a:xfrm>
            <a:custGeom>
              <a:avLst/>
              <a:gdLst/>
              <a:ahLst/>
              <a:cxnLst/>
              <a:rect l="l" t="t" r="r" b="b"/>
              <a:pathLst>
                <a:path w="12682" h="12682" extrusionOk="0">
                  <a:moveTo>
                    <a:pt x="6340" y="0"/>
                  </a:moveTo>
                  <a:cubicBezTo>
                    <a:pt x="2841" y="0"/>
                    <a:pt x="0" y="2836"/>
                    <a:pt x="0" y="6339"/>
                  </a:cubicBezTo>
                  <a:cubicBezTo>
                    <a:pt x="0" y="9841"/>
                    <a:pt x="2841" y="12682"/>
                    <a:pt x="6340" y="12682"/>
                  </a:cubicBezTo>
                  <a:cubicBezTo>
                    <a:pt x="9842" y="12682"/>
                    <a:pt x="12682" y="9841"/>
                    <a:pt x="12682" y="6339"/>
                  </a:cubicBezTo>
                  <a:cubicBezTo>
                    <a:pt x="12682" y="2836"/>
                    <a:pt x="9842" y="0"/>
                    <a:pt x="63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8"/>
            <p:cNvSpPr/>
            <p:nvPr/>
          </p:nvSpPr>
          <p:spPr>
            <a:xfrm>
              <a:off x="5675808" y="584006"/>
              <a:ext cx="292151" cy="292063"/>
            </a:xfrm>
            <a:custGeom>
              <a:avLst/>
              <a:gdLst/>
              <a:ahLst/>
              <a:cxnLst/>
              <a:rect l="l" t="t" r="r" b="b"/>
              <a:pathLst>
                <a:path w="13227" h="13223" extrusionOk="0">
                  <a:moveTo>
                    <a:pt x="6612" y="541"/>
                  </a:moveTo>
                  <a:cubicBezTo>
                    <a:pt x="9958" y="541"/>
                    <a:pt x="12682" y="3264"/>
                    <a:pt x="12682" y="6612"/>
                  </a:cubicBezTo>
                  <a:cubicBezTo>
                    <a:pt x="12682" y="9959"/>
                    <a:pt x="9958" y="12683"/>
                    <a:pt x="6612" y="12683"/>
                  </a:cubicBezTo>
                  <a:cubicBezTo>
                    <a:pt x="3264" y="12683"/>
                    <a:pt x="544" y="9959"/>
                    <a:pt x="544" y="6612"/>
                  </a:cubicBezTo>
                  <a:cubicBezTo>
                    <a:pt x="544" y="3264"/>
                    <a:pt x="3264" y="541"/>
                    <a:pt x="6612" y="541"/>
                  </a:cubicBezTo>
                  <a:close/>
                  <a:moveTo>
                    <a:pt x="6612" y="1"/>
                  </a:moveTo>
                  <a:cubicBezTo>
                    <a:pt x="2969" y="1"/>
                    <a:pt x="1" y="2965"/>
                    <a:pt x="1" y="6612"/>
                  </a:cubicBezTo>
                  <a:cubicBezTo>
                    <a:pt x="1" y="10258"/>
                    <a:pt x="2969" y="13222"/>
                    <a:pt x="6612" y="13222"/>
                  </a:cubicBezTo>
                  <a:cubicBezTo>
                    <a:pt x="10258" y="13222"/>
                    <a:pt x="13226" y="10258"/>
                    <a:pt x="13226" y="6612"/>
                  </a:cubicBezTo>
                  <a:cubicBezTo>
                    <a:pt x="13226" y="2965"/>
                    <a:pt x="10258" y="1"/>
                    <a:pt x="661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8"/>
            <p:cNvSpPr/>
            <p:nvPr/>
          </p:nvSpPr>
          <p:spPr>
            <a:xfrm>
              <a:off x="5758658" y="642781"/>
              <a:ext cx="151145" cy="174535"/>
            </a:xfrm>
            <a:custGeom>
              <a:avLst/>
              <a:gdLst/>
              <a:ahLst/>
              <a:cxnLst/>
              <a:rect l="l" t="t" r="r" b="b"/>
              <a:pathLst>
                <a:path w="6843" h="7902" extrusionOk="0">
                  <a:moveTo>
                    <a:pt x="0" y="0"/>
                  </a:moveTo>
                  <a:lnTo>
                    <a:pt x="0" y="7901"/>
                  </a:lnTo>
                  <a:lnTo>
                    <a:pt x="6843" y="395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8"/>
            <p:cNvSpPr/>
            <p:nvPr/>
          </p:nvSpPr>
          <p:spPr>
            <a:xfrm>
              <a:off x="5752650" y="636883"/>
              <a:ext cx="163138" cy="186419"/>
            </a:xfrm>
            <a:custGeom>
              <a:avLst/>
              <a:gdLst/>
              <a:ahLst/>
              <a:cxnLst/>
              <a:rect l="l" t="t" r="r" b="b"/>
              <a:pathLst>
                <a:path w="7386" h="8440" extrusionOk="0">
                  <a:moveTo>
                    <a:pt x="544" y="739"/>
                  </a:moveTo>
                  <a:lnTo>
                    <a:pt x="6571" y="4218"/>
                  </a:lnTo>
                  <a:lnTo>
                    <a:pt x="544" y="7700"/>
                  </a:lnTo>
                  <a:lnTo>
                    <a:pt x="544" y="739"/>
                  </a:lnTo>
                  <a:close/>
                  <a:moveTo>
                    <a:pt x="272" y="0"/>
                  </a:moveTo>
                  <a:cubicBezTo>
                    <a:pt x="225" y="0"/>
                    <a:pt x="179" y="12"/>
                    <a:pt x="137" y="36"/>
                  </a:cubicBezTo>
                  <a:cubicBezTo>
                    <a:pt x="53" y="84"/>
                    <a:pt x="1" y="171"/>
                    <a:pt x="1" y="267"/>
                  </a:cubicBezTo>
                  <a:lnTo>
                    <a:pt x="1" y="8168"/>
                  </a:lnTo>
                  <a:cubicBezTo>
                    <a:pt x="1" y="8264"/>
                    <a:pt x="53" y="8352"/>
                    <a:pt x="137" y="8404"/>
                  </a:cubicBezTo>
                  <a:cubicBezTo>
                    <a:pt x="180" y="8428"/>
                    <a:pt x="224" y="8439"/>
                    <a:pt x="272" y="8439"/>
                  </a:cubicBezTo>
                  <a:cubicBezTo>
                    <a:pt x="320" y="8439"/>
                    <a:pt x="368" y="8428"/>
                    <a:pt x="408" y="8404"/>
                  </a:cubicBezTo>
                  <a:lnTo>
                    <a:pt x="7250" y="4453"/>
                  </a:lnTo>
                  <a:cubicBezTo>
                    <a:pt x="7334" y="4405"/>
                    <a:pt x="7386" y="4313"/>
                    <a:pt x="7386" y="4218"/>
                  </a:cubicBezTo>
                  <a:cubicBezTo>
                    <a:pt x="7386" y="4122"/>
                    <a:pt x="7334" y="4034"/>
                    <a:pt x="7250" y="3982"/>
                  </a:cubicBezTo>
                  <a:lnTo>
                    <a:pt x="408" y="36"/>
                  </a:lnTo>
                  <a:cubicBezTo>
                    <a:pt x="366" y="12"/>
                    <a:pt x="319" y="0"/>
                    <a:pt x="2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4894065" y="1342910"/>
              <a:ext cx="1029852" cy="434262"/>
            </a:xfrm>
            <a:custGeom>
              <a:avLst/>
              <a:gdLst/>
              <a:ahLst/>
              <a:cxnLst/>
              <a:rect l="l" t="t" r="r" b="b"/>
              <a:pathLst>
                <a:path w="46626" h="19661" extrusionOk="0">
                  <a:moveTo>
                    <a:pt x="1887" y="1"/>
                  </a:moveTo>
                  <a:cubicBezTo>
                    <a:pt x="847" y="1"/>
                    <a:pt x="1" y="843"/>
                    <a:pt x="1" y="1886"/>
                  </a:cubicBezTo>
                  <a:lnTo>
                    <a:pt x="1" y="17775"/>
                  </a:lnTo>
                  <a:cubicBezTo>
                    <a:pt x="1" y="18817"/>
                    <a:pt x="847" y="19660"/>
                    <a:pt x="1887" y="19660"/>
                  </a:cubicBezTo>
                  <a:lnTo>
                    <a:pt x="44740" y="19660"/>
                  </a:lnTo>
                  <a:cubicBezTo>
                    <a:pt x="45782" y="19660"/>
                    <a:pt x="46625" y="18817"/>
                    <a:pt x="46625" y="17775"/>
                  </a:cubicBezTo>
                  <a:lnTo>
                    <a:pt x="46625" y="1886"/>
                  </a:lnTo>
                  <a:cubicBezTo>
                    <a:pt x="46625" y="843"/>
                    <a:pt x="45782" y="1"/>
                    <a:pt x="447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28"/>
            <p:cNvSpPr/>
            <p:nvPr/>
          </p:nvSpPr>
          <p:spPr>
            <a:xfrm>
              <a:off x="4888168" y="1336925"/>
              <a:ext cx="1041757" cy="446256"/>
            </a:xfrm>
            <a:custGeom>
              <a:avLst/>
              <a:gdLst/>
              <a:ahLst/>
              <a:cxnLst/>
              <a:rect l="l" t="t" r="r" b="b"/>
              <a:pathLst>
                <a:path w="47165" h="20204" extrusionOk="0">
                  <a:moveTo>
                    <a:pt x="45371" y="543"/>
                  </a:moveTo>
                  <a:cubicBezTo>
                    <a:pt x="46062" y="543"/>
                    <a:pt x="46621" y="1107"/>
                    <a:pt x="46621" y="1798"/>
                  </a:cubicBezTo>
                  <a:lnTo>
                    <a:pt x="46621" y="18410"/>
                  </a:lnTo>
                  <a:cubicBezTo>
                    <a:pt x="46621" y="19101"/>
                    <a:pt x="46062" y="19660"/>
                    <a:pt x="45371" y="19660"/>
                  </a:cubicBezTo>
                  <a:lnTo>
                    <a:pt x="1794" y="19660"/>
                  </a:lnTo>
                  <a:cubicBezTo>
                    <a:pt x="1103" y="19660"/>
                    <a:pt x="539" y="19101"/>
                    <a:pt x="539" y="18410"/>
                  </a:cubicBezTo>
                  <a:lnTo>
                    <a:pt x="539" y="1798"/>
                  </a:lnTo>
                  <a:cubicBezTo>
                    <a:pt x="539" y="1107"/>
                    <a:pt x="1103" y="543"/>
                    <a:pt x="1794" y="543"/>
                  </a:cubicBezTo>
                  <a:close/>
                  <a:moveTo>
                    <a:pt x="1794" y="0"/>
                  </a:moveTo>
                  <a:cubicBezTo>
                    <a:pt x="803" y="0"/>
                    <a:pt x="0" y="807"/>
                    <a:pt x="0" y="1798"/>
                  </a:cubicBezTo>
                  <a:lnTo>
                    <a:pt x="0" y="18410"/>
                  </a:lnTo>
                  <a:cubicBezTo>
                    <a:pt x="0" y="19396"/>
                    <a:pt x="803" y="20203"/>
                    <a:pt x="1794" y="20203"/>
                  </a:cubicBezTo>
                  <a:lnTo>
                    <a:pt x="45371" y="20203"/>
                  </a:lnTo>
                  <a:cubicBezTo>
                    <a:pt x="46357" y="20203"/>
                    <a:pt x="47164" y="19396"/>
                    <a:pt x="47164" y="18410"/>
                  </a:cubicBezTo>
                  <a:lnTo>
                    <a:pt x="47164" y="1798"/>
                  </a:lnTo>
                  <a:cubicBezTo>
                    <a:pt x="47164" y="807"/>
                    <a:pt x="46357" y="0"/>
                    <a:pt x="453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166;p28"/>
            <p:cNvSpPr/>
            <p:nvPr/>
          </p:nvSpPr>
          <p:spPr>
            <a:xfrm>
              <a:off x="4967904" y="1402127"/>
              <a:ext cx="190328" cy="115937"/>
            </a:xfrm>
            <a:custGeom>
              <a:avLst/>
              <a:gdLst/>
              <a:ahLst/>
              <a:cxnLst/>
              <a:rect l="l" t="t" r="r" b="b"/>
              <a:pathLst>
                <a:path w="8617" h="5249" extrusionOk="0">
                  <a:moveTo>
                    <a:pt x="2214" y="0"/>
                  </a:moveTo>
                  <a:cubicBezTo>
                    <a:pt x="1055" y="651"/>
                    <a:pt x="1" y="1757"/>
                    <a:pt x="1" y="3140"/>
                  </a:cubicBezTo>
                  <a:cubicBezTo>
                    <a:pt x="1" y="4441"/>
                    <a:pt x="931" y="5248"/>
                    <a:pt x="2186" y="5248"/>
                  </a:cubicBezTo>
                  <a:cubicBezTo>
                    <a:pt x="3169" y="5248"/>
                    <a:pt x="3971" y="4545"/>
                    <a:pt x="3971" y="3562"/>
                  </a:cubicBezTo>
                  <a:cubicBezTo>
                    <a:pt x="3971" y="2784"/>
                    <a:pt x="3392" y="2157"/>
                    <a:pt x="2613" y="2157"/>
                  </a:cubicBezTo>
                  <a:cubicBezTo>
                    <a:pt x="1886" y="2157"/>
                    <a:pt x="1283" y="2636"/>
                    <a:pt x="1283" y="3363"/>
                  </a:cubicBezTo>
                  <a:cubicBezTo>
                    <a:pt x="1283" y="3914"/>
                    <a:pt x="1582" y="4242"/>
                    <a:pt x="1934" y="4318"/>
                  </a:cubicBezTo>
                  <a:cubicBezTo>
                    <a:pt x="2086" y="4342"/>
                    <a:pt x="2162" y="4417"/>
                    <a:pt x="2162" y="4545"/>
                  </a:cubicBezTo>
                  <a:cubicBezTo>
                    <a:pt x="2162" y="4693"/>
                    <a:pt x="2062" y="4769"/>
                    <a:pt x="1910" y="4769"/>
                  </a:cubicBezTo>
                  <a:cubicBezTo>
                    <a:pt x="1184" y="4769"/>
                    <a:pt x="452" y="4166"/>
                    <a:pt x="452" y="3140"/>
                  </a:cubicBezTo>
                  <a:cubicBezTo>
                    <a:pt x="452" y="1957"/>
                    <a:pt x="1407" y="950"/>
                    <a:pt x="2437" y="375"/>
                  </a:cubicBezTo>
                  <a:lnTo>
                    <a:pt x="2214" y="0"/>
                  </a:lnTo>
                  <a:close/>
                  <a:moveTo>
                    <a:pt x="6860" y="0"/>
                  </a:moveTo>
                  <a:cubicBezTo>
                    <a:pt x="5704" y="651"/>
                    <a:pt x="4646" y="1757"/>
                    <a:pt x="4646" y="3140"/>
                  </a:cubicBezTo>
                  <a:cubicBezTo>
                    <a:pt x="4646" y="4441"/>
                    <a:pt x="5577" y="5248"/>
                    <a:pt x="6836" y="5248"/>
                  </a:cubicBezTo>
                  <a:cubicBezTo>
                    <a:pt x="7813" y="5248"/>
                    <a:pt x="8617" y="4545"/>
                    <a:pt x="8617" y="3562"/>
                  </a:cubicBezTo>
                  <a:cubicBezTo>
                    <a:pt x="8617" y="2784"/>
                    <a:pt x="8038" y="2157"/>
                    <a:pt x="7258" y="2157"/>
                  </a:cubicBezTo>
                  <a:cubicBezTo>
                    <a:pt x="6532" y="2157"/>
                    <a:pt x="5929" y="2636"/>
                    <a:pt x="5929" y="3363"/>
                  </a:cubicBezTo>
                  <a:cubicBezTo>
                    <a:pt x="5929" y="3914"/>
                    <a:pt x="6232" y="4242"/>
                    <a:pt x="6583" y="4318"/>
                  </a:cubicBezTo>
                  <a:cubicBezTo>
                    <a:pt x="6731" y="4342"/>
                    <a:pt x="6807" y="4417"/>
                    <a:pt x="6807" y="4545"/>
                  </a:cubicBezTo>
                  <a:cubicBezTo>
                    <a:pt x="6807" y="4693"/>
                    <a:pt x="6707" y="4769"/>
                    <a:pt x="6556" y="4769"/>
                  </a:cubicBezTo>
                  <a:cubicBezTo>
                    <a:pt x="5829" y="4769"/>
                    <a:pt x="5101" y="4166"/>
                    <a:pt x="5101" y="3140"/>
                  </a:cubicBezTo>
                  <a:cubicBezTo>
                    <a:pt x="5101" y="1957"/>
                    <a:pt x="6056" y="950"/>
                    <a:pt x="7083" y="375"/>
                  </a:cubicBezTo>
                  <a:lnTo>
                    <a:pt x="6860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8"/>
            <p:cNvSpPr/>
            <p:nvPr/>
          </p:nvSpPr>
          <p:spPr>
            <a:xfrm>
              <a:off x="5211683" y="1484602"/>
              <a:ext cx="597997" cy="11927"/>
            </a:xfrm>
            <a:custGeom>
              <a:avLst/>
              <a:gdLst/>
              <a:ahLst/>
              <a:cxnLst/>
              <a:rect l="l" t="t" r="r" b="b"/>
              <a:pathLst>
                <a:path w="27074" h="540" extrusionOk="0">
                  <a:moveTo>
                    <a:pt x="271" y="1"/>
                  </a:moveTo>
                  <a:cubicBezTo>
                    <a:pt x="124" y="1"/>
                    <a:pt x="0" y="121"/>
                    <a:pt x="0" y="268"/>
                  </a:cubicBezTo>
                  <a:cubicBezTo>
                    <a:pt x="0" y="420"/>
                    <a:pt x="124" y="540"/>
                    <a:pt x="271" y="540"/>
                  </a:cubicBezTo>
                  <a:lnTo>
                    <a:pt x="26801" y="540"/>
                  </a:lnTo>
                  <a:cubicBezTo>
                    <a:pt x="26954" y="540"/>
                    <a:pt x="27073" y="420"/>
                    <a:pt x="27073" y="268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8"/>
            <p:cNvSpPr/>
            <p:nvPr/>
          </p:nvSpPr>
          <p:spPr>
            <a:xfrm>
              <a:off x="5211683" y="1534895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0"/>
                    <a:pt x="0" y="272"/>
                  </a:cubicBezTo>
                  <a:cubicBezTo>
                    <a:pt x="0" y="419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19"/>
                    <a:pt x="27073" y="272"/>
                  </a:cubicBezTo>
                  <a:cubicBezTo>
                    <a:pt x="27073" y="120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8"/>
            <p:cNvSpPr/>
            <p:nvPr/>
          </p:nvSpPr>
          <p:spPr>
            <a:xfrm>
              <a:off x="5211683" y="1585277"/>
              <a:ext cx="597997" cy="11905"/>
            </a:xfrm>
            <a:custGeom>
              <a:avLst/>
              <a:gdLst/>
              <a:ahLst/>
              <a:cxnLst/>
              <a:rect l="l" t="t" r="r" b="b"/>
              <a:pathLst>
                <a:path w="27074" h="539" extrusionOk="0">
                  <a:moveTo>
                    <a:pt x="271" y="0"/>
                  </a:moveTo>
                  <a:cubicBezTo>
                    <a:pt x="124" y="0"/>
                    <a:pt x="0" y="120"/>
                    <a:pt x="0" y="268"/>
                  </a:cubicBezTo>
                  <a:cubicBezTo>
                    <a:pt x="0" y="419"/>
                    <a:pt x="124" y="539"/>
                    <a:pt x="271" y="539"/>
                  </a:cubicBezTo>
                  <a:lnTo>
                    <a:pt x="26801" y="539"/>
                  </a:lnTo>
                  <a:cubicBezTo>
                    <a:pt x="26954" y="539"/>
                    <a:pt x="27073" y="419"/>
                    <a:pt x="27073" y="268"/>
                  </a:cubicBezTo>
                  <a:cubicBezTo>
                    <a:pt x="27073" y="120"/>
                    <a:pt x="26954" y="0"/>
                    <a:pt x="2680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8"/>
            <p:cNvSpPr/>
            <p:nvPr/>
          </p:nvSpPr>
          <p:spPr>
            <a:xfrm>
              <a:off x="5211683" y="1635548"/>
              <a:ext cx="597997" cy="12016"/>
            </a:xfrm>
            <a:custGeom>
              <a:avLst/>
              <a:gdLst/>
              <a:ahLst/>
              <a:cxnLst/>
              <a:rect l="l" t="t" r="r" b="b"/>
              <a:pathLst>
                <a:path w="27074" h="544" extrusionOk="0">
                  <a:moveTo>
                    <a:pt x="271" y="1"/>
                  </a:moveTo>
                  <a:cubicBezTo>
                    <a:pt x="124" y="1"/>
                    <a:pt x="0" y="121"/>
                    <a:pt x="0" y="272"/>
                  </a:cubicBezTo>
                  <a:cubicBezTo>
                    <a:pt x="0" y="420"/>
                    <a:pt x="124" y="543"/>
                    <a:pt x="271" y="543"/>
                  </a:cubicBezTo>
                  <a:lnTo>
                    <a:pt x="26801" y="543"/>
                  </a:lnTo>
                  <a:cubicBezTo>
                    <a:pt x="26954" y="543"/>
                    <a:pt x="27073" y="420"/>
                    <a:pt x="27073" y="272"/>
                  </a:cubicBezTo>
                  <a:cubicBezTo>
                    <a:pt x="27073" y="121"/>
                    <a:pt x="26954" y="1"/>
                    <a:pt x="268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8"/>
            <p:cNvSpPr/>
            <p:nvPr/>
          </p:nvSpPr>
          <p:spPr>
            <a:xfrm>
              <a:off x="6993769" y="2138767"/>
              <a:ext cx="370385" cy="619091"/>
            </a:xfrm>
            <a:custGeom>
              <a:avLst/>
              <a:gdLst/>
              <a:ahLst/>
              <a:cxnLst/>
              <a:rect l="l" t="t" r="r" b="b"/>
              <a:pathLst>
                <a:path w="16769" h="28029" extrusionOk="0">
                  <a:moveTo>
                    <a:pt x="9259" y="0"/>
                  </a:moveTo>
                  <a:lnTo>
                    <a:pt x="2656" y="4211"/>
                  </a:lnTo>
                  <a:cubicBezTo>
                    <a:pt x="2656" y="4211"/>
                    <a:pt x="8417" y="16509"/>
                    <a:pt x="8417" y="17156"/>
                  </a:cubicBezTo>
                  <a:cubicBezTo>
                    <a:pt x="8417" y="17803"/>
                    <a:pt x="3303" y="20587"/>
                    <a:pt x="2333" y="21170"/>
                  </a:cubicBezTo>
                  <a:cubicBezTo>
                    <a:pt x="1358" y="21749"/>
                    <a:pt x="1" y="22332"/>
                    <a:pt x="1" y="22332"/>
                  </a:cubicBezTo>
                  <a:lnTo>
                    <a:pt x="584" y="28028"/>
                  </a:lnTo>
                  <a:cubicBezTo>
                    <a:pt x="584" y="28028"/>
                    <a:pt x="9387" y="26023"/>
                    <a:pt x="13077" y="24018"/>
                  </a:cubicBezTo>
                  <a:cubicBezTo>
                    <a:pt x="16768" y="22009"/>
                    <a:pt x="16637" y="19744"/>
                    <a:pt x="15794" y="16377"/>
                  </a:cubicBezTo>
                  <a:cubicBezTo>
                    <a:pt x="14955" y="13014"/>
                    <a:pt x="9259" y="0"/>
                    <a:pt x="92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172;p28"/>
            <p:cNvSpPr/>
            <p:nvPr/>
          </p:nvSpPr>
          <p:spPr>
            <a:xfrm>
              <a:off x="6987607" y="2132826"/>
              <a:ext cx="385206" cy="631018"/>
            </a:xfrm>
            <a:custGeom>
              <a:avLst/>
              <a:gdLst/>
              <a:ahLst/>
              <a:cxnLst/>
              <a:rect l="l" t="t" r="r" b="b"/>
              <a:pathLst>
                <a:path w="17440" h="28569" extrusionOk="0">
                  <a:moveTo>
                    <a:pt x="9415" y="669"/>
                  </a:moveTo>
                  <a:cubicBezTo>
                    <a:pt x="10257" y="2606"/>
                    <a:pt x="15054" y="13686"/>
                    <a:pt x="15813" y="16714"/>
                  </a:cubicBezTo>
                  <a:cubicBezTo>
                    <a:pt x="16600" y="19865"/>
                    <a:pt x="16844" y="22078"/>
                    <a:pt x="13225" y="24048"/>
                  </a:cubicBezTo>
                  <a:cubicBezTo>
                    <a:pt x="9994" y="25809"/>
                    <a:pt x="2668" y="27595"/>
                    <a:pt x="1102" y="27966"/>
                  </a:cubicBezTo>
                  <a:lnTo>
                    <a:pt x="571" y="22769"/>
                  </a:lnTo>
                  <a:cubicBezTo>
                    <a:pt x="975" y="22590"/>
                    <a:pt x="1973" y="22134"/>
                    <a:pt x="2748" y="21670"/>
                  </a:cubicBezTo>
                  <a:cubicBezTo>
                    <a:pt x="2916" y="21571"/>
                    <a:pt x="3208" y="21403"/>
                    <a:pt x="3575" y="21196"/>
                  </a:cubicBezTo>
                  <a:cubicBezTo>
                    <a:pt x="7656" y="18863"/>
                    <a:pt x="8967" y="17948"/>
                    <a:pt x="8967" y="17425"/>
                  </a:cubicBezTo>
                  <a:cubicBezTo>
                    <a:pt x="8967" y="16781"/>
                    <a:pt x="4741" y="7703"/>
                    <a:pt x="3279" y="4579"/>
                  </a:cubicBezTo>
                  <a:lnTo>
                    <a:pt x="9415" y="669"/>
                  </a:lnTo>
                  <a:close/>
                  <a:moveTo>
                    <a:pt x="9540" y="1"/>
                  </a:moveTo>
                  <a:cubicBezTo>
                    <a:pt x="9488" y="1"/>
                    <a:pt x="9437" y="15"/>
                    <a:pt x="9391" y="42"/>
                  </a:cubicBezTo>
                  <a:lnTo>
                    <a:pt x="2788" y="4248"/>
                  </a:lnTo>
                  <a:cubicBezTo>
                    <a:pt x="2672" y="4324"/>
                    <a:pt x="2632" y="4468"/>
                    <a:pt x="2688" y="4592"/>
                  </a:cubicBezTo>
                  <a:cubicBezTo>
                    <a:pt x="4953" y="9429"/>
                    <a:pt x="8351" y="16838"/>
                    <a:pt x="8428" y="17389"/>
                  </a:cubicBezTo>
                  <a:cubicBezTo>
                    <a:pt x="8228" y="17916"/>
                    <a:pt x="4522" y="20029"/>
                    <a:pt x="3307" y="20724"/>
                  </a:cubicBezTo>
                  <a:cubicBezTo>
                    <a:pt x="2935" y="20936"/>
                    <a:pt x="2640" y="21104"/>
                    <a:pt x="2472" y="21207"/>
                  </a:cubicBezTo>
                  <a:cubicBezTo>
                    <a:pt x="1526" y="21771"/>
                    <a:pt x="188" y="22350"/>
                    <a:pt x="172" y="22354"/>
                  </a:cubicBezTo>
                  <a:cubicBezTo>
                    <a:pt x="64" y="22402"/>
                    <a:pt x="0" y="22514"/>
                    <a:pt x="12" y="22629"/>
                  </a:cubicBezTo>
                  <a:lnTo>
                    <a:pt x="595" y="28325"/>
                  </a:lnTo>
                  <a:cubicBezTo>
                    <a:pt x="603" y="28405"/>
                    <a:pt x="643" y="28473"/>
                    <a:pt x="707" y="28517"/>
                  </a:cubicBezTo>
                  <a:cubicBezTo>
                    <a:pt x="751" y="28553"/>
                    <a:pt x="807" y="28569"/>
                    <a:pt x="863" y="28569"/>
                  </a:cubicBezTo>
                  <a:cubicBezTo>
                    <a:pt x="883" y="28569"/>
                    <a:pt x="903" y="28569"/>
                    <a:pt x="922" y="28561"/>
                  </a:cubicBezTo>
                  <a:cubicBezTo>
                    <a:pt x="1282" y="28481"/>
                    <a:pt x="9806" y="26524"/>
                    <a:pt x="13485" y="24522"/>
                  </a:cubicBezTo>
                  <a:cubicBezTo>
                    <a:pt x="17439" y="22374"/>
                    <a:pt x="17159" y="19878"/>
                    <a:pt x="16337" y="16582"/>
                  </a:cubicBezTo>
                  <a:cubicBezTo>
                    <a:pt x="15498" y="13231"/>
                    <a:pt x="10018" y="693"/>
                    <a:pt x="9786" y="162"/>
                  </a:cubicBezTo>
                  <a:cubicBezTo>
                    <a:pt x="9754" y="90"/>
                    <a:pt x="9690" y="34"/>
                    <a:pt x="9614" y="10"/>
                  </a:cubicBezTo>
                  <a:cubicBezTo>
                    <a:pt x="9589" y="4"/>
                    <a:pt x="9565" y="1"/>
                    <a:pt x="95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28"/>
            <p:cNvSpPr/>
            <p:nvPr/>
          </p:nvSpPr>
          <p:spPr>
            <a:xfrm>
              <a:off x="7108006" y="2147602"/>
              <a:ext cx="251643" cy="578052"/>
            </a:xfrm>
            <a:custGeom>
              <a:avLst/>
              <a:gdLst/>
              <a:ahLst/>
              <a:cxnLst/>
              <a:rect l="l" t="t" r="r" b="b"/>
              <a:pathLst>
                <a:path w="11393" h="26171" extrusionOk="0">
                  <a:moveTo>
                    <a:pt x="3964" y="0"/>
                  </a:moveTo>
                  <a:lnTo>
                    <a:pt x="2913" y="671"/>
                  </a:lnTo>
                  <a:lnTo>
                    <a:pt x="2873" y="743"/>
                  </a:lnTo>
                  <a:cubicBezTo>
                    <a:pt x="2873" y="743"/>
                    <a:pt x="8178" y="13769"/>
                    <a:pt x="8501" y="18106"/>
                  </a:cubicBezTo>
                  <a:cubicBezTo>
                    <a:pt x="8696" y="20774"/>
                    <a:pt x="3807" y="24041"/>
                    <a:pt x="1" y="26170"/>
                  </a:cubicBezTo>
                  <a:cubicBezTo>
                    <a:pt x="2693" y="25416"/>
                    <a:pt x="5912" y="24393"/>
                    <a:pt x="7774" y="23379"/>
                  </a:cubicBezTo>
                  <a:cubicBezTo>
                    <a:pt x="11393" y="21409"/>
                    <a:pt x="11149" y="19196"/>
                    <a:pt x="10362" y="16045"/>
                  </a:cubicBezTo>
                  <a:cubicBezTo>
                    <a:pt x="9603" y="13017"/>
                    <a:pt x="4806" y="1937"/>
                    <a:pt x="396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8"/>
            <p:cNvSpPr/>
            <p:nvPr/>
          </p:nvSpPr>
          <p:spPr>
            <a:xfrm>
              <a:off x="6035856" y="2171678"/>
              <a:ext cx="247380" cy="586357"/>
            </a:xfrm>
            <a:custGeom>
              <a:avLst/>
              <a:gdLst/>
              <a:ahLst/>
              <a:cxnLst/>
              <a:rect l="l" t="t" r="r" b="b"/>
              <a:pathLst>
                <a:path w="11200" h="26547" extrusionOk="0">
                  <a:moveTo>
                    <a:pt x="4465" y="1"/>
                  </a:moveTo>
                  <a:cubicBezTo>
                    <a:pt x="4465" y="1"/>
                    <a:pt x="260" y="15406"/>
                    <a:pt x="128" y="18126"/>
                  </a:cubicBezTo>
                  <a:cubicBezTo>
                    <a:pt x="0" y="20842"/>
                    <a:pt x="8480" y="26214"/>
                    <a:pt x="8803" y="26538"/>
                  </a:cubicBezTo>
                  <a:cubicBezTo>
                    <a:pt x="8809" y="26544"/>
                    <a:pt x="8814" y="26546"/>
                    <a:pt x="8818" y="26546"/>
                  </a:cubicBezTo>
                  <a:cubicBezTo>
                    <a:pt x="9101" y="26546"/>
                    <a:pt x="8324" y="17179"/>
                    <a:pt x="8324" y="17179"/>
                  </a:cubicBezTo>
                  <a:lnTo>
                    <a:pt x="11200" y="3108"/>
                  </a:lnTo>
                  <a:lnTo>
                    <a:pt x="446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8"/>
            <p:cNvSpPr/>
            <p:nvPr/>
          </p:nvSpPr>
          <p:spPr>
            <a:xfrm>
              <a:off x="6030467" y="2165692"/>
              <a:ext cx="259131" cy="598240"/>
            </a:xfrm>
            <a:custGeom>
              <a:avLst/>
              <a:gdLst/>
              <a:ahLst/>
              <a:cxnLst/>
              <a:rect l="l" t="t" r="r" b="b"/>
              <a:pathLst>
                <a:path w="11732" h="27085" extrusionOk="0">
                  <a:moveTo>
                    <a:pt x="4890" y="651"/>
                  </a:moveTo>
                  <a:lnTo>
                    <a:pt x="11136" y="3535"/>
                  </a:lnTo>
                  <a:lnTo>
                    <a:pt x="8300" y="17395"/>
                  </a:lnTo>
                  <a:cubicBezTo>
                    <a:pt x="8297" y="17419"/>
                    <a:pt x="8297" y="17447"/>
                    <a:pt x="8297" y="17471"/>
                  </a:cubicBezTo>
                  <a:cubicBezTo>
                    <a:pt x="8540" y="20390"/>
                    <a:pt x="8872" y="24960"/>
                    <a:pt x="8855" y="26334"/>
                  </a:cubicBezTo>
                  <a:cubicBezTo>
                    <a:pt x="8763" y="26266"/>
                    <a:pt x="8648" y="26186"/>
                    <a:pt x="8505" y="26087"/>
                  </a:cubicBezTo>
                  <a:cubicBezTo>
                    <a:pt x="3220" y="22411"/>
                    <a:pt x="576" y="19828"/>
                    <a:pt x="644" y="18409"/>
                  </a:cubicBezTo>
                  <a:cubicBezTo>
                    <a:pt x="759" y="15961"/>
                    <a:pt x="4294" y="2840"/>
                    <a:pt x="4890" y="651"/>
                  </a:cubicBezTo>
                  <a:close/>
                  <a:moveTo>
                    <a:pt x="4715" y="0"/>
                  </a:moveTo>
                  <a:cubicBezTo>
                    <a:pt x="4675" y="0"/>
                    <a:pt x="4635" y="9"/>
                    <a:pt x="4598" y="28"/>
                  </a:cubicBezTo>
                  <a:cubicBezTo>
                    <a:pt x="4526" y="60"/>
                    <a:pt x="4470" y="123"/>
                    <a:pt x="4450" y="200"/>
                  </a:cubicBezTo>
                  <a:cubicBezTo>
                    <a:pt x="4278" y="831"/>
                    <a:pt x="232" y="15665"/>
                    <a:pt x="104" y="18381"/>
                  </a:cubicBezTo>
                  <a:cubicBezTo>
                    <a:pt x="1" y="20571"/>
                    <a:pt x="4674" y="24081"/>
                    <a:pt x="8197" y="26533"/>
                  </a:cubicBezTo>
                  <a:cubicBezTo>
                    <a:pt x="8512" y="26754"/>
                    <a:pt x="8808" y="26957"/>
                    <a:pt x="8855" y="27001"/>
                  </a:cubicBezTo>
                  <a:cubicBezTo>
                    <a:pt x="8912" y="27057"/>
                    <a:pt x="8992" y="27084"/>
                    <a:pt x="9071" y="27084"/>
                  </a:cubicBezTo>
                  <a:cubicBezTo>
                    <a:pt x="9111" y="27084"/>
                    <a:pt x="9147" y="27081"/>
                    <a:pt x="9183" y="27065"/>
                  </a:cubicBezTo>
                  <a:cubicBezTo>
                    <a:pt x="9399" y="26965"/>
                    <a:pt x="9619" y="26861"/>
                    <a:pt x="8840" y="17467"/>
                  </a:cubicBezTo>
                  <a:lnTo>
                    <a:pt x="11707" y="3431"/>
                  </a:lnTo>
                  <a:cubicBezTo>
                    <a:pt x="11731" y="3311"/>
                    <a:pt x="11672" y="3183"/>
                    <a:pt x="11556" y="3132"/>
                  </a:cubicBezTo>
                  <a:lnTo>
                    <a:pt x="4825" y="24"/>
                  </a:lnTo>
                  <a:cubicBezTo>
                    <a:pt x="4791" y="8"/>
                    <a:pt x="4753" y="0"/>
                    <a:pt x="47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8"/>
            <p:cNvSpPr/>
            <p:nvPr/>
          </p:nvSpPr>
          <p:spPr>
            <a:xfrm>
              <a:off x="6043167" y="2180049"/>
              <a:ext cx="183105" cy="567295"/>
            </a:xfrm>
            <a:custGeom>
              <a:avLst/>
              <a:gdLst/>
              <a:ahLst/>
              <a:cxnLst/>
              <a:rect l="l" t="t" r="r" b="b"/>
              <a:pathLst>
                <a:path w="8290" h="25684" extrusionOk="0">
                  <a:moveTo>
                    <a:pt x="4315" y="1"/>
                  </a:moveTo>
                  <a:cubicBezTo>
                    <a:pt x="3719" y="2190"/>
                    <a:pt x="184" y="15311"/>
                    <a:pt x="69" y="17759"/>
                  </a:cubicBezTo>
                  <a:cubicBezTo>
                    <a:pt x="1" y="19178"/>
                    <a:pt x="2645" y="21761"/>
                    <a:pt x="7930" y="25437"/>
                  </a:cubicBezTo>
                  <a:cubicBezTo>
                    <a:pt x="8073" y="25536"/>
                    <a:pt x="8188" y="25616"/>
                    <a:pt x="8280" y="25684"/>
                  </a:cubicBezTo>
                  <a:cubicBezTo>
                    <a:pt x="8289" y="25133"/>
                    <a:pt x="8236" y="24074"/>
                    <a:pt x="8161" y="22808"/>
                  </a:cubicBezTo>
                  <a:cubicBezTo>
                    <a:pt x="5661" y="20691"/>
                    <a:pt x="2289" y="17860"/>
                    <a:pt x="1882" y="16637"/>
                  </a:cubicBezTo>
                  <a:cubicBezTo>
                    <a:pt x="1239" y="14708"/>
                    <a:pt x="6064" y="880"/>
                    <a:pt x="6064" y="880"/>
                  </a:cubicBezTo>
                  <a:lnTo>
                    <a:pt x="6044" y="800"/>
                  </a:lnTo>
                  <a:lnTo>
                    <a:pt x="4315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8"/>
            <p:cNvSpPr/>
            <p:nvPr/>
          </p:nvSpPr>
          <p:spPr>
            <a:xfrm>
              <a:off x="6067331" y="1803214"/>
              <a:ext cx="1190936" cy="684403"/>
            </a:xfrm>
            <a:custGeom>
              <a:avLst/>
              <a:gdLst/>
              <a:ahLst/>
              <a:cxnLst/>
              <a:rect l="l" t="t" r="r" b="b"/>
              <a:pathLst>
                <a:path w="53919" h="30986" extrusionOk="0">
                  <a:moveTo>
                    <a:pt x="25645" y="0"/>
                  </a:moveTo>
                  <a:cubicBezTo>
                    <a:pt x="24856" y="0"/>
                    <a:pt x="23872" y="280"/>
                    <a:pt x="22784" y="1213"/>
                  </a:cubicBezTo>
                  <a:cubicBezTo>
                    <a:pt x="22784" y="1213"/>
                    <a:pt x="21167" y="2376"/>
                    <a:pt x="17995" y="2507"/>
                  </a:cubicBezTo>
                  <a:cubicBezTo>
                    <a:pt x="17909" y="2510"/>
                    <a:pt x="17825" y="2512"/>
                    <a:pt x="17743" y="2512"/>
                  </a:cubicBezTo>
                  <a:cubicBezTo>
                    <a:pt x="14826" y="2512"/>
                    <a:pt x="14575" y="370"/>
                    <a:pt x="10797" y="370"/>
                  </a:cubicBezTo>
                  <a:cubicBezTo>
                    <a:pt x="10780" y="370"/>
                    <a:pt x="10763" y="370"/>
                    <a:pt x="10746" y="370"/>
                  </a:cubicBezTo>
                  <a:cubicBezTo>
                    <a:pt x="5981" y="394"/>
                    <a:pt x="1" y="15452"/>
                    <a:pt x="1" y="15452"/>
                  </a:cubicBezTo>
                  <a:cubicBezTo>
                    <a:pt x="1" y="15452"/>
                    <a:pt x="2977" y="18364"/>
                    <a:pt x="5889" y="19594"/>
                  </a:cubicBezTo>
                  <a:cubicBezTo>
                    <a:pt x="8805" y="20824"/>
                    <a:pt x="10938" y="21084"/>
                    <a:pt x="10938" y="21084"/>
                  </a:cubicBezTo>
                  <a:lnTo>
                    <a:pt x="11393" y="30986"/>
                  </a:lnTo>
                  <a:lnTo>
                    <a:pt x="43498" y="30986"/>
                  </a:lnTo>
                  <a:lnTo>
                    <a:pt x="43886" y="21084"/>
                  </a:lnTo>
                  <a:lnTo>
                    <a:pt x="53919" y="14545"/>
                  </a:lnTo>
                  <a:cubicBezTo>
                    <a:pt x="53919" y="14545"/>
                    <a:pt x="49002" y="5742"/>
                    <a:pt x="46606" y="2443"/>
                  </a:cubicBezTo>
                  <a:cubicBezTo>
                    <a:pt x="45407" y="791"/>
                    <a:pt x="43806" y="273"/>
                    <a:pt x="42350" y="273"/>
                  </a:cubicBezTo>
                  <a:cubicBezTo>
                    <a:pt x="40894" y="273"/>
                    <a:pt x="39584" y="791"/>
                    <a:pt x="38968" y="1213"/>
                  </a:cubicBezTo>
                  <a:cubicBezTo>
                    <a:pt x="38025" y="1856"/>
                    <a:pt x="35669" y="2121"/>
                    <a:pt x="34011" y="2121"/>
                  </a:cubicBezTo>
                  <a:cubicBezTo>
                    <a:pt x="33508" y="2121"/>
                    <a:pt x="33070" y="2097"/>
                    <a:pt x="32754" y="2052"/>
                  </a:cubicBezTo>
                  <a:cubicBezTo>
                    <a:pt x="31395" y="1860"/>
                    <a:pt x="27573" y="630"/>
                    <a:pt x="27573" y="630"/>
                  </a:cubicBezTo>
                  <a:cubicBezTo>
                    <a:pt x="27573" y="630"/>
                    <a:pt x="26829" y="0"/>
                    <a:pt x="2564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8"/>
            <p:cNvSpPr/>
            <p:nvPr/>
          </p:nvSpPr>
          <p:spPr>
            <a:xfrm>
              <a:off x="6060904" y="1797383"/>
              <a:ext cx="1204166" cy="696242"/>
            </a:xfrm>
            <a:custGeom>
              <a:avLst/>
              <a:gdLst/>
              <a:ahLst/>
              <a:cxnLst/>
              <a:rect l="l" t="t" r="r" b="b"/>
              <a:pathLst>
                <a:path w="54518" h="31522" extrusionOk="0">
                  <a:moveTo>
                    <a:pt x="25943" y="531"/>
                  </a:moveTo>
                  <a:cubicBezTo>
                    <a:pt x="26987" y="531"/>
                    <a:pt x="27648" y="1064"/>
                    <a:pt x="27693" y="1101"/>
                  </a:cubicBezTo>
                  <a:cubicBezTo>
                    <a:pt x="27721" y="1121"/>
                    <a:pt x="27748" y="1141"/>
                    <a:pt x="27785" y="1149"/>
                  </a:cubicBezTo>
                  <a:cubicBezTo>
                    <a:pt x="27940" y="1202"/>
                    <a:pt x="31638" y="2391"/>
                    <a:pt x="33004" y="2583"/>
                  </a:cubicBezTo>
                  <a:cubicBezTo>
                    <a:pt x="33318" y="2629"/>
                    <a:pt x="33778" y="2655"/>
                    <a:pt x="34313" y="2655"/>
                  </a:cubicBezTo>
                  <a:cubicBezTo>
                    <a:pt x="35981" y="2655"/>
                    <a:pt x="38387" y="2402"/>
                    <a:pt x="39412" y="1700"/>
                  </a:cubicBezTo>
                  <a:cubicBezTo>
                    <a:pt x="39986" y="1306"/>
                    <a:pt x="41239" y="814"/>
                    <a:pt x="42632" y="814"/>
                  </a:cubicBezTo>
                  <a:cubicBezTo>
                    <a:pt x="44019" y="814"/>
                    <a:pt x="45545" y="1302"/>
                    <a:pt x="46677" y="2863"/>
                  </a:cubicBezTo>
                  <a:cubicBezTo>
                    <a:pt x="48826" y="5827"/>
                    <a:pt x="53072" y="13336"/>
                    <a:pt x="53850" y="14722"/>
                  </a:cubicBezTo>
                  <a:lnTo>
                    <a:pt x="44029" y="21121"/>
                  </a:lnTo>
                  <a:cubicBezTo>
                    <a:pt x="43957" y="21169"/>
                    <a:pt x="43913" y="21248"/>
                    <a:pt x="43909" y="21336"/>
                  </a:cubicBezTo>
                  <a:lnTo>
                    <a:pt x="43530" y="30982"/>
                  </a:lnTo>
                  <a:lnTo>
                    <a:pt x="11944" y="30982"/>
                  </a:lnTo>
                  <a:lnTo>
                    <a:pt x="11500" y="21336"/>
                  </a:lnTo>
                  <a:cubicBezTo>
                    <a:pt x="11496" y="21204"/>
                    <a:pt x="11392" y="21097"/>
                    <a:pt x="11264" y="21081"/>
                  </a:cubicBezTo>
                  <a:cubicBezTo>
                    <a:pt x="11240" y="21077"/>
                    <a:pt x="9123" y="20809"/>
                    <a:pt x="6288" y="19611"/>
                  </a:cubicBezTo>
                  <a:cubicBezTo>
                    <a:pt x="3795" y="18556"/>
                    <a:pt x="1215" y="16212"/>
                    <a:pt x="612" y="15648"/>
                  </a:cubicBezTo>
                  <a:cubicBezTo>
                    <a:pt x="1287" y="13999"/>
                    <a:pt x="6775" y="926"/>
                    <a:pt x="11037" y="905"/>
                  </a:cubicBezTo>
                  <a:cubicBezTo>
                    <a:pt x="11069" y="905"/>
                    <a:pt x="11101" y="905"/>
                    <a:pt x="11133" y="905"/>
                  </a:cubicBezTo>
                  <a:cubicBezTo>
                    <a:pt x="13019" y="905"/>
                    <a:pt x="13992" y="1486"/>
                    <a:pt x="14915" y="2040"/>
                  </a:cubicBezTo>
                  <a:cubicBezTo>
                    <a:pt x="15775" y="2554"/>
                    <a:pt x="16586" y="3044"/>
                    <a:pt x="18018" y="3044"/>
                  </a:cubicBezTo>
                  <a:cubicBezTo>
                    <a:pt x="18109" y="3044"/>
                    <a:pt x="18202" y="3042"/>
                    <a:pt x="18298" y="3038"/>
                  </a:cubicBezTo>
                  <a:cubicBezTo>
                    <a:pt x="21514" y="2911"/>
                    <a:pt x="23163" y="1744"/>
                    <a:pt x="23235" y="1696"/>
                  </a:cubicBezTo>
                  <a:cubicBezTo>
                    <a:pt x="23239" y="1689"/>
                    <a:pt x="23247" y="1685"/>
                    <a:pt x="23251" y="1681"/>
                  </a:cubicBezTo>
                  <a:cubicBezTo>
                    <a:pt x="24284" y="795"/>
                    <a:pt x="25208" y="531"/>
                    <a:pt x="25943" y="531"/>
                  </a:cubicBezTo>
                  <a:close/>
                  <a:moveTo>
                    <a:pt x="25925" y="1"/>
                  </a:moveTo>
                  <a:cubicBezTo>
                    <a:pt x="25084" y="1"/>
                    <a:pt x="24045" y="294"/>
                    <a:pt x="22911" y="1261"/>
                  </a:cubicBezTo>
                  <a:cubicBezTo>
                    <a:pt x="22788" y="1345"/>
                    <a:pt x="21218" y="2380"/>
                    <a:pt x="18274" y="2500"/>
                  </a:cubicBezTo>
                  <a:cubicBezTo>
                    <a:pt x="18189" y="2503"/>
                    <a:pt x="18105" y="2505"/>
                    <a:pt x="18024" y="2505"/>
                  </a:cubicBezTo>
                  <a:cubicBezTo>
                    <a:pt x="16738" y="2505"/>
                    <a:pt x="16021" y="2072"/>
                    <a:pt x="15194" y="1576"/>
                  </a:cubicBezTo>
                  <a:cubicBezTo>
                    <a:pt x="14243" y="1003"/>
                    <a:pt x="13138" y="363"/>
                    <a:pt x="11056" y="363"/>
                  </a:cubicBezTo>
                  <a:cubicBezTo>
                    <a:pt x="11049" y="363"/>
                    <a:pt x="11041" y="363"/>
                    <a:pt x="11033" y="363"/>
                  </a:cubicBezTo>
                  <a:cubicBezTo>
                    <a:pt x="6144" y="387"/>
                    <a:pt x="284" y="14993"/>
                    <a:pt x="41" y="15616"/>
                  </a:cubicBezTo>
                  <a:cubicBezTo>
                    <a:pt x="0" y="15716"/>
                    <a:pt x="24" y="15832"/>
                    <a:pt x="100" y="15908"/>
                  </a:cubicBezTo>
                  <a:cubicBezTo>
                    <a:pt x="225" y="16031"/>
                    <a:pt x="3148" y="18872"/>
                    <a:pt x="6076" y="20110"/>
                  </a:cubicBezTo>
                  <a:cubicBezTo>
                    <a:pt x="8480" y="21125"/>
                    <a:pt x="10342" y="21484"/>
                    <a:pt x="10969" y="21584"/>
                  </a:cubicBezTo>
                  <a:lnTo>
                    <a:pt x="11412" y="31266"/>
                  </a:lnTo>
                  <a:cubicBezTo>
                    <a:pt x="11420" y="31410"/>
                    <a:pt x="11540" y="31522"/>
                    <a:pt x="11684" y="31522"/>
                  </a:cubicBezTo>
                  <a:lnTo>
                    <a:pt x="43789" y="31522"/>
                  </a:lnTo>
                  <a:cubicBezTo>
                    <a:pt x="43933" y="31522"/>
                    <a:pt x="44052" y="31406"/>
                    <a:pt x="44061" y="31262"/>
                  </a:cubicBezTo>
                  <a:lnTo>
                    <a:pt x="44445" y="21500"/>
                  </a:lnTo>
                  <a:lnTo>
                    <a:pt x="54358" y="15037"/>
                  </a:lnTo>
                  <a:cubicBezTo>
                    <a:pt x="54477" y="14958"/>
                    <a:pt x="54518" y="14802"/>
                    <a:pt x="54446" y="14678"/>
                  </a:cubicBezTo>
                  <a:cubicBezTo>
                    <a:pt x="54398" y="14590"/>
                    <a:pt x="49493" y="5822"/>
                    <a:pt x="47116" y="2548"/>
                  </a:cubicBezTo>
                  <a:cubicBezTo>
                    <a:pt x="45863" y="821"/>
                    <a:pt x="44176" y="281"/>
                    <a:pt x="42645" y="281"/>
                  </a:cubicBezTo>
                  <a:cubicBezTo>
                    <a:pt x="41113" y="281"/>
                    <a:pt x="39736" y="822"/>
                    <a:pt x="39104" y="1253"/>
                  </a:cubicBezTo>
                  <a:cubicBezTo>
                    <a:pt x="38229" y="1854"/>
                    <a:pt x="35919" y="2115"/>
                    <a:pt x="34292" y="2115"/>
                  </a:cubicBezTo>
                  <a:cubicBezTo>
                    <a:pt x="33810" y="2115"/>
                    <a:pt x="33388" y="2092"/>
                    <a:pt x="33081" y="2048"/>
                  </a:cubicBezTo>
                  <a:cubicBezTo>
                    <a:pt x="31839" y="1873"/>
                    <a:pt x="28419" y="786"/>
                    <a:pt x="27992" y="650"/>
                  </a:cubicBezTo>
                  <a:cubicBezTo>
                    <a:pt x="27799" y="507"/>
                    <a:pt x="27033" y="1"/>
                    <a:pt x="259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28"/>
            <p:cNvSpPr/>
            <p:nvPr/>
          </p:nvSpPr>
          <p:spPr>
            <a:xfrm>
              <a:off x="6310205" y="1904176"/>
              <a:ext cx="8857" cy="369170"/>
            </a:xfrm>
            <a:custGeom>
              <a:avLst/>
              <a:gdLst/>
              <a:ahLst/>
              <a:cxnLst/>
              <a:rect l="l" t="t" r="r" b="b"/>
              <a:pathLst>
                <a:path w="401" h="16714" extrusionOk="0">
                  <a:moveTo>
                    <a:pt x="265" y="1"/>
                  </a:moveTo>
                  <a:cubicBezTo>
                    <a:pt x="193" y="1"/>
                    <a:pt x="133" y="61"/>
                    <a:pt x="133" y="137"/>
                  </a:cubicBezTo>
                  <a:lnTo>
                    <a:pt x="1" y="16577"/>
                  </a:lnTo>
                  <a:cubicBezTo>
                    <a:pt x="1" y="16653"/>
                    <a:pt x="61" y="16713"/>
                    <a:pt x="137" y="16713"/>
                  </a:cubicBezTo>
                  <a:cubicBezTo>
                    <a:pt x="213" y="16713"/>
                    <a:pt x="273" y="16653"/>
                    <a:pt x="273" y="16577"/>
                  </a:cubicBezTo>
                  <a:lnTo>
                    <a:pt x="401" y="137"/>
                  </a:lnTo>
                  <a:cubicBezTo>
                    <a:pt x="401" y="61"/>
                    <a:pt x="340" y="1"/>
                    <a:pt x="2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28"/>
            <p:cNvSpPr/>
            <p:nvPr/>
          </p:nvSpPr>
          <p:spPr>
            <a:xfrm>
              <a:off x="6338720" y="1937064"/>
              <a:ext cx="53651" cy="281925"/>
            </a:xfrm>
            <a:custGeom>
              <a:avLst/>
              <a:gdLst/>
              <a:ahLst/>
              <a:cxnLst/>
              <a:rect l="l" t="t" r="r" b="b"/>
              <a:pathLst>
                <a:path w="2429" h="12764" extrusionOk="0">
                  <a:moveTo>
                    <a:pt x="147" y="1"/>
                  </a:moveTo>
                  <a:cubicBezTo>
                    <a:pt x="143" y="1"/>
                    <a:pt x="138" y="1"/>
                    <a:pt x="133" y="1"/>
                  </a:cubicBezTo>
                  <a:cubicBezTo>
                    <a:pt x="61" y="6"/>
                    <a:pt x="0" y="70"/>
                    <a:pt x="4" y="141"/>
                  </a:cubicBezTo>
                  <a:cubicBezTo>
                    <a:pt x="8" y="226"/>
                    <a:pt x="480" y="8242"/>
                    <a:pt x="2149" y="12675"/>
                  </a:cubicBezTo>
                  <a:cubicBezTo>
                    <a:pt x="2170" y="12732"/>
                    <a:pt x="2221" y="12764"/>
                    <a:pt x="2277" y="12764"/>
                  </a:cubicBezTo>
                  <a:cubicBezTo>
                    <a:pt x="2293" y="12764"/>
                    <a:pt x="2309" y="12764"/>
                    <a:pt x="2325" y="12756"/>
                  </a:cubicBezTo>
                  <a:cubicBezTo>
                    <a:pt x="2393" y="12727"/>
                    <a:pt x="2428" y="12651"/>
                    <a:pt x="2404" y="12579"/>
                  </a:cubicBezTo>
                  <a:cubicBezTo>
                    <a:pt x="747" y="8186"/>
                    <a:pt x="280" y="209"/>
                    <a:pt x="276" y="130"/>
                  </a:cubicBezTo>
                  <a:cubicBezTo>
                    <a:pt x="272" y="59"/>
                    <a:pt x="226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28"/>
            <p:cNvSpPr/>
            <p:nvPr/>
          </p:nvSpPr>
          <p:spPr>
            <a:xfrm>
              <a:off x="6392790" y="2227294"/>
              <a:ext cx="36820" cy="76025"/>
            </a:xfrm>
            <a:custGeom>
              <a:avLst/>
              <a:gdLst/>
              <a:ahLst/>
              <a:cxnLst/>
              <a:rect l="l" t="t" r="r" b="b"/>
              <a:pathLst>
                <a:path w="1667" h="3442" extrusionOk="0">
                  <a:moveTo>
                    <a:pt x="152" y="0"/>
                  </a:moveTo>
                  <a:cubicBezTo>
                    <a:pt x="138" y="0"/>
                    <a:pt x="123" y="2"/>
                    <a:pt x="109" y="7"/>
                  </a:cubicBezTo>
                  <a:cubicBezTo>
                    <a:pt x="37" y="35"/>
                    <a:pt x="1" y="111"/>
                    <a:pt x="25" y="182"/>
                  </a:cubicBezTo>
                  <a:cubicBezTo>
                    <a:pt x="61" y="278"/>
                    <a:pt x="880" y="2599"/>
                    <a:pt x="1399" y="3382"/>
                  </a:cubicBezTo>
                  <a:cubicBezTo>
                    <a:pt x="1427" y="3422"/>
                    <a:pt x="1466" y="3442"/>
                    <a:pt x="1510" y="3442"/>
                  </a:cubicBezTo>
                  <a:cubicBezTo>
                    <a:pt x="1538" y="3442"/>
                    <a:pt x="1562" y="3434"/>
                    <a:pt x="1586" y="3422"/>
                  </a:cubicBezTo>
                  <a:cubicBezTo>
                    <a:pt x="1650" y="3378"/>
                    <a:pt x="1667" y="3294"/>
                    <a:pt x="1623" y="3235"/>
                  </a:cubicBezTo>
                  <a:cubicBezTo>
                    <a:pt x="1123" y="2479"/>
                    <a:pt x="288" y="114"/>
                    <a:pt x="281" y="90"/>
                  </a:cubicBezTo>
                  <a:cubicBezTo>
                    <a:pt x="261" y="37"/>
                    <a:pt x="209" y="0"/>
                    <a:pt x="1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28"/>
            <p:cNvSpPr/>
            <p:nvPr/>
          </p:nvSpPr>
          <p:spPr>
            <a:xfrm>
              <a:off x="6361470" y="1917031"/>
              <a:ext cx="63833" cy="194768"/>
            </a:xfrm>
            <a:custGeom>
              <a:avLst/>
              <a:gdLst/>
              <a:ahLst/>
              <a:cxnLst/>
              <a:rect l="l" t="t" r="r" b="b"/>
              <a:pathLst>
                <a:path w="2890" h="8818" extrusionOk="0">
                  <a:moveTo>
                    <a:pt x="144" y="1"/>
                  </a:moveTo>
                  <a:cubicBezTo>
                    <a:pt x="136" y="1"/>
                    <a:pt x="128" y="1"/>
                    <a:pt x="121" y="3"/>
                  </a:cubicBezTo>
                  <a:cubicBezTo>
                    <a:pt x="45" y="18"/>
                    <a:pt x="1" y="90"/>
                    <a:pt x="13" y="162"/>
                  </a:cubicBezTo>
                  <a:cubicBezTo>
                    <a:pt x="25" y="210"/>
                    <a:pt x="1007" y="5011"/>
                    <a:pt x="2613" y="8734"/>
                  </a:cubicBezTo>
                  <a:cubicBezTo>
                    <a:pt x="2633" y="8785"/>
                    <a:pt x="2685" y="8817"/>
                    <a:pt x="2737" y="8817"/>
                  </a:cubicBezTo>
                  <a:cubicBezTo>
                    <a:pt x="2753" y="8817"/>
                    <a:pt x="2773" y="8813"/>
                    <a:pt x="2788" y="8806"/>
                  </a:cubicBezTo>
                  <a:cubicBezTo>
                    <a:pt x="2857" y="8778"/>
                    <a:pt x="2889" y="8697"/>
                    <a:pt x="2860" y="8625"/>
                  </a:cubicBezTo>
                  <a:cubicBezTo>
                    <a:pt x="1267" y="4931"/>
                    <a:pt x="288" y="158"/>
                    <a:pt x="281" y="110"/>
                  </a:cubicBezTo>
                  <a:cubicBezTo>
                    <a:pt x="266" y="46"/>
                    <a:pt x="207" y="1"/>
                    <a:pt x="1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28"/>
            <p:cNvSpPr/>
            <p:nvPr/>
          </p:nvSpPr>
          <p:spPr>
            <a:xfrm>
              <a:off x="6913128" y="1948483"/>
              <a:ext cx="71144" cy="209014"/>
            </a:xfrm>
            <a:custGeom>
              <a:avLst/>
              <a:gdLst/>
              <a:ahLst/>
              <a:cxnLst/>
              <a:rect l="l" t="t" r="r" b="b"/>
              <a:pathLst>
                <a:path w="3221" h="9463" extrusionOk="0">
                  <a:moveTo>
                    <a:pt x="3071" y="1"/>
                  </a:moveTo>
                  <a:cubicBezTo>
                    <a:pt x="3010" y="1"/>
                    <a:pt x="2954" y="42"/>
                    <a:pt x="2937" y="104"/>
                  </a:cubicBezTo>
                  <a:cubicBezTo>
                    <a:pt x="2924" y="168"/>
                    <a:pt x="1370" y="6467"/>
                    <a:pt x="33" y="9271"/>
                  </a:cubicBezTo>
                  <a:cubicBezTo>
                    <a:pt x="1" y="9339"/>
                    <a:pt x="33" y="9419"/>
                    <a:pt x="96" y="9450"/>
                  </a:cubicBezTo>
                  <a:cubicBezTo>
                    <a:pt x="117" y="9459"/>
                    <a:pt x="137" y="9463"/>
                    <a:pt x="157" y="9463"/>
                  </a:cubicBezTo>
                  <a:cubicBezTo>
                    <a:pt x="209" y="9463"/>
                    <a:pt x="257" y="9435"/>
                    <a:pt x="280" y="9387"/>
                  </a:cubicBezTo>
                  <a:cubicBezTo>
                    <a:pt x="1630" y="6559"/>
                    <a:pt x="3184" y="232"/>
                    <a:pt x="3200" y="168"/>
                  </a:cubicBezTo>
                  <a:cubicBezTo>
                    <a:pt x="3221" y="96"/>
                    <a:pt x="3173" y="24"/>
                    <a:pt x="3101" y="4"/>
                  </a:cubicBezTo>
                  <a:cubicBezTo>
                    <a:pt x="3091" y="2"/>
                    <a:pt x="3081" y="1"/>
                    <a:pt x="30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28"/>
            <p:cNvSpPr/>
            <p:nvPr/>
          </p:nvSpPr>
          <p:spPr>
            <a:xfrm>
              <a:off x="7032223" y="1982807"/>
              <a:ext cx="7443" cy="289125"/>
            </a:xfrm>
            <a:custGeom>
              <a:avLst/>
              <a:gdLst/>
              <a:ahLst/>
              <a:cxnLst/>
              <a:rect l="l" t="t" r="r" b="b"/>
              <a:pathLst>
                <a:path w="337" h="13090" extrusionOk="0">
                  <a:moveTo>
                    <a:pt x="137" y="0"/>
                  </a:moveTo>
                  <a:cubicBezTo>
                    <a:pt x="61" y="0"/>
                    <a:pt x="1" y="63"/>
                    <a:pt x="1" y="135"/>
                  </a:cubicBezTo>
                  <a:lnTo>
                    <a:pt x="65" y="12953"/>
                  </a:lnTo>
                  <a:cubicBezTo>
                    <a:pt x="69" y="13029"/>
                    <a:pt x="129" y="13089"/>
                    <a:pt x="201" y="13089"/>
                  </a:cubicBezTo>
                  <a:cubicBezTo>
                    <a:pt x="277" y="13089"/>
                    <a:pt x="336" y="13025"/>
                    <a:pt x="336" y="12953"/>
                  </a:cubicBezTo>
                  <a:lnTo>
                    <a:pt x="273" y="135"/>
                  </a:lnTo>
                  <a:cubicBezTo>
                    <a:pt x="273" y="60"/>
                    <a:pt x="213" y="0"/>
                    <a:pt x="1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28"/>
            <p:cNvSpPr/>
            <p:nvPr/>
          </p:nvSpPr>
          <p:spPr>
            <a:xfrm>
              <a:off x="6928920" y="1988506"/>
              <a:ext cx="95219" cy="279098"/>
            </a:xfrm>
            <a:custGeom>
              <a:avLst/>
              <a:gdLst/>
              <a:ahLst/>
              <a:cxnLst/>
              <a:rect l="l" t="t" r="r" b="b"/>
              <a:pathLst>
                <a:path w="4311" h="12636" extrusionOk="0">
                  <a:moveTo>
                    <a:pt x="4170" y="1"/>
                  </a:moveTo>
                  <a:cubicBezTo>
                    <a:pt x="4102" y="1"/>
                    <a:pt x="4043" y="50"/>
                    <a:pt x="4035" y="117"/>
                  </a:cubicBezTo>
                  <a:cubicBezTo>
                    <a:pt x="4023" y="197"/>
                    <a:pt x="2841" y="8226"/>
                    <a:pt x="41" y="12428"/>
                  </a:cubicBezTo>
                  <a:cubicBezTo>
                    <a:pt x="1" y="12488"/>
                    <a:pt x="17" y="12571"/>
                    <a:pt x="80" y="12615"/>
                  </a:cubicBezTo>
                  <a:cubicBezTo>
                    <a:pt x="100" y="12627"/>
                    <a:pt x="128" y="12636"/>
                    <a:pt x="152" y="12636"/>
                  </a:cubicBezTo>
                  <a:cubicBezTo>
                    <a:pt x="196" y="12636"/>
                    <a:pt x="240" y="12615"/>
                    <a:pt x="268" y="12575"/>
                  </a:cubicBezTo>
                  <a:cubicBezTo>
                    <a:pt x="3100" y="8326"/>
                    <a:pt x="4290" y="237"/>
                    <a:pt x="4298" y="157"/>
                  </a:cubicBezTo>
                  <a:cubicBezTo>
                    <a:pt x="4311" y="81"/>
                    <a:pt x="4259" y="13"/>
                    <a:pt x="4187" y="2"/>
                  </a:cubicBezTo>
                  <a:cubicBezTo>
                    <a:pt x="4181" y="1"/>
                    <a:pt x="4176" y="1"/>
                    <a:pt x="41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28"/>
            <p:cNvSpPr/>
            <p:nvPr/>
          </p:nvSpPr>
          <p:spPr>
            <a:xfrm>
              <a:off x="6937468" y="2225880"/>
              <a:ext cx="55440" cy="88924"/>
            </a:xfrm>
            <a:custGeom>
              <a:avLst/>
              <a:gdLst/>
              <a:ahLst/>
              <a:cxnLst/>
              <a:rect l="l" t="t" r="r" b="b"/>
              <a:pathLst>
                <a:path w="2510" h="4026" extrusionOk="0">
                  <a:moveTo>
                    <a:pt x="2356" y="1"/>
                  </a:moveTo>
                  <a:cubicBezTo>
                    <a:pt x="2307" y="1"/>
                    <a:pt x="2259" y="26"/>
                    <a:pt x="2234" y="71"/>
                  </a:cubicBezTo>
                  <a:cubicBezTo>
                    <a:pt x="2222" y="95"/>
                    <a:pt x="936" y="2539"/>
                    <a:pt x="45" y="3813"/>
                  </a:cubicBezTo>
                  <a:cubicBezTo>
                    <a:pt x="1" y="3874"/>
                    <a:pt x="17" y="3957"/>
                    <a:pt x="77" y="4001"/>
                  </a:cubicBezTo>
                  <a:cubicBezTo>
                    <a:pt x="101" y="4018"/>
                    <a:pt x="129" y="4025"/>
                    <a:pt x="157" y="4025"/>
                  </a:cubicBezTo>
                  <a:cubicBezTo>
                    <a:pt x="197" y="4025"/>
                    <a:pt x="241" y="4005"/>
                    <a:pt x="265" y="3970"/>
                  </a:cubicBezTo>
                  <a:cubicBezTo>
                    <a:pt x="1168" y="2679"/>
                    <a:pt x="2462" y="222"/>
                    <a:pt x="2478" y="198"/>
                  </a:cubicBezTo>
                  <a:cubicBezTo>
                    <a:pt x="2510" y="130"/>
                    <a:pt x="2486" y="51"/>
                    <a:pt x="2418" y="15"/>
                  </a:cubicBezTo>
                  <a:cubicBezTo>
                    <a:pt x="2398" y="6"/>
                    <a:pt x="2377" y="1"/>
                    <a:pt x="235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28"/>
            <p:cNvSpPr/>
            <p:nvPr/>
          </p:nvSpPr>
          <p:spPr>
            <a:xfrm>
              <a:off x="6527325" y="1848383"/>
              <a:ext cx="250671" cy="256635"/>
            </a:xfrm>
            <a:custGeom>
              <a:avLst/>
              <a:gdLst/>
              <a:ahLst/>
              <a:cxnLst/>
              <a:rect l="l" t="t" r="r" b="b"/>
              <a:pathLst>
                <a:path w="11349" h="11619" extrusionOk="0">
                  <a:moveTo>
                    <a:pt x="147" y="1"/>
                  </a:moveTo>
                  <a:cubicBezTo>
                    <a:pt x="139" y="1"/>
                    <a:pt x="132" y="2"/>
                    <a:pt x="125" y="3"/>
                  </a:cubicBezTo>
                  <a:cubicBezTo>
                    <a:pt x="53" y="14"/>
                    <a:pt x="1" y="86"/>
                    <a:pt x="13" y="158"/>
                  </a:cubicBezTo>
                  <a:cubicBezTo>
                    <a:pt x="21" y="215"/>
                    <a:pt x="935" y="5778"/>
                    <a:pt x="2226" y="8610"/>
                  </a:cubicBezTo>
                  <a:cubicBezTo>
                    <a:pt x="3241" y="10839"/>
                    <a:pt x="4798" y="11618"/>
                    <a:pt x="6232" y="11618"/>
                  </a:cubicBezTo>
                  <a:cubicBezTo>
                    <a:pt x="6823" y="11618"/>
                    <a:pt x="7398" y="11486"/>
                    <a:pt x="7902" y="11266"/>
                  </a:cubicBezTo>
                  <a:cubicBezTo>
                    <a:pt x="9983" y="10363"/>
                    <a:pt x="11349" y="6077"/>
                    <a:pt x="11221" y="845"/>
                  </a:cubicBezTo>
                  <a:cubicBezTo>
                    <a:pt x="11221" y="773"/>
                    <a:pt x="11157" y="726"/>
                    <a:pt x="11081" y="714"/>
                  </a:cubicBezTo>
                  <a:cubicBezTo>
                    <a:pt x="11009" y="718"/>
                    <a:pt x="10949" y="777"/>
                    <a:pt x="10949" y="853"/>
                  </a:cubicBezTo>
                  <a:cubicBezTo>
                    <a:pt x="11073" y="5898"/>
                    <a:pt x="9747" y="10172"/>
                    <a:pt x="7794" y="11019"/>
                  </a:cubicBezTo>
                  <a:cubicBezTo>
                    <a:pt x="7303" y="11232"/>
                    <a:pt x="6762" y="11359"/>
                    <a:pt x="6208" y="11359"/>
                  </a:cubicBezTo>
                  <a:cubicBezTo>
                    <a:pt x="4857" y="11359"/>
                    <a:pt x="3429" y="10605"/>
                    <a:pt x="2469" y="8498"/>
                  </a:cubicBezTo>
                  <a:cubicBezTo>
                    <a:pt x="1199" y="5699"/>
                    <a:pt x="288" y="170"/>
                    <a:pt x="281" y="115"/>
                  </a:cubicBezTo>
                  <a:cubicBezTo>
                    <a:pt x="270" y="50"/>
                    <a:pt x="211" y="1"/>
                    <a:pt x="1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188;p28"/>
            <p:cNvSpPr/>
            <p:nvPr/>
          </p:nvSpPr>
          <p:spPr>
            <a:xfrm>
              <a:off x="6358997" y="1564205"/>
              <a:ext cx="96721" cy="115076"/>
            </a:xfrm>
            <a:custGeom>
              <a:avLst/>
              <a:gdLst/>
              <a:ahLst/>
              <a:cxnLst/>
              <a:rect l="l" t="t" r="r" b="b"/>
              <a:pathLst>
                <a:path w="4379" h="5210" extrusionOk="0">
                  <a:moveTo>
                    <a:pt x="1587" y="1"/>
                  </a:moveTo>
                  <a:cubicBezTo>
                    <a:pt x="1379" y="1"/>
                    <a:pt x="1170" y="90"/>
                    <a:pt x="972" y="315"/>
                  </a:cubicBezTo>
                  <a:cubicBezTo>
                    <a:pt x="1" y="1417"/>
                    <a:pt x="1746" y="3941"/>
                    <a:pt x="2717" y="4785"/>
                  </a:cubicBezTo>
                  <a:cubicBezTo>
                    <a:pt x="3061" y="5082"/>
                    <a:pt x="3373" y="5209"/>
                    <a:pt x="3629" y="5209"/>
                  </a:cubicBezTo>
                  <a:cubicBezTo>
                    <a:pt x="4096" y="5209"/>
                    <a:pt x="4378" y="4787"/>
                    <a:pt x="4335" y="4201"/>
                  </a:cubicBezTo>
                  <a:cubicBezTo>
                    <a:pt x="4271" y="3294"/>
                    <a:pt x="3173" y="1353"/>
                    <a:pt x="3173" y="1353"/>
                  </a:cubicBezTo>
                  <a:cubicBezTo>
                    <a:pt x="3173" y="1353"/>
                    <a:pt x="2394" y="1"/>
                    <a:pt x="158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8"/>
            <p:cNvSpPr/>
            <p:nvPr/>
          </p:nvSpPr>
          <p:spPr>
            <a:xfrm>
              <a:off x="6367566" y="1558241"/>
              <a:ext cx="94071" cy="127003"/>
            </a:xfrm>
            <a:custGeom>
              <a:avLst/>
              <a:gdLst/>
              <a:ahLst/>
              <a:cxnLst/>
              <a:rect l="l" t="t" r="r" b="b"/>
              <a:pathLst>
                <a:path w="4259" h="5750" extrusionOk="0">
                  <a:moveTo>
                    <a:pt x="1194" y="541"/>
                  </a:moveTo>
                  <a:cubicBezTo>
                    <a:pt x="1214" y="541"/>
                    <a:pt x="1231" y="541"/>
                    <a:pt x="1247" y="544"/>
                  </a:cubicBezTo>
                  <a:cubicBezTo>
                    <a:pt x="1766" y="597"/>
                    <a:pt x="2377" y="1460"/>
                    <a:pt x="2549" y="1755"/>
                  </a:cubicBezTo>
                  <a:cubicBezTo>
                    <a:pt x="2848" y="2282"/>
                    <a:pt x="3631" y="3796"/>
                    <a:pt x="3679" y="4491"/>
                  </a:cubicBezTo>
                  <a:cubicBezTo>
                    <a:pt x="3703" y="4815"/>
                    <a:pt x="3603" y="5079"/>
                    <a:pt x="3419" y="5170"/>
                  </a:cubicBezTo>
                  <a:cubicBezTo>
                    <a:pt x="3367" y="5196"/>
                    <a:pt x="3308" y="5209"/>
                    <a:pt x="3242" y="5209"/>
                  </a:cubicBezTo>
                  <a:cubicBezTo>
                    <a:pt x="3038" y="5209"/>
                    <a:pt x="2778" y="5083"/>
                    <a:pt x="2509" y="4847"/>
                  </a:cubicBezTo>
                  <a:cubicBezTo>
                    <a:pt x="1750" y="4192"/>
                    <a:pt x="643" y="2610"/>
                    <a:pt x="571" y="1532"/>
                  </a:cubicBezTo>
                  <a:cubicBezTo>
                    <a:pt x="552" y="1208"/>
                    <a:pt x="624" y="948"/>
                    <a:pt x="787" y="765"/>
                  </a:cubicBezTo>
                  <a:cubicBezTo>
                    <a:pt x="951" y="577"/>
                    <a:pt x="1095" y="541"/>
                    <a:pt x="1194" y="541"/>
                  </a:cubicBezTo>
                  <a:close/>
                  <a:moveTo>
                    <a:pt x="1204" y="1"/>
                  </a:moveTo>
                  <a:cubicBezTo>
                    <a:pt x="972" y="1"/>
                    <a:pt x="668" y="82"/>
                    <a:pt x="380" y="409"/>
                  </a:cubicBezTo>
                  <a:cubicBezTo>
                    <a:pt x="116" y="705"/>
                    <a:pt x="1" y="1096"/>
                    <a:pt x="33" y="1567"/>
                  </a:cubicBezTo>
                  <a:cubicBezTo>
                    <a:pt x="121" y="2850"/>
                    <a:pt x="1319" y="4535"/>
                    <a:pt x="2153" y="5258"/>
                  </a:cubicBezTo>
                  <a:cubicBezTo>
                    <a:pt x="2525" y="5582"/>
                    <a:pt x="2908" y="5750"/>
                    <a:pt x="3248" y="5750"/>
                  </a:cubicBezTo>
                  <a:cubicBezTo>
                    <a:pt x="3395" y="5750"/>
                    <a:pt x="3531" y="5717"/>
                    <a:pt x="3663" y="5654"/>
                  </a:cubicBezTo>
                  <a:cubicBezTo>
                    <a:pt x="4051" y="5457"/>
                    <a:pt x="4258" y="5011"/>
                    <a:pt x="4219" y="4451"/>
                  </a:cubicBezTo>
                  <a:cubicBezTo>
                    <a:pt x="4151" y="3497"/>
                    <a:pt x="3064" y="1571"/>
                    <a:pt x="3021" y="1488"/>
                  </a:cubicBezTo>
                  <a:lnTo>
                    <a:pt x="3016" y="1488"/>
                  </a:lnTo>
                  <a:cubicBezTo>
                    <a:pt x="2936" y="1344"/>
                    <a:pt x="2193" y="98"/>
                    <a:pt x="1303" y="6"/>
                  </a:cubicBezTo>
                  <a:cubicBezTo>
                    <a:pt x="1271" y="3"/>
                    <a:pt x="1238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8"/>
            <p:cNvSpPr/>
            <p:nvPr/>
          </p:nvSpPr>
          <p:spPr>
            <a:xfrm>
              <a:off x="6835115" y="1564205"/>
              <a:ext cx="96743" cy="115076"/>
            </a:xfrm>
            <a:custGeom>
              <a:avLst/>
              <a:gdLst/>
              <a:ahLst/>
              <a:cxnLst/>
              <a:rect l="l" t="t" r="r" b="b"/>
              <a:pathLst>
                <a:path w="4380" h="5210" extrusionOk="0">
                  <a:moveTo>
                    <a:pt x="2794" y="1"/>
                  </a:moveTo>
                  <a:cubicBezTo>
                    <a:pt x="1987" y="1"/>
                    <a:pt x="1208" y="1353"/>
                    <a:pt x="1208" y="1353"/>
                  </a:cubicBezTo>
                  <a:cubicBezTo>
                    <a:pt x="1208" y="1353"/>
                    <a:pt x="106" y="3294"/>
                    <a:pt x="42" y="4201"/>
                  </a:cubicBezTo>
                  <a:cubicBezTo>
                    <a:pt x="1" y="4787"/>
                    <a:pt x="283" y="5209"/>
                    <a:pt x="749" y="5209"/>
                  </a:cubicBezTo>
                  <a:cubicBezTo>
                    <a:pt x="1005" y="5209"/>
                    <a:pt x="1316" y="5082"/>
                    <a:pt x="1659" y="4785"/>
                  </a:cubicBezTo>
                  <a:cubicBezTo>
                    <a:pt x="2630" y="3941"/>
                    <a:pt x="4380" y="1417"/>
                    <a:pt x="3409" y="315"/>
                  </a:cubicBezTo>
                  <a:cubicBezTo>
                    <a:pt x="3211" y="90"/>
                    <a:pt x="3001" y="1"/>
                    <a:pt x="27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8"/>
            <p:cNvSpPr/>
            <p:nvPr/>
          </p:nvSpPr>
          <p:spPr>
            <a:xfrm>
              <a:off x="6829239" y="1558241"/>
              <a:ext cx="93960" cy="127003"/>
            </a:xfrm>
            <a:custGeom>
              <a:avLst/>
              <a:gdLst/>
              <a:ahLst/>
              <a:cxnLst/>
              <a:rect l="l" t="t" r="r" b="b"/>
              <a:pathLst>
                <a:path w="4254" h="5750" extrusionOk="0">
                  <a:moveTo>
                    <a:pt x="3064" y="541"/>
                  </a:moveTo>
                  <a:cubicBezTo>
                    <a:pt x="3167" y="541"/>
                    <a:pt x="3309" y="578"/>
                    <a:pt x="3472" y="765"/>
                  </a:cubicBezTo>
                  <a:cubicBezTo>
                    <a:pt x="3635" y="948"/>
                    <a:pt x="3707" y="1208"/>
                    <a:pt x="3683" y="1532"/>
                  </a:cubicBezTo>
                  <a:cubicBezTo>
                    <a:pt x="3611" y="2610"/>
                    <a:pt x="2508" y="4192"/>
                    <a:pt x="1750" y="4847"/>
                  </a:cubicBezTo>
                  <a:cubicBezTo>
                    <a:pt x="1480" y="5083"/>
                    <a:pt x="1220" y="5209"/>
                    <a:pt x="1016" y="5209"/>
                  </a:cubicBezTo>
                  <a:cubicBezTo>
                    <a:pt x="951" y="5209"/>
                    <a:pt x="892" y="5196"/>
                    <a:pt x="839" y="5170"/>
                  </a:cubicBezTo>
                  <a:cubicBezTo>
                    <a:pt x="655" y="5079"/>
                    <a:pt x="556" y="4815"/>
                    <a:pt x="580" y="4491"/>
                  </a:cubicBezTo>
                  <a:cubicBezTo>
                    <a:pt x="627" y="3796"/>
                    <a:pt x="1411" y="2282"/>
                    <a:pt x="1710" y="1755"/>
                  </a:cubicBezTo>
                  <a:cubicBezTo>
                    <a:pt x="1881" y="1460"/>
                    <a:pt x="2489" y="597"/>
                    <a:pt x="3012" y="544"/>
                  </a:cubicBezTo>
                  <a:cubicBezTo>
                    <a:pt x="3028" y="543"/>
                    <a:pt x="3045" y="541"/>
                    <a:pt x="3064" y="541"/>
                  </a:cubicBezTo>
                  <a:close/>
                  <a:moveTo>
                    <a:pt x="3055" y="1"/>
                  </a:moveTo>
                  <a:cubicBezTo>
                    <a:pt x="3020" y="1"/>
                    <a:pt x="2987" y="3"/>
                    <a:pt x="2956" y="6"/>
                  </a:cubicBezTo>
                  <a:cubicBezTo>
                    <a:pt x="2065" y="98"/>
                    <a:pt x="1322" y="1344"/>
                    <a:pt x="1238" y="1488"/>
                  </a:cubicBezTo>
                  <a:cubicBezTo>
                    <a:pt x="1190" y="1571"/>
                    <a:pt x="108" y="3497"/>
                    <a:pt x="40" y="4451"/>
                  </a:cubicBezTo>
                  <a:cubicBezTo>
                    <a:pt x="1" y="5011"/>
                    <a:pt x="208" y="5457"/>
                    <a:pt x="596" y="5654"/>
                  </a:cubicBezTo>
                  <a:cubicBezTo>
                    <a:pt x="723" y="5717"/>
                    <a:pt x="863" y="5750"/>
                    <a:pt x="1011" y="5750"/>
                  </a:cubicBezTo>
                  <a:cubicBezTo>
                    <a:pt x="1350" y="5750"/>
                    <a:pt x="1730" y="5582"/>
                    <a:pt x="2106" y="5258"/>
                  </a:cubicBezTo>
                  <a:cubicBezTo>
                    <a:pt x="2796" y="4655"/>
                    <a:pt x="4130" y="2957"/>
                    <a:pt x="4222" y="1567"/>
                  </a:cubicBezTo>
                  <a:cubicBezTo>
                    <a:pt x="4254" y="1096"/>
                    <a:pt x="4138" y="705"/>
                    <a:pt x="3879" y="409"/>
                  </a:cubicBezTo>
                  <a:cubicBezTo>
                    <a:pt x="3591" y="82"/>
                    <a:pt x="3287" y="1"/>
                    <a:pt x="305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192;p28"/>
            <p:cNvSpPr/>
            <p:nvPr/>
          </p:nvSpPr>
          <p:spPr>
            <a:xfrm>
              <a:off x="6557696" y="1819934"/>
              <a:ext cx="178732" cy="231742"/>
            </a:xfrm>
            <a:custGeom>
              <a:avLst/>
              <a:gdLst/>
              <a:ahLst/>
              <a:cxnLst/>
              <a:rect l="l" t="t" r="r" b="b"/>
              <a:pathLst>
                <a:path w="8092" h="10492" extrusionOk="0">
                  <a:moveTo>
                    <a:pt x="0" y="0"/>
                  </a:moveTo>
                  <a:lnTo>
                    <a:pt x="0" y="0"/>
                  </a:lnTo>
                  <a:cubicBezTo>
                    <a:pt x="0" y="1"/>
                    <a:pt x="1166" y="5245"/>
                    <a:pt x="2333" y="8156"/>
                  </a:cubicBezTo>
                  <a:cubicBezTo>
                    <a:pt x="2978" y="9772"/>
                    <a:pt x="3942" y="10491"/>
                    <a:pt x="4827" y="10491"/>
                  </a:cubicBezTo>
                  <a:cubicBezTo>
                    <a:pt x="5538" y="10491"/>
                    <a:pt x="6198" y="10028"/>
                    <a:pt x="6602" y="9192"/>
                  </a:cubicBezTo>
                  <a:cubicBezTo>
                    <a:pt x="7509" y="7318"/>
                    <a:pt x="8092" y="325"/>
                    <a:pt x="8092" y="324"/>
                  </a:cubicBezTo>
                  <a:lnTo>
                    <a:pt x="8092" y="324"/>
                  </a:lnTo>
                  <a:cubicBezTo>
                    <a:pt x="8092" y="324"/>
                    <a:pt x="5968" y="619"/>
                    <a:pt x="3816" y="619"/>
                  </a:cubicBezTo>
                  <a:cubicBezTo>
                    <a:pt x="2326" y="619"/>
                    <a:pt x="822" y="478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193;p28"/>
            <p:cNvSpPr/>
            <p:nvPr/>
          </p:nvSpPr>
          <p:spPr>
            <a:xfrm>
              <a:off x="6551334" y="1813993"/>
              <a:ext cx="191211" cy="243713"/>
            </a:xfrm>
            <a:custGeom>
              <a:avLst/>
              <a:gdLst/>
              <a:ahLst/>
              <a:cxnLst/>
              <a:rect l="l" t="t" r="r" b="b"/>
              <a:pathLst>
                <a:path w="8657" h="11034" extrusionOk="0">
                  <a:moveTo>
                    <a:pt x="676" y="741"/>
                  </a:moveTo>
                  <a:cubicBezTo>
                    <a:pt x="1577" y="1060"/>
                    <a:pt x="2861" y="1160"/>
                    <a:pt x="4125" y="1160"/>
                  </a:cubicBezTo>
                  <a:cubicBezTo>
                    <a:pt x="5776" y="1160"/>
                    <a:pt x="7393" y="989"/>
                    <a:pt x="8081" y="905"/>
                  </a:cubicBezTo>
                  <a:lnTo>
                    <a:pt x="8081" y="905"/>
                  </a:lnTo>
                  <a:cubicBezTo>
                    <a:pt x="7953" y="2314"/>
                    <a:pt x="7410" y="7763"/>
                    <a:pt x="6647" y="9345"/>
                  </a:cubicBezTo>
                  <a:cubicBezTo>
                    <a:pt x="6298" y="10072"/>
                    <a:pt x="5744" y="10492"/>
                    <a:pt x="5128" y="10492"/>
                  </a:cubicBezTo>
                  <a:cubicBezTo>
                    <a:pt x="5108" y="10492"/>
                    <a:pt x="5089" y="10492"/>
                    <a:pt x="5069" y="10491"/>
                  </a:cubicBezTo>
                  <a:cubicBezTo>
                    <a:pt x="4222" y="10462"/>
                    <a:pt x="3400" y="9652"/>
                    <a:pt x="2873" y="8326"/>
                  </a:cubicBezTo>
                  <a:cubicBezTo>
                    <a:pt x="1942" y="6005"/>
                    <a:pt x="1003" y="2143"/>
                    <a:pt x="676" y="741"/>
                  </a:cubicBezTo>
                  <a:close/>
                  <a:moveTo>
                    <a:pt x="290" y="0"/>
                  </a:moveTo>
                  <a:cubicBezTo>
                    <a:pt x="234" y="0"/>
                    <a:pt x="177" y="18"/>
                    <a:pt x="128" y="54"/>
                  </a:cubicBezTo>
                  <a:cubicBezTo>
                    <a:pt x="45" y="114"/>
                    <a:pt x="1" y="225"/>
                    <a:pt x="25" y="330"/>
                  </a:cubicBezTo>
                  <a:cubicBezTo>
                    <a:pt x="36" y="382"/>
                    <a:pt x="1207" y="5626"/>
                    <a:pt x="2369" y="8526"/>
                  </a:cubicBezTo>
                  <a:cubicBezTo>
                    <a:pt x="2988" y="10079"/>
                    <a:pt x="3966" y="10994"/>
                    <a:pt x="5049" y="11030"/>
                  </a:cubicBezTo>
                  <a:cubicBezTo>
                    <a:pt x="5073" y="11030"/>
                    <a:pt x="5093" y="11034"/>
                    <a:pt x="5117" y="11034"/>
                  </a:cubicBezTo>
                  <a:cubicBezTo>
                    <a:pt x="5944" y="11034"/>
                    <a:pt x="6695" y="10495"/>
                    <a:pt x="7134" y="9580"/>
                  </a:cubicBezTo>
                  <a:cubicBezTo>
                    <a:pt x="8053" y="7679"/>
                    <a:pt x="8628" y="905"/>
                    <a:pt x="8652" y="617"/>
                  </a:cubicBezTo>
                  <a:cubicBezTo>
                    <a:pt x="8656" y="533"/>
                    <a:pt x="8628" y="453"/>
                    <a:pt x="8568" y="397"/>
                  </a:cubicBezTo>
                  <a:cubicBezTo>
                    <a:pt x="8517" y="350"/>
                    <a:pt x="8449" y="322"/>
                    <a:pt x="8380" y="322"/>
                  </a:cubicBezTo>
                  <a:cubicBezTo>
                    <a:pt x="8368" y="322"/>
                    <a:pt x="8356" y="323"/>
                    <a:pt x="8344" y="325"/>
                  </a:cubicBezTo>
                  <a:cubicBezTo>
                    <a:pt x="8309" y="330"/>
                    <a:pt x="6187" y="617"/>
                    <a:pt x="4073" y="617"/>
                  </a:cubicBezTo>
                  <a:cubicBezTo>
                    <a:pt x="2633" y="617"/>
                    <a:pt x="1196" y="484"/>
                    <a:pt x="423" y="37"/>
                  </a:cubicBezTo>
                  <a:cubicBezTo>
                    <a:pt x="382" y="12"/>
                    <a:pt x="336" y="0"/>
                    <a:pt x="2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8"/>
            <p:cNvSpPr/>
            <p:nvPr/>
          </p:nvSpPr>
          <p:spPr>
            <a:xfrm>
              <a:off x="6406109" y="1294605"/>
              <a:ext cx="467614" cy="614982"/>
            </a:xfrm>
            <a:custGeom>
              <a:avLst/>
              <a:gdLst/>
              <a:ahLst/>
              <a:cxnLst/>
              <a:rect l="l" t="t" r="r" b="b"/>
              <a:pathLst>
                <a:path w="21171" h="27843" extrusionOk="0">
                  <a:moveTo>
                    <a:pt x="10191" y="1"/>
                  </a:moveTo>
                  <a:cubicBezTo>
                    <a:pt x="8649" y="1"/>
                    <a:pt x="7132" y="530"/>
                    <a:pt x="5700" y="1776"/>
                  </a:cubicBezTo>
                  <a:cubicBezTo>
                    <a:pt x="2202" y="4820"/>
                    <a:pt x="1" y="9805"/>
                    <a:pt x="1167" y="14270"/>
                  </a:cubicBezTo>
                  <a:cubicBezTo>
                    <a:pt x="1167" y="14270"/>
                    <a:pt x="2852" y="20226"/>
                    <a:pt x="6024" y="23720"/>
                  </a:cubicBezTo>
                  <a:cubicBezTo>
                    <a:pt x="8850" y="26834"/>
                    <a:pt x="10081" y="27842"/>
                    <a:pt x="11507" y="27842"/>
                  </a:cubicBezTo>
                  <a:cubicBezTo>
                    <a:pt x="11682" y="27842"/>
                    <a:pt x="11860" y="27827"/>
                    <a:pt x="12044" y="27799"/>
                  </a:cubicBezTo>
                  <a:cubicBezTo>
                    <a:pt x="13725" y="27539"/>
                    <a:pt x="15539" y="25338"/>
                    <a:pt x="18063" y="20745"/>
                  </a:cubicBezTo>
                  <a:cubicBezTo>
                    <a:pt x="20587" y="16147"/>
                    <a:pt x="20783" y="12653"/>
                    <a:pt x="20975" y="12329"/>
                  </a:cubicBezTo>
                  <a:cubicBezTo>
                    <a:pt x="21171" y="12006"/>
                    <a:pt x="20459" y="5530"/>
                    <a:pt x="16833" y="2747"/>
                  </a:cubicBezTo>
                  <a:cubicBezTo>
                    <a:pt x="14691" y="1103"/>
                    <a:pt x="12415" y="1"/>
                    <a:pt x="1019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8"/>
            <p:cNvSpPr/>
            <p:nvPr/>
          </p:nvSpPr>
          <p:spPr>
            <a:xfrm>
              <a:off x="6407651" y="1288921"/>
              <a:ext cx="463022" cy="466746"/>
            </a:xfrm>
            <a:custGeom>
              <a:avLst/>
              <a:gdLst/>
              <a:ahLst/>
              <a:cxnLst/>
              <a:rect l="l" t="t" r="r" b="b"/>
              <a:pathLst>
                <a:path w="207866" h="209538" extrusionOk="0">
                  <a:moveTo>
                    <a:pt x="100044" y="1"/>
                  </a:moveTo>
                  <a:cubicBezTo>
                    <a:pt x="84897" y="1"/>
                    <a:pt x="69993" y="5200"/>
                    <a:pt x="55941" y="17430"/>
                  </a:cubicBezTo>
                  <a:cubicBezTo>
                    <a:pt x="21615" y="47310"/>
                    <a:pt x="0" y="96254"/>
                    <a:pt x="11444" y="140116"/>
                  </a:cubicBezTo>
                  <a:cubicBezTo>
                    <a:pt x="11444" y="140116"/>
                    <a:pt x="14622" y="151358"/>
                    <a:pt x="20814" y="166875"/>
                  </a:cubicBezTo>
                  <a:cubicBezTo>
                    <a:pt x="20823" y="164821"/>
                    <a:pt x="21056" y="162868"/>
                    <a:pt x="21615" y="161095"/>
                  </a:cubicBezTo>
                  <a:cubicBezTo>
                    <a:pt x="27848" y="141334"/>
                    <a:pt x="44102" y="106338"/>
                    <a:pt x="91588" y="106338"/>
                  </a:cubicBezTo>
                  <a:cubicBezTo>
                    <a:pt x="101884" y="106338"/>
                    <a:pt x="113647" y="107983"/>
                    <a:pt x="127095" y="111784"/>
                  </a:cubicBezTo>
                  <a:cubicBezTo>
                    <a:pt x="186994" y="128722"/>
                    <a:pt x="179669" y="181395"/>
                    <a:pt x="174091" y="209537"/>
                  </a:cubicBezTo>
                  <a:cubicBezTo>
                    <a:pt x="175170" y="207613"/>
                    <a:pt x="176249" y="205701"/>
                    <a:pt x="177355" y="203686"/>
                  </a:cubicBezTo>
                  <a:cubicBezTo>
                    <a:pt x="202144" y="158552"/>
                    <a:pt x="204056" y="124227"/>
                    <a:pt x="205959" y="121048"/>
                  </a:cubicBezTo>
                  <a:cubicBezTo>
                    <a:pt x="207866" y="117869"/>
                    <a:pt x="200873" y="54299"/>
                    <a:pt x="165275" y="26967"/>
                  </a:cubicBezTo>
                  <a:cubicBezTo>
                    <a:pt x="144251" y="10823"/>
                    <a:pt x="121896" y="1"/>
                    <a:pt x="10004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8"/>
            <p:cNvSpPr/>
            <p:nvPr/>
          </p:nvSpPr>
          <p:spPr>
            <a:xfrm>
              <a:off x="6401537" y="1288973"/>
              <a:ext cx="479409" cy="626622"/>
            </a:xfrm>
            <a:custGeom>
              <a:avLst/>
              <a:gdLst/>
              <a:ahLst/>
              <a:cxnLst/>
              <a:rect l="l" t="t" r="r" b="b"/>
              <a:pathLst>
                <a:path w="21705" h="28370" extrusionOk="0">
                  <a:moveTo>
                    <a:pt x="10409" y="524"/>
                  </a:moveTo>
                  <a:cubicBezTo>
                    <a:pt x="12376" y="524"/>
                    <a:pt x="14538" y="1422"/>
                    <a:pt x="16876" y="3217"/>
                  </a:cubicBezTo>
                  <a:cubicBezTo>
                    <a:pt x="20327" y="5870"/>
                    <a:pt x="21062" y="11929"/>
                    <a:pt x="20950" y="12444"/>
                  </a:cubicBezTo>
                  <a:cubicBezTo>
                    <a:pt x="20886" y="12552"/>
                    <a:pt x="20850" y="12720"/>
                    <a:pt x="20762" y="13187"/>
                  </a:cubicBezTo>
                  <a:cubicBezTo>
                    <a:pt x="20526" y="14425"/>
                    <a:pt x="19979" y="17325"/>
                    <a:pt x="18034" y="20868"/>
                  </a:cubicBezTo>
                  <a:cubicBezTo>
                    <a:pt x="15502" y="25477"/>
                    <a:pt x="13757" y="27546"/>
                    <a:pt x="12207" y="27786"/>
                  </a:cubicBezTo>
                  <a:cubicBezTo>
                    <a:pt x="12038" y="27812"/>
                    <a:pt x="11876" y="27826"/>
                    <a:pt x="11715" y="27826"/>
                  </a:cubicBezTo>
                  <a:cubicBezTo>
                    <a:pt x="10410" y="27826"/>
                    <a:pt x="9244" y="26896"/>
                    <a:pt x="6431" y="23792"/>
                  </a:cubicBezTo>
                  <a:cubicBezTo>
                    <a:pt x="3363" y="20413"/>
                    <a:pt x="1678" y="14605"/>
                    <a:pt x="1634" y="14453"/>
                  </a:cubicBezTo>
                  <a:cubicBezTo>
                    <a:pt x="576" y="10383"/>
                    <a:pt x="2364" y="5474"/>
                    <a:pt x="6084" y="2235"/>
                  </a:cubicBezTo>
                  <a:cubicBezTo>
                    <a:pt x="7396" y="1094"/>
                    <a:pt x="8841" y="524"/>
                    <a:pt x="10409" y="524"/>
                  </a:cubicBezTo>
                  <a:close/>
                  <a:moveTo>
                    <a:pt x="10393" y="0"/>
                  </a:moveTo>
                  <a:cubicBezTo>
                    <a:pt x="8697" y="0"/>
                    <a:pt x="7129" y="608"/>
                    <a:pt x="5728" y="1827"/>
                  </a:cubicBezTo>
                  <a:cubicBezTo>
                    <a:pt x="1853" y="5199"/>
                    <a:pt x="0" y="10327"/>
                    <a:pt x="1114" y="14593"/>
                  </a:cubicBezTo>
                  <a:lnTo>
                    <a:pt x="1114" y="14597"/>
                  </a:lnTo>
                  <a:cubicBezTo>
                    <a:pt x="1182" y="14844"/>
                    <a:pt x="2852" y="20656"/>
                    <a:pt x="6027" y="24159"/>
                  </a:cubicBezTo>
                  <a:cubicBezTo>
                    <a:pt x="8816" y="27227"/>
                    <a:pt x="10125" y="28370"/>
                    <a:pt x="11711" y="28370"/>
                  </a:cubicBezTo>
                  <a:cubicBezTo>
                    <a:pt x="11899" y="28370"/>
                    <a:pt x="12091" y="28353"/>
                    <a:pt x="12291" y="28322"/>
                  </a:cubicBezTo>
                  <a:cubicBezTo>
                    <a:pt x="14048" y="28049"/>
                    <a:pt x="15849" y="25969"/>
                    <a:pt x="18506" y="21128"/>
                  </a:cubicBezTo>
                  <a:cubicBezTo>
                    <a:pt x="20495" y="17509"/>
                    <a:pt x="21054" y="14553"/>
                    <a:pt x="21293" y="13287"/>
                  </a:cubicBezTo>
                  <a:cubicBezTo>
                    <a:pt x="21341" y="13035"/>
                    <a:pt x="21393" y="12772"/>
                    <a:pt x="21413" y="12724"/>
                  </a:cubicBezTo>
                  <a:cubicBezTo>
                    <a:pt x="21704" y="12237"/>
                    <a:pt x="20871" y="5602"/>
                    <a:pt x="17204" y="2790"/>
                  </a:cubicBezTo>
                  <a:cubicBezTo>
                    <a:pt x="14786" y="932"/>
                    <a:pt x="12492" y="0"/>
                    <a:pt x="103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197;p28"/>
            <p:cNvSpPr/>
            <p:nvPr/>
          </p:nvSpPr>
          <p:spPr>
            <a:xfrm>
              <a:off x="6628177" y="1672456"/>
              <a:ext cx="50315" cy="136655"/>
            </a:xfrm>
            <a:custGeom>
              <a:avLst/>
              <a:gdLst/>
              <a:ahLst/>
              <a:cxnLst/>
              <a:rect l="l" t="t" r="r" b="b"/>
              <a:pathLst>
                <a:path w="2278" h="6187" extrusionOk="0">
                  <a:moveTo>
                    <a:pt x="1992" y="1"/>
                  </a:moveTo>
                  <a:cubicBezTo>
                    <a:pt x="1859" y="1"/>
                    <a:pt x="1744" y="96"/>
                    <a:pt x="1722" y="231"/>
                  </a:cubicBezTo>
                  <a:cubicBezTo>
                    <a:pt x="1706" y="334"/>
                    <a:pt x="1330" y="2795"/>
                    <a:pt x="1394" y="4102"/>
                  </a:cubicBezTo>
                  <a:cubicBezTo>
                    <a:pt x="1418" y="4565"/>
                    <a:pt x="1483" y="4920"/>
                    <a:pt x="1527" y="5180"/>
                  </a:cubicBezTo>
                  <a:cubicBezTo>
                    <a:pt x="1558" y="5348"/>
                    <a:pt x="1594" y="5559"/>
                    <a:pt x="1582" y="5599"/>
                  </a:cubicBezTo>
                  <a:cubicBezTo>
                    <a:pt x="1582" y="5599"/>
                    <a:pt x="1562" y="5619"/>
                    <a:pt x="1479" y="5639"/>
                  </a:cubicBezTo>
                  <a:cubicBezTo>
                    <a:pt x="1459" y="5644"/>
                    <a:pt x="1438" y="5646"/>
                    <a:pt x="1417" y="5646"/>
                  </a:cubicBezTo>
                  <a:cubicBezTo>
                    <a:pt x="1109" y="5646"/>
                    <a:pt x="692" y="5200"/>
                    <a:pt x="528" y="4968"/>
                  </a:cubicBezTo>
                  <a:cubicBezTo>
                    <a:pt x="474" y="4893"/>
                    <a:pt x="391" y="4853"/>
                    <a:pt x="306" y="4853"/>
                  </a:cubicBezTo>
                  <a:cubicBezTo>
                    <a:pt x="252" y="4853"/>
                    <a:pt x="197" y="4869"/>
                    <a:pt x="148" y="4904"/>
                  </a:cubicBezTo>
                  <a:cubicBezTo>
                    <a:pt x="28" y="4992"/>
                    <a:pt x="1" y="5160"/>
                    <a:pt x="84" y="5284"/>
                  </a:cubicBezTo>
                  <a:cubicBezTo>
                    <a:pt x="156" y="5379"/>
                    <a:pt x="751" y="6187"/>
                    <a:pt x="1418" y="6187"/>
                  </a:cubicBezTo>
                  <a:cubicBezTo>
                    <a:pt x="1479" y="6187"/>
                    <a:pt x="1534" y="6178"/>
                    <a:pt x="1594" y="6166"/>
                  </a:cubicBezTo>
                  <a:cubicBezTo>
                    <a:pt x="2229" y="6027"/>
                    <a:pt x="2145" y="5567"/>
                    <a:pt x="2062" y="5084"/>
                  </a:cubicBezTo>
                  <a:cubicBezTo>
                    <a:pt x="2014" y="4824"/>
                    <a:pt x="1958" y="4504"/>
                    <a:pt x="1934" y="4078"/>
                  </a:cubicBezTo>
                  <a:cubicBezTo>
                    <a:pt x="1874" y="2823"/>
                    <a:pt x="2253" y="334"/>
                    <a:pt x="2257" y="310"/>
                  </a:cubicBezTo>
                  <a:cubicBezTo>
                    <a:pt x="2277" y="163"/>
                    <a:pt x="2178" y="28"/>
                    <a:pt x="2030" y="4"/>
                  </a:cubicBezTo>
                  <a:cubicBezTo>
                    <a:pt x="2017" y="2"/>
                    <a:pt x="2004" y="1"/>
                    <a:pt x="199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198;p28"/>
            <p:cNvSpPr/>
            <p:nvPr/>
          </p:nvSpPr>
          <p:spPr>
            <a:xfrm>
              <a:off x="6522400" y="1695339"/>
              <a:ext cx="70702" cy="21845"/>
            </a:xfrm>
            <a:custGeom>
              <a:avLst/>
              <a:gdLst/>
              <a:ahLst/>
              <a:cxnLst/>
              <a:rect l="l" t="t" r="r" b="b"/>
              <a:pathLst>
                <a:path w="3201" h="989" extrusionOk="0">
                  <a:moveTo>
                    <a:pt x="306" y="1"/>
                  </a:moveTo>
                  <a:cubicBezTo>
                    <a:pt x="222" y="1"/>
                    <a:pt x="140" y="38"/>
                    <a:pt x="88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0" y="301"/>
                    <a:pt x="3116" y="181"/>
                  </a:cubicBezTo>
                  <a:cubicBezTo>
                    <a:pt x="3061" y="105"/>
                    <a:pt x="2977" y="64"/>
                    <a:pt x="2892" y="64"/>
                  </a:cubicBezTo>
                  <a:cubicBezTo>
                    <a:pt x="2839" y="64"/>
                    <a:pt x="2786" y="80"/>
                    <a:pt x="2740" y="113"/>
                  </a:cubicBezTo>
                  <a:cubicBezTo>
                    <a:pt x="2380" y="365"/>
                    <a:pt x="2019" y="451"/>
                    <a:pt x="1695" y="451"/>
                  </a:cubicBezTo>
                  <a:cubicBezTo>
                    <a:pt x="1017" y="451"/>
                    <a:pt x="497" y="75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8"/>
            <p:cNvSpPr/>
            <p:nvPr/>
          </p:nvSpPr>
          <p:spPr>
            <a:xfrm>
              <a:off x="6703959" y="1695339"/>
              <a:ext cx="70790" cy="21845"/>
            </a:xfrm>
            <a:custGeom>
              <a:avLst/>
              <a:gdLst/>
              <a:ahLst/>
              <a:cxnLst/>
              <a:rect l="l" t="t" r="r" b="b"/>
              <a:pathLst>
                <a:path w="3205" h="989" extrusionOk="0">
                  <a:moveTo>
                    <a:pt x="306" y="1"/>
                  </a:moveTo>
                  <a:cubicBezTo>
                    <a:pt x="223" y="1"/>
                    <a:pt x="140" y="38"/>
                    <a:pt x="89" y="109"/>
                  </a:cubicBezTo>
                  <a:cubicBezTo>
                    <a:pt x="0" y="229"/>
                    <a:pt x="24" y="397"/>
                    <a:pt x="144" y="485"/>
                  </a:cubicBezTo>
                  <a:cubicBezTo>
                    <a:pt x="448" y="717"/>
                    <a:pt x="1027" y="988"/>
                    <a:pt x="1694" y="988"/>
                  </a:cubicBezTo>
                  <a:cubicBezTo>
                    <a:pt x="2129" y="988"/>
                    <a:pt x="2596" y="872"/>
                    <a:pt x="3048" y="557"/>
                  </a:cubicBezTo>
                  <a:cubicBezTo>
                    <a:pt x="3171" y="469"/>
                    <a:pt x="3204" y="301"/>
                    <a:pt x="3116" y="181"/>
                  </a:cubicBezTo>
                  <a:cubicBezTo>
                    <a:pt x="3065" y="105"/>
                    <a:pt x="2980" y="65"/>
                    <a:pt x="2894" y="65"/>
                  </a:cubicBezTo>
                  <a:cubicBezTo>
                    <a:pt x="2840" y="65"/>
                    <a:pt x="2786" y="81"/>
                    <a:pt x="2740" y="113"/>
                  </a:cubicBezTo>
                  <a:cubicBezTo>
                    <a:pt x="2379" y="366"/>
                    <a:pt x="2018" y="452"/>
                    <a:pt x="1694" y="452"/>
                  </a:cubicBezTo>
                  <a:cubicBezTo>
                    <a:pt x="1018" y="452"/>
                    <a:pt x="501" y="78"/>
                    <a:pt x="468" y="54"/>
                  </a:cubicBezTo>
                  <a:cubicBezTo>
                    <a:pt x="420" y="18"/>
                    <a:pt x="362" y="1"/>
                    <a:pt x="3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8"/>
            <p:cNvSpPr/>
            <p:nvPr/>
          </p:nvSpPr>
          <p:spPr>
            <a:xfrm>
              <a:off x="6496381" y="1603079"/>
              <a:ext cx="130758" cy="56036"/>
            </a:xfrm>
            <a:custGeom>
              <a:avLst/>
              <a:gdLst/>
              <a:ahLst/>
              <a:cxnLst/>
              <a:rect l="l" t="t" r="r" b="b"/>
              <a:pathLst>
                <a:path w="5920" h="2537" extrusionOk="0">
                  <a:moveTo>
                    <a:pt x="2320" y="0"/>
                  </a:moveTo>
                  <a:cubicBezTo>
                    <a:pt x="1714" y="0"/>
                    <a:pt x="1016" y="113"/>
                    <a:pt x="216" y="392"/>
                  </a:cubicBezTo>
                  <a:cubicBezTo>
                    <a:pt x="76" y="444"/>
                    <a:pt x="0" y="596"/>
                    <a:pt x="52" y="739"/>
                  </a:cubicBezTo>
                  <a:cubicBezTo>
                    <a:pt x="90" y="849"/>
                    <a:pt x="194" y="920"/>
                    <a:pt x="305" y="920"/>
                  </a:cubicBezTo>
                  <a:cubicBezTo>
                    <a:pt x="335" y="920"/>
                    <a:pt x="365" y="914"/>
                    <a:pt x="395" y="903"/>
                  </a:cubicBezTo>
                  <a:cubicBezTo>
                    <a:pt x="1139" y="643"/>
                    <a:pt x="1781" y="538"/>
                    <a:pt x="2332" y="538"/>
                  </a:cubicBezTo>
                  <a:cubicBezTo>
                    <a:pt x="4577" y="538"/>
                    <a:pt x="5326" y="2276"/>
                    <a:pt x="5365" y="2369"/>
                  </a:cubicBezTo>
                  <a:cubicBezTo>
                    <a:pt x="5409" y="2474"/>
                    <a:pt x="5508" y="2537"/>
                    <a:pt x="5616" y="2537"/>
                  </a:cubicBezTo>
                  <a:cubicBezTo>
                    <a:pt x="5648" y="2537"/>
                    <a:pt x="5684" y="2529"/>
                    <a:pt x="5715" y="2517"/>
                  </a:cubicBezTo>
                  <a:cubicBezTo>
                    <a:pt x="5855" y="2461"/>
                    <a:pt x="5920" y="2306"/>
                    <a:pt x="5864" y="2166"/>
                  </a:cubicBezTo>
                  <a:cubicBezTo>
                    <a:pt x="5854" y="2139"/>
                    <a:pt x="4952" y="0"/>
                    <a:pt x="232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201;p28"/>
            <p:cNvSpPr/>
            <p:nvPr/>
          </p:nvSpPr>
          <p:spPr>
            <a:xfrm>
              <a:off x="6688520" y="1599545"/>
              <a:ext cx="117969" cy="51287"/>
            </a:xfrm>
            <a:custGeom>
              <a:avLst/>
              <a:gdLst/>
              <a:ahLst/>
              <a:cxnLst/>
              <a:rect l="l" t="t" r="r" b="b"/>
              <a:pathLst>
                <a:path w="5341" h="2322" extrusionOk="0">
                  <a:moveTo>
                    <a:pt x="2909" y="0"/>
                  </a:moveTo>
                  <a:cubicBezTo>
                    <a:pt x="2480" y="0"/>
                    <a:pt x="2080" y="78"/>
                    <a:pt x="1710" y="232"/>
                  </a:cubicBezTo>
                  <a:cubicBezTo>
                    <a:pt x="488" y="748"/>
                    <a:pt x="69" y="1915"/>
                    <a:pt x="52" y="1962"/>
                  </a:cubicBezTo>
                  <a:cubicBezTo>
                    <a:pt x="1" y="2106"/>
                    <a:pt x="76" y="2258"/>
                    <a:pt x="216" y="2309"/>
                  </a:cubicBezTo>
                  <a:cubicBezTo>
                    <a:pt x="248" y="2317"/>
                    <a:pt x="276" y="2322"/>
                    <a:pt x="308" y="2322"/>
                  </a:cubicBezTo>
                  <a:cubicBezTo>
                    <a:pt x="419" y="2322"/>
                    <a:pt x="524" y="2254"/>
                    <a:pt x="563" y="2142"/>
                  </a:cubicBezTo>
                  <a:cubicBezTo>
                    <a:pt x="563" y="2130"/>
                    <a:pt x="915" y="1155"/>
                    <a:pt x="1918" y="732"/>
                  </a:cubicBezTo>
                  <a:cubicBezTo>
                    <a:pt x="2220" y="606"/>
                    <a:pt x="2552" y="543"/>
                    <a:pt x="2910" y="543"/>
                  </a:cubicBezTo>
                  <a:cubicBezTo>
                    <a:pt x="3507" y="543"/>
                    <a:pt x="4178" y="718"/>
                    <a:pt x="4917" y="1067"/>
                  </a:cubicBezTo>
                  <a:cubicBezTo>
                    <a:pt x="4954" y="1085"/>
                    <a:pt x="4994" y="1094"/>
                    <a:pt x="5033" y="1094"/>
                  </a:cubicBezTo>
                  <a:cubicBezTo>
                    <a:pt x="5133" y="1094"/>
                    <a:pt x="5231" y="1038"/>
                    <a:pt x="5277" y="940"/>
                  </a:cubicBezTo>
                  <a:cubicBezTo>
                    <a:pt x="5341" y="804"/>
                    <a:pt x="5281" y="644"/>
                    <a:pt x="5149" y="580"/>
                  </a:cubicBezTo>
                  <a:cubicBezTo>
                    <a:pt x="4336" y="194"/>
                    <a:pt x="3587" y="0"/>
                    <a:pt x="29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202;p28"/>
            <p:cNvSpPr/>
            <p:nvPr/>
          </p:nvSpPr>
          <p:spPr>
            <a:xfrm>
              <a:off x="6443084" y="1648182"/>
              <a:ext cx="200709" cy="130559"/>
            </a:xfrm>
            <a:custGeom>
              <a:avLst/>
              <a:gdLst/>
              <a:ahLst/>
              <a:cxnLst/>
              <a:rect l="l" t="t" r="r" b="b"/>
              <a:pathLst>
                <a:path w="9087" h="5911" extrusionOk="0">
                  <a:moveTo>
                    <a:pt x="4414" y="539"/>
                  </a:moveTo>
                  <a:cubicBezTo>
                    <a:pt x="6412" y="539"/>
                    <a:pt x="8544" y="1090"/>
                    <a:pt x="8544" y="2632"/>
                  </a:cubicBezTo>
                  <a:cubicBezTo>
                    <a:pt x="8544" y="4141"/>
                    <a:pt x="6751" y="5372"/>
                    <a:pt x="4542" y="5372"/>
                  </a:cubicBezTo>
                  <a:cubicBezTo>
                    <a:pt x="2337" y="5372"/>
                    <a:pt x="540" y="4141"/>
                    <a:pt x="540" y="2632"/>
                  </a:cubicBezTo>
                  <a:cubicBezTo>
                    <a:pt x="540" y="743"/>
                    <a:pt x="3248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0" y="959"/>
                    <a:pt x="0" y="2632"/>
                  </a:cubicBezTo>
                  <a:cubicBezTo>
                    <a:pt x="0" y="4441"/>
                    <a:pt x="2037" y="5911"/>
                    <a:pt x="4542" y="5911"/>
                  </a:cubicBezTo>
                  <a:cubicBezTo>
                    <a:pt x="7046" y="5911"/>
                    <a:pt x="9087" y="4441"/>
                    <a:pt x="9087" y="2632"/>
                  </a:cubicBezTo>
                  <a:cubicBezTo>
                    <a:pt x="9087" y="983"/>
                    <a:pt x="7338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203;p28"/>
            <p:cNvSpPr/>
            <p:nvPr/>
          </p:nvSpPr>
          <p:spPr>
            <a:xfrm>
              <a:off x="6660380" y="1648182"/>
              <a:ext cx="200731" cy="130559"/>
            </a:xfrm>
            <a:custGeom>
              <a:avLst/>
              <a:gdLst/>
              <a:ahLst/>
              <a:cxnLst/>
              <a:rect l="l" t="t" r="r" b="b"/>
              <a:pathLst>
                <a:path w="9088" h="5911" extrusionOk="0">
                  <a:moveTo>
                    <a:pt x="4414" y="539"/>
                  </a:moveTo>
                  <a:cubicBezTo>
                    <a:pt x="6411" y="539"/>
                    <a:pt x="8544" y="1090"/>
                    <a:pt x="8544" y="2632"/>
                  </a:cubicBezTo>
                  <a:cubicBezTo>
                    <a:pt x="8544" y="4141"/>
                    <a:pt x="6750" y="5372"/>
                    <a:pt x="4545" y="5372"/>
                  </a:cubicBezTo>
                  <a:cubicBezTo>
                    <a:pt x="2337" y="5372"/>
                    <a:pt x="543" y="4141"/>
                    <a:pt x="543" y="2632"/>
                  </a:cubicBezTo>
                  <a:cubicBezTo>
                    <a:pt x="543" y="743"/>
                    <a:pt x="3251" y="539"/>
                    <a:pt x="4414" y="539"/>
                  </a:cubicBezTo>
                  <a:close/>
                  <a:moveTo>
                    <a:pt x="4414" y="0"/>
                  </a:moveTo>
                  <a:cubicBezTo>
                    <a:pt x="1610" y="0"/>
                    <a:pt x="1" y="959"/>
                    <a:pt x="1" y="2632"/>
                  </a:cubicBezTo>
                  <a:cubicBezTo>
                    <a:pt x="1" y="4441"/>
                    <a:pt x="2038" y="5911"/>
                    <a:pt x="4545" y="5911"/>
                  </a:cubicBezTo>
                  <a:cubicBezTo>
                    <a:pt x="7050" y="5911"/>
                    <a:pt x="9087" y="4441"/>
                    <a:pt x="9087" y="2632"/>
                  </a:cubicBezTo>
                  <a:cubicBezTo>
                    <a:pt x="9087" y="983"/>
                    <a:pt x="7342" y="0"/>
                    <a:pt x="44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204;p28"/>
            <p:cNvSpPr/>
            <p:nvPr/>
          </p:nvSpPr>
          <p:spPr>
            <a:xfrm>
              <a:off x="5644223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268" y="0"/>
                  </a:moveTo>
                  <a:lnTo>
                    <a:pt x="1" y="65590"/>
                  </a:lnTo>
                  <a:cubicBezTo>
                    <a:pt x="1" y="66021"/>
                    <a:pt x="349" y="66373"/>
                    <a:pt x="780" y="66373"/>
                  </a:cubicBezTo>
                  <a:cubicBezTo>
                    <a:pt x="1199" y="66373"/>
                    <a:pt x="1542" y="66041"/>
                    <a:pt x="1558" y="65621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205;p28"/>
            <p:cNvSpPr/>
            <p:nvPr/>
          </p:nvSpPr>
          <p:spPr>
            <a:xfrm>
              <a:off x="5638237" y="2846760"/>
              <a:ext cx="87709" cy="1477853"/>
            </a:xfrm>
            <a:custGeom>
              <a:avLst/>
              <a:gdLst/>
              <a:ahLst/>
              <a:cxnLst/>
              <a:rect l="l" t="t" r="r" b="b"/>
              <a:pathLst>
                <a:path w="3971" h="66909" extrusionOk="0">
                  <a:moveTo>
                    <a:pt x="811" y="548"/>
                  </a:moveTo>
                  <a:lnTo>
                    <a:pt x="3419" y="624"/>
                  </a:lnTo>
                  <a:lnTo>
                    <a:pt x="1558" y="65878"/>
                  </a:lnTo>
                  <a:cubicBezTo>
                    <a:pt x="1550" y="66153"/>
                    <a:pt x="1326" y="66369"/>
                    <a:pt x="1051" y="66369"/>
                  </a:cubicBezTo>
                  <a:cubicBezTo>
                    <a:pt x="915" y="66369"/>
                    <a:pt x="787" y="66317"/>
                    <a:pt x="692" y="66221"/>
                  </a:cubicBezTo>
                  <a:cubicBezTo>
                    <a:pt x="596" y="66125"/>
                    <a:pt x="543" y="65994"/>
                    <a:pt x="543" y="65858"/>
                  </a:cubicBezTo>
                  <a:lnTo>
                    <a:pt x="811" y="548"/>
                  </a:lnTo>
                  <a:close/>
                  <a:moveTo>
                    <a:pt x="535" y="0"/>
                  </a:moveTo>
                  <a:cubicBezTo>
                    <a:pt x="467" y="0"/>
                    <a:pt x="401" y="28"/>
                    <a:pt x="351" y="76"/>
                  </a:cubicBezTo>
                  <a:cubicBezTo>
                    <a:pt x="300" y="124"/>
                    <a:pt x="272" y="196"/>
                    <a:pt x="268" y="268"/>
                  </a:cubicBezTo>
                  <a:lnTo>
                    <a:pt x="4" y="65858"/>
                  </a:lnTo>
                  <a:cubicBezTo>
                    <a:pt x="0" y="66138"/>
                    <a:pt x="108" y="66401"/>
                    <a:pt x="308" y="66601"/>
                  </a:cubicBezTo>
                  <a:cubicBezTo>
                    <a:pt x="508" y="66800"/>
                    <a:pt x="771" y="66908"/>
                    <a:pt x="1051" y="66908"/>
                  </a:cubicBezTo>
                  <a:cubicBezTo>
                    <a:pt x="1618" y="66908"/>
                    <a:pt x="2082" y="66464"/>
                    <a:pt x="2097" y="65898"/>
                  </a:cubicBezTo>
                  <a:lnTo>
                    <a:pt x="3966" y="368"/>
                  </a:lnTo>
                  <a:cubicBezTo>
                    <a:pt x="3970" y="216"/>
                    <a:pt x="3855" y="93"/>
                    <a:pt x="3703" y="89"/>
                  </a:cubicBezTo>
                  <a:lnTo>
                    <a:pt x="548" y="1"/>
                  </a:lnTo>
                  <a:cubicBezTo>
                    <a:pt x="543" y="0"/>
                    <a:pt x="539" y="0"/>
                    <a:pt x="53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206;p28"/>
            <p:cNvSpPr/>
            <p:nvPr/>
          </p:nvSpPr>
          <p:spPr>
            <a:xfrm>
              <a:off x="5546662" y="3191281"/>
              <a:ext cx="75628" cy="1515136"/>
            </a:xfrm>
            <a:custGeom>
              <a:avLst/>
              <a:gdLst/>
              <a:ahLst/>
              <a:cxnLst/>
              <a:rect l="l" t="t" r="r" b="b"/>
              <a:pathLst>
                <a:path w="3424" h="68597" extrusionOk="0">
                  <a:moveTo>
                    <a:pt x="268" y="0"/>
                  </a:moveTo>
                  <a:lnTo>
                    <a:pt x="0" y="67814"/>
                  </a:lnTo>
                  <a:cubicBezTo>
                    <a:pt x="0" y="68245"/>
                    <a:pt x="347" y="68597"/>
                    <a:pt x="779" y="68597"/>
                  </a:cubicBezTo>
                  <a:cubicBezTo>
                    <a:pt x="1199" y="68597"/>
                    <a:pt x="1542" y="68261"/>
                    <a:pt x="1554" y="67846"/>
                  </a:cubicBezTo>
                  <a:lnTo>
                    <a:pt x="3424" y="92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207;p28"/>
            <p:cNvSpPr/>
            <p:nvPr/>
          </p:nvSpPr>
          <p:spPr>
            <a:xfrm>
              <a:off x="5540655" y="3185361"/>
              <a:ext cx="87709" cy="1526975"/>
            </a:xfrm>
            <a:custGeom>
              <a:avLst/>
              <a:gdLst/>
              <a:ahLst/>
              <a:cxnLst/>
              <a:rect l="l" t="t" r="r" b="b"/>
              <a:pathLst>
                <a:path w="3971" h="69133" extrusionOk="0">
                  <a:moveTo>
                    <a:pt x="807" y="547"/>
                  </a:moveTo>
                  <a:lnTo>
                    <a:pt x="3420" y="624"/>
                  </a:lnTo>
                  <a:lnTo>
                    <a:pt x="1558" y="68102"/>
                  </a:lnTo>
                  <a:cubicBezTo>
                    <a:pt x="1546" y="68378"/>
                    <a:pt x="1327" y="68594"/>
                    <a:pt x="1051" y="68594"/>
                  </a:cubicBezTo>
                  <a:cubicBezTo>
                    <a:pt x="916" y="68594"/>
                    <a:pt x="787" y="68542"/>
                    <a:pt x="691" y="68441"/>
                  </a:cubicBezTo>
                  <a:cubicBezTo>
                    <a:pt x="595" y="68345"/>
                    <a:pt x="544" y="68218"/>
                    <a:pt x="544" y="68082"/>
                  </a:cubicBezTo>
                  <a:lnTo>
                    <a:pt x="807" y="547"/>
                  </a:lnTo>
                  <a:close/>
                  <a:moveTo>
                    <a:pt x="531" y="0"/>
                  </a:moveTo>
                  <a:cubicBezTo>
                    <a:pt x="459" y="0"/>
                    <a:pt x="400" y="28"/>
                    <a:pt x="352" y="77"/>
                  </a:cubicBezTo>
                  <a:cubicBezTo>
                    <a:pt x="300" y="124"/>
                    <a:pt x="269" y="196"/>
                    <a:pt x="269" y="268"/>
                  </a:cubicBezTo>
                  <a:lnTo>
                    <a:pt x="0" y="68082"/>
                  </a:lnTo>
                  <a:cubicBezTo>
                    <a:pt x="0" y="68362"/>
                    <a:pt x="108" y="68625"/>
                    <a:pt x="308" y="68825"/>
                  </a:cubicBezTo>
                  <a:cubicBezTo>
                    <a:pt x="503" y="69025"/>
                    <a:pt x="772" y="69132"/>
                    <a:pt x="1051" y="69132"/>
                  </a:cubicBezTo>
                  <a:cubicBezTo>
                    <a:pt x="1618" y="69132"/>
                    <a:pt x="2077" y="68690"/>
                    <a:pt x="2098" y="68118"/>
                  </a:cubicBezTo>
                  <a:lnTo>
                    <a:pt x="3967" y="368"/>
                  </a:lnTo>
                  <a:cubicBezTo>
                    <a:pt x="3971" y="216"/>
                    <a:pt x="3851" y="92"/>
                    <a:pt x="3703" y="88"/>
                  </a:cubicBezTo>
                  <a:lnTo>
                    <a:pt x="548" y="1"/>
                  </a:lnTo>
                  <a:cubicBezTo>
                    <a:pt x="542" y="0"/>
                    <a:pt x="536" y="0"/>
                    <a:pt x="5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208;p28"/>
            <p:cNvSpPr/>
            <p:nvPr/>
          </p:nvSpPr>
          <p:spPr>
            <a:xfrm>
              <a:off x="7583351" y="2852679"/>
              <a:ext cx="75628" cy="1466014"/>
            </a:xfrm>
            <a:custGeom>
              <a:avLst/>
              <a:gdLst/>
              <a:ahLst/>
              <a:cxnLst/>
              <a:rect l="l" t="t" r="r" b="b"/>
              <a:pathLst>
                <a:path w="3424" h="66373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5621"/>
                  </a:lnTo>
                  <a:cubicBezTo>
                    <a:pt x="1882" y="66041"/>
                    <a:pt x="2226" y="66373"/>
                    <a:pt x="2645" y="66373"/>
                  </a:cubicBezTo>
                  <a:cubicBezTo>
                    <a:pt x="3077" y="66373"/>
                    <a:pt x="3424" y="66021"/>
                    <a:pt x="3424" y="65590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8"/>
            <p:cNvSpPr/>
            <p:nvPr/>
          </p:nvSpPr>
          <p:spPr>
            <a:xfrm>
              <a:off x="7577277" y="2846760"/>
              <a:ext cx="87732" cy="1477853"/>
            </a:xfrm>
            <a:custGeom>
              <a:avLst/>
              <a:gdLst/>
              <a:ahLst/>
              <a:cxnLst/>
              <a:rect l="l" t="t" r="r" b="b"/>
              <a:pathLst>
                <a:path w="3972" h="66909" extrusionOk="0">
                  <a:moveTo>
                    <a:pt x="3164" y="548"/>
                  </a:moveTo>
                  <a:lnTo>
                    <a:pt x="3427" y="65858"/>
                  </a:lnTo>
                  <a:cubicBezTo>
                    <a:pt x="3427" y="65994"/>
                    <a:pt x="3376" y="66125"/>
                    <a:pt x="3280" y="66221"/>
                  </a:cubicBezTo>
                  <a:cubicBezTo>
                    <a:pt x="3184" y="66317"/>
                    <a:pt x="3056" y="66369"/>
                    <a:pt x="2920" y="66369"/>
                  </a:cubicBezTo>
                  <a:cubicBezTo>
                    <a:pt x="2644" y="66369"/>
                    <a:pt x="2425" y="66153"/>
                    <a:pt x="2413" y="65882"/>
                  </a:cubicBezTo>
                  <a:lnTo>
                    <a:pt x="555" y="624"/>
                  </a:lnTo>
                  <a:lnTo>
                    <a:pt x="3164" y="548"/>
                  </a:lnTo>
                  <a:close/>
                  <a:moveTo>
                    <a:pt x="3437" y="0"/>
                  </a:moveTo>
                  <a:cubicBezTo>
                    <a:pt x="3433" y="0"/>
                    <a:pt x="3428" y="0"/>
                    <a:pt x="3424" y="1"/>
                  </a:cubicBezTo>
                  <a:lnTo>
                    <a:pt x="268" y="89"/>
                  </a:lnTo>
                  <a:cubicBezTo>
                    <a:pt x="120" y="93"/>
                    <a:pt x="0" y="216"/>
                    <a:pt x="4" y="368"/>
                  </a:cubicBezTo>
                  <a:lnTo>
                    <a:pt x="1874" y="65898"/>
                  </a:lnTo>
                  <a:cubicBezTo>
                    <a:pt x="1894" y="66464"/>
                    <a:pt x="2353" y="66908"/>
                    <a:pt x="2920" y="66908"/>
                  </a:cubicBezTo>
                  <a:cubicBezTo>
                    <a:pt x="3204" y="66908"/>
                    <a:pt x="3468" y="66800"/>
                    <a:pt x="3663" y="66601"/>
                  </a:cubicBezTo>
                  <a:cubicBezTo>
                    <a:pt x="3863" y="66401"/>
                    <a:pt x="3971" y="66138"/>
                    <a:pt x="3971" y="65858"/>
                  </a:cubicBezTo>
                  <a:lnTo>
                    <a:pt x="3703" y="268"/>
                  </a:lnTo>
                  <a:cubicBezTo>
                    <a:pt x="3703" y="196"/>
                    <a:pt x="3671" y="124"/>
                    <a:pt x="3619" y="76"/>
                  </a:cubicBezTo>
                  <a:cubicBezTo>
                    <a:pt x="3571" y="28"/>
                    <a:pt x="3508" y="0"/>
                    <a:pt x="343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210;p28"/>
            <p:cNvSpPr/>
            <p:nvPr/>
          </p:nvSpPr>
          <p:spPr>
            <a:xfrm>
              <a:off x="7680933" y="3191281"/>
              <a:ext cx="75716" cy="1515136"/>
            </a:xfrm>
            <a:custGeom>
              <a:avLst/>
              <a:gdLst/>
              <a:ahLst/>
              <a:cxnLst/>
              <a:rect l="l" t="t" r="r" b="b"/>
              <a:pathLst>
                <a:path w="3428" h="68597" extrusionOk="0">
                  <a:moveTo>
                    <a:pt x="3156" y="0"/>
                  </a:moveTo>
                  <a:lnTo>
                    <a:pt x="1" y="92"/>
                  </a:lnTo>
                  <a:lnTo>
                    <a:pt x="1870" y="67846"/>
                  </a:lnTo>
                  <a:cubicBezTo>
                    <a:pt x="1882" y="68261"/>
                    <a:pt x="2230" y="68597"/>
                    <a:pt x="2645" y="68597"/>
                  </a:cubicBezTo>
                  <a:cubicBezTo>
                    <a:pt x="3076" y="68597"/>
                    <a:pt x="3428" y="68245"/>
                    <a:pt x="3424" y="67814"/>
                  </a:cubicBezTo>
                  <a:lnTo>
                    <a:pt x="31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211;p28"/>
            <p:cNvSpPr/>
            <p:nvPr/>
          </p:nvSpPr>
          <p:spPr>
            <a:xfrm>
              <a:off x="7674837" y="3185361"/>
              <a:ext cx="87732" cy="1526975"/>
            </a:xfrm>
            <a:custGeom>
              <a:avLst/>
              <a:gdLst/>
              <a:ahLst/>
              <a:cxnLst/>
              <a:rect l="l" t="t" r="r" b="b"/>
              <a:pathLst>
                <a:path w="3972" h="69133" extrusionOk="0">
                  <a:moveTo>
                    <a:pt x="3164" y="547"/>
                  </a:moveTo>
                  <a:lnTo>
                    <a:pt x="3428" y="68082"/>
                  </a:lnTo>
                  <a:cubicBezTo>
                    <a:pt x="3432" y="68218"/>
                    <a:pt x="3376" y="68345"/>
                    <a:pt x="3280" y="68441"/>
                  </a:cubicBezTo>
                  <a:cubicBezTo>
                    <a:pt x="3184" y="68542"/>
                    <a:pt x="3061" y="68594"/>
                    <a:pt x="2925" y="68594"/>
                  </a:cubicBezTo>
                  <a:cubicBezTo>
                    <a:pt x="2649" y="68594"/>
                    <a:pt x="2425" y="68378"/>
                    <a:pt x="2417" y="68106"/>
                  </a:cubicBezTo>
                  <a:lnTo>
                    <a:pt x="556" y="624"/>
                  </a:lnTo>
                  <a:lnTo>
                    <a:pt x="3164" y="547"/>
                  </a:lnTo>
                  <a:close/>
                  <a:moveTo>
                    <a:pt x="3424" y="1"/>
                  </a:moveTo>
                  <a:lnTo>
                    <a:pt x="268" y="88"/>
                  </a:lnTo>
                  <a:cubicBezTo>
                    <a:pt x="121" y="92"/>
                    <a:pt x="1" y="216"/>
                    <a:pt x="5" y="368"/>
                  </a:cubicBezTo>
                  <a:lnTo>
                    <a:pt x="1874" y="68122"/>
                  </a:lnTo>
                  <a:cubicBezTo>
                    <a:pt x="1894" y="68690"/>
                    <a:pt x="2353" y="69132"/>
                    <a:pt x="2925" y="69132"/>
                  </a:cubicBezTo>
                  <a:cubicBezTo>
                    <a:pt x="3204" y="69132"/>
                    <a:pt x="3468" y="69025"/>
                    <a:pt x="3664" y="68825"/>
                  </a:cubicBezTo>
                  <a:cubicBezTo>
                    <a:pt x="3863" y="68625"/>
                    <a:pt x="3971" y="68362"/>
                    <a:pt x="3971" y="68082"/>
                  </a:cubicBezTo>
                  <a:lnTo>
                    <a:pt x="3704" y="268"/>
                  </a:lnTo>
                  <a:cubicBezTo>
                    <a:pt x="3704" y="196"/>
                    <a:pt x="3676" y="124"/>
                    <a:pt x="3623" y="77"/>
                  </a:cubicBezTo>
                  <a:cubicBezTo>
                    <a:pt x="3568" y="25"/>
                    <a:pt x="3500" y="1"/>
                    <a:pt x="34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212;p28"/>
            <p:cNvSpPr/>
            <p:nvPr/>
          </p:nvSpPr>
          <p:spPr>
            <a:xfrm>
              <a:off x="6227907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172" y="1"/>
                  </a:moveTo>
                  <a:lnTo>
                    <a:pt x="1" y="60190"/>
                  </a:lnTo>
                  <a:cubicBezTo>
                    <a:pt x="1" y="60546"/>
                    <a:pt x="220" y="60833"/>
                    <a:pt x="495" y="60833"/>
                  </a:cubicBezTo>
                  <a:cubicBezTo>
                    <a:pt x="764" y="60833"/>
                    <a:pt x="980" y="60561"/>
                    <a:pt x="991" y="60214"/>
                  </a:cubicBezTo>
                  <a:lnTo>
                    <a:pt x="2178" y="77"/>
                  </a:lnTo>
                  <a:lnTo>
                    <a:pt x="17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213;p28"/>
            <p:cNvSpPr/>
            <p:nvPr/>
          </p:nvSpPr>
          <p:spPr>
            <a:xfrm>
              <a:off x="6221899" y="3247538"/>
              <a:ext cx="60188" cy="1355664"/>
            </a:xfrm>
            <a:custGeom>
              <a:avLst/>
              <a:gdLst/>
              <a:ahLst/>
              <a:cxnLst/>
              <a:rect l="l" t="t" r="r" b="b"/>
              <a:pathLst>
                <a:path w="2725" h="61377" extrusionOk="0">
                  <a:moveTo>
                    <a:pt x="712" y="552"/>
                  </a:moveTo>
                  <a:lnTo>
                    <a:pt x="2174" y="608"/>
                  </a:lnTo>
                  <a:lnTo>
                    <a:pt x="992" y="60482"/>
                  </a:lnTo>
                  <a:cubicBezTo>
                    <a:pt x="988" y="60689"/>
                    <a:pt x="868" y="60833"/>
                    <a:pt x="767" y="60833"/>
                  </a:cubicBezTo>
                  <a:cubicBezTo>
                    <a:pt x="720" y="60833"/>
                    <a:pt x="680" y="60805"/>
                    <a:pt x="656" y="60781"/>
                  </a:cubicBezTo>
                  <a:cubicBezTo>
                    <a:pt x="584" y="60710"/>
                    <a:pt x="544" y="60590"/>
                    <a:pt x="544" y="60462"/>
                  </a:cubicBezTo>
                  <a:lnTo>
                    <a:pt x="712" y="552"/>
                  </a:lnTo>
                  <a:close/>
                  <a:moveTo>
                    <a:pt x="439" y="1"/>
                  </a:moveTo>
                  <a:cubicBezTo>
                    <a:pt x="372" y="1"/>
                    <a:pt x="305" y="28"/>
                    <a:pt x="257" y="77"/>
                  </a:cubicBezTo>
                  <a:cubicBezTo>
                    <a:pt x="201" y="129"/>
                    <a:pt x="173" y="201"/>
                    <a:pt x="173" y="273"/>
                  </a:cubicBezTo>
                  <a:lnTo>
                    <a:pt x="1" y="60462"/>
                  </a:lnTo>
                  <a:cubicBezTo>
                    <a:pt x="1" y="60734"/>
                    <a:pt x="101" y="60989"/>
                    <a:pt x="273" y="61161"/>
                  </a:cubicBezTo>
                  <a:cubicBezTo>
                    <a:pt x="413" y="61301"/>
                    <a:pt x="584" y="61377"/>
                    <a:pt x="767" y="61377"/>
                  </a:cubicBezTo>
                  <a:cubicBezTo>
                    <a:pt x="1184" y="61377"/>
                    <a:pt x="1519" y="60989"/>
                    <a:pt x="1531" y="60494"/>
                  </a:cubicBezTo>
                  <a:lnTo>
                    <a:pt x="2721" y="353"/>
                  </a:lnTo>
                  <a:cubicBezTo>
                    <a:pt x="2725" y="205"/>
                    <a:pt x="2609" y="81"/>
                    <a:pt x="2461" y="77"/>
                  </a:cubicBezTo>
                  <a:lnTo>
                    <a:pt x="452" y="1"/>
                  </a:lnTo>
                  <a:cubicBezTo>
                    <a:pt x="448" y="1"/>
                    <a:pt x="443" y="1"/>
                    <a:pt x="43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214;p28"/>
            <p:cNvSpPr/>
            <p:nvPr/>
          </p:nvSpPr>
          <p:spPr>
            <a:xfrm>
              <a:off x="7035691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3" y="0"/>
                  </a:moveTo>
                  <a:lnTo>
                    <a:pt x="0" y="63"/>
                  </a:lnTo>
                  <a:lnTo>
                    <a:pt x="1003" y="52552"/>
                  </a:lnTo>
                  <a:cubicBezTo>
                    <a:pt x="1010" y="52844"/>
                    <a:pt x="1194" y="53071"/>
                    <a:pt x="1422" y="53071"/>
                  </a:cubicBezTo>
                  <a:cubicBezTo>
                    <a:pt x="1654" y="53071"/>
                    <a:pt x="1842" y="52828"/>
                    <a:pt x="1837" y="52528"/>
                  </a:cubicBezTo>
                  <a:lnTo>
                    <a:pt x="1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215;p28"/>
            <p:cNvSpPr/>
            <p:nvPr/>
          </p:nvSpPr>
          <p:spPr>
            <a:xfrm>
              <a:off x="7029573" y="3204843"/>
              <a:ext cx="52701" cy="1184155"/>
            </a:xfrm>
            <a:custGeom>
              <a:avLst/>
              <a:gdLst/>
              <a:ahLst/>
              <a:cxnLst/>
              <a:rect l="l" t="t" r="r" b="b"/>
              <a:pathLst>
                <a:path w="2386" h="53612" extrusionOk="0">
                  <a:moveTo>
                    <a:pt x="1702" y="552"/>
                  </a:moveTo>
                  <a:lnTo>
                    <a:pt x="1842" y="52801"/>
                  </a:lnTo>
                  <a:cubicBezTo>
                    <a:pt x="1846" y="52913"/>
                    <a:pt x="1802" y="52997"/>
                    <a:pt x="1763" y="53036"/>
                  </a:cubicBezTo>
                  <a:cubicBezTo>
                    <a:pt x="1747" y="53053"/>
                    <a:pt x="1723" y="53073"/>
                    <a:pt x="1699" y="53073"/>
                  </a:cubicBezTo>
                  <a:cubicBezTo>
                    <a:pt x="1639" y="53073"/>
                    <a:pt x="1555" y="52969"/>
                    <a:pt x="1551" y="52813"/>
                  </a:cubicBezTo>
                  <a:lnTo>
                    <a:pt x="552" y="592"/>
                  </a:lnTo>
                  <a:lnTo>
                    <a:pt x="1702" y="552"/>
                  </a:lnTo>
                  <a:close/>
                  <a:moveTo>
                    <a:pt x="1975" y="0"/>
                  </a:moveTo>
                  <a:cubicBezTo>
                    <a:pt x="1971" y="0"/>
                    <a:pt x="1966" y="0"/>
                    <a:pt x="1962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7" y="52829"/>
                  </a:lnTo>
                  <a:cubicBezTo>
                    <a:pt x="1020" y="53268"/>
                    <a:pt x="1323" y="53611"/>
                    <a:pt x="1699" y="53611"/>
                  </a:cubicBezTo>
                  <a:cubicBezTo>
                    <a:pt x="1863" y="53611"/>
                    <a:pt x="2023" y="53544"/>
                    <a:pt x="2146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4" y="125"/>
                    <a:pt x="2158" y="77"/>
                  </a:cubicBezTo>
                  <a:cubicBezTo>
                    <a:pt x="2109" y="28"/>
                    <a:pt x="2039" y="0"/>
                    <a:pt x="19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216;p28"/>
            <p:cNvSpPr/>
            <p:nvPr/>
          </p:nvSpPr>
          <p:spPr>
            <a:xfrm>
              <a:off x="6181148" y="3210784"/>
              <a:ext cx="40685" cy="1172228"/>
            </a:xfrm>
            <a:custGeom>
              <a:avLst/>
              <a:gdLst/>
              <a:ahLst/>
              <a:cxnLst/>
              <a:rect l="l" t="t" r="r" b="b"/>
              <a:pathLst>
                <a:path w="1842" h="53072" extrusionOk="0">
                  <a:moveTo>
                    <a:pt x="1698" y="0"/>
                  </a:moveTo>
                  <a:lnTo>
                    <a:pt x="0" y="63"/>
                  </a:lnTo>
                  <a:lnTo>
                    <a:pt x="1007" y="52552"/>
                  </a:lnTo>
                  <a:cubicBezTo>
                    <a:pt x="1015" y="52844"/>
                    <a:pt x="1199" y="53071"/>
                    <a:pt x="1423" y="53071"/>
                  </a:cubicBezTo>
                  <a:cubicBezTo>
                    <a:pt x="1654" y="53071"/>
                    <a:pt x="1842" y="52828"/>
                    <a:pt x="1842" y="52528"/>
                  </a:cubicBezTo>
                  <a:lnTo>
                    <a:pt x="16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217;p28"/>
            <p:cNvSpPr/>
            <p:nvPr/>
          </p:nvSpPr>
          <p:spPr>
            <a:xfrm>
              <a:off x="6175140" y="3204843"/>
              <a:ext cx="52723" cy="1184155"/>
            </a:xfrm>
            <a:custGeom>
              <a:avLst/>
              <a:gdLst/>
              <a:ahLst/>
              <a:cxnLst/>
              <a:rect l="l" t="t" r="r" b="b"/>
              <a:pathLst>
                <a:path w="2387" h="53612" extrusionOk="0">
                  <a:moveTo>
                    <a:pt x="1699" y="552"/>
                  </a:moveTo>
                  <a:lnTo>
                    <a:pt x="1842" y="52801"/>
                  </a:lnTo>
                  <a:cubicBezTo>
                    <a:pt x="1842" y="52913"/>
                    <a:pt x="1798" y="52997"/>
                    <a:pt x="1758" y="53036"/>
                  </a:cubicBezTo>
                  <a:cubicBezTo>
                    <a:pt x="1747" y="53053"/>
                    <a:pt x="1723" y="53073"/>
                    <a:pt x="1695" y="53073"/>
                  </a:cubicBezTo>
                  <a:cubicBezTo>
                    <a:pt x="1638" y="53073"/>
                    <a:pt x="1551" y="52969"/>
                    <a:pt x="1547" y="52813"/>
                  </a:cubicBezTo>
                  <a:lnTo>
                    <a:pt x="548" y="592"/>
                  </a:lnTo>
                  <a:lnTo>
                    <a:pt x="1699" y="552"/>
                  </a:lnTo>
                  <a:close/>
                  <a:moveTo>
                    <a:pt x="1972" y="0"/>
                  </a:moveTo>
                  <a:cubicBezTo>
                    <a:pt x="1967" y="0"/>
                    <a:pt x="1963" y="0"/>
                    <a:pt x="1958" y="1"/>
                  </a:cubicBezTo>
                  <a:lnTo>
                    <a:pt x="265" y="61"/>
                  </a:lnTo>
                  <a:cubicBezTo>
                    <a:pt x="117" y="69"/>
                    <a:pt x="1" y="192"/>
                    <a:pt x="5" y="341"/>
                  </a:cubicBezTo>
                  <a:lnTo>
                    <a:pt x="1008" y="52825"/>
                  </a:lnTo>
                  <a:cubicBezTo>
                    <a:pt x="1020" y="53268"/>
                    <a:pt x="1319" y="53611"/>
                    <a:pt x="1695" y="53611"/>
                  </a:cubicBezTo>
                  <a:cubicBezTo>
                    <a:pt x="1859" y="53611"/>
                    <a:pt x="2018" y="53544"/>
                    <a:pt x="2142" y="53420"/>
                  </a:cubicBezTo>
                  <a:cubicBezTo>
                    <a:pt x="2298" y="53264"/>
                    <a:pt x="2386" y="53036"/>
                    <a:pt x="2386" y="52797"/>
                  </a:cubicBezTo>
                  <a:lnTo>
                    <a:pt x="2242" y="269"/>
                  </a:lnTo>
                  <a:cubicBezTo>
                    <a:pt x="2242" y="197"/>
                    <a:pt x="2210" y="125"/>
                    <a:pt x="2158" y="77"/>
                  </a:cubicBezTo>
                  <a:cubicBezTo>
                    <a:pt x="2109" y="28"/>
                    <a:pt x="2040" y="0"/>
                    <a:pt x="19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218;p28"/>
            <p:cNvSpPr/>
            <p:nvPr/>
          </p:nvSpPr>
          <p:spPr>
            <a:xfrm>
              <a:off x="7004702" y="3253545"/>
              <a:ext cx="48107" cy="1343671"/>
            </a:xfrm>
            <a:custGeom>
              <a:avLst/>
              <a:gdLst/>
              <a:ahLst/>
              <a:cxnLst/>
              <a:rect l="l" t="t" r="r" b="b"/>
              <a:pathLst>
                <a:path w="2178" h="60834" extrusionOk="0">
                  <a:moveTo>
                    <a:pt x="2010" y="1"/>
                  </a:moveTo>
                  <a:lnTo>
                    <a:pt x="1" y="77"/>
                  </a:lnTo>
                  <a:lnTo>
                    <a:pt x="1191" y="60214"/>
                  </a:lnTo>
                  <a:cubicBezTo>
                    <a:pt x="1199" y="60561"/>
                    <a:pt x="1418" y="60833"/>
                    <a:pt x="1682" y="60833"/>
                  </a:cubicBezTo>
                  <a:cubicBezTo>
                    <a:pt x="1958" y="60833"/>
                    <a:pt x="2178" y="60546"/>
                    <a:pt x="2178" y="60190"/>
                  </a:cubicBezTo>
                  <a:lnTo>
                    <a:pt x="201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219;p28"/>
            <p:cNvSpPr/>
            <p:nvPr/>
          </p:nvSpPr>
          <p:spPr>
            <a:xfrm>
              <a:off x="6998717" y="3247560"/>
              <a:ext cx="60078" cy="1355642"/>
            </a:xfrm>
            <a:custGeom>
              <a:avLst/>
              <a:gdLst/>
              <a:ahLst/>
              <a:cxnLst/>
              <a:rect l="l" t="t" r="r" b="b"/>
              <a:pathLst>
                <a:path w="2720" h="61376" extrusionOk="0">
                  <a:moveTo>
                    <a:pt x="2010" y="551"/>
                  </a:moveTo>
                  <a:lnTo>
                    <a:pt x="2177" y="60461"/>
                  </a:lnTo>
                  <a:cubicBezTo>
                    <a:pt x="2177" y="60589"/>
                    <a:pt x="2137" y="60709"/>
                    <a:pt x="2065" y="60780"/>
                  </a:cubicBezTo>
                  <a:cubicBezTo>
                    <a:pt x="2041" y="60804"/>
                    <a:pt x="2001" y="60832"/>
                    <a:pt x="1953" y="60832"/>
                  </a:cubicBezTo>
                  <a:cubicBezTo>
                    <a:pt x="1853" y="60832"/>
                    <a:pt x="1737" y="60688"/>
                    <a:pt x="1730" y="60481"/>
                  </a:cubicBezTo>
                  <a:lnTo>
                    <a:pt x="548" y="607"/>
                  </a:lnTo>
                  <a:lnTo>
                    <a:pt x="2010" y="551"/>
                  </a:lnTo>
                  <a:close/>
                  <a:moveTo>
                    <a:pt x="2269" y="0"/>
                  </a:moveTo>
                  <a:lnTo>
                    <a:pt x="264" y="76"/>
                  </a:lnTo>
                  <a:cubicBezTo>
                    <a:pt x="116" y="80"/>
                    <a:pt x="0" y="204"/>
                    <a:pt x="0" y="352"/>
                  </a:cubicBezTo>
                  <a:lnTo>
                    <a:pt x="1191" y="60493"/>
                  </a:lnTo>
                  <a:cubicBezTo>
                    <a:pt x="1202" y="60988"/>
                    <a:pt x="1538" y="61376"/>
                    <a:pt x="1953" y="61376"/>
                  </a:cubicBezTo>
                  <a:cubicBezTo>
                    <a:pt x="2137" y="61376"/>
                    <a:pt x="2312" y="61300"/>
                    <a:pt x="2449" y="61160"/>
                  </a:cubicBezTo>
                  <a:cubicBezTo>
                    <a:pt x="2620" y="60988"/>
                    <a:pt x="2720" y="60733"/>
                    <a:pt x="2720" y="60461"/>
                  </a:cubicBezTo>
                  <a:lnTo>
                    <a:pt x="2548" y="272"/>
                  </a:lnTo>
                  <a:cubicBezTo>
                    <a:pt x="2548" y="200"/>
                    <a:pt x="2520" y="128"/>
                    <a:pt x="2469" y="76"/>
                  </a:cubicBezTo>
                  <a:cubicBezTo>
                    <a:pt x="2413" y="28"/>
                    <a:pt x="2341" y="4"/>
                    <a:pt x="22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220;p28"/>
            <p:cNvSpPr/>
            <p:nvPr/>
          </p:nvSpPr>
          <p:spPr>
            <a:xfrm>
              <a:off x="6102715" y="3103660"/>
              <a:ext cx="1063646" cy="242985"/>
            </a:xfrm>
            <a:custGeom>
              <a:avLst/>
              <a:gdLst/>
              <a:ahLst/>
              <a:cxnLst/>
              <a:rect l="l" t="t" r="r" b="b"/>
              <a:pathLst>
                <a:path w="48156" h="11001" extrusionOk="0">
                  <a:moveTo>
                    <a:pt x="24078" y="0"/>
                  </a:moveTo>
                  <a:cubicBezTo>
                    <a:pt x="10781" y="0"/>
                    <a:pt x="1" y="2465"/>
                    <a:pt x="1" y="5501"/>
                  </a:cubicBezTo>
                  <a:cubicBezTo>
                    <a:pt x="1" y="8541"/>
                    <a:pt x="10781" y="11001"/>
                    <a:pt x="24078" y="11001"/>
                  </a:cubicBezTo>
                  <a:cubicBezTo>
                    <a:pt x="37375" y="11001"/>
                    <a:pt x="48156" y="8541"/>
                    <a:pt x="48156" y="5501"/>
                  </a:cubicBezTo>
                  <a:cubicBezTo>
                    <a:pt x="48156" y="2465"/>
                    <a:pt x="37375" y="0"/>
                    <a:pt x="2407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221;p28"/>
            <p:cNvSpPr/>
            <p:nvPr/>
          </p:nvSpPr>
          <p:spPr>
            <a:xfrm>
              <a:off x="6096730" y="3097674"/>
              <a:ext cx="1075551" cy="254978"/>
            </a:xfrm>
            <a:custGeom>
              <a:avLst/>
              <a:gdLst/>
              <a:ahLst/>
              <a:cxnLst/>
              <a:rect l="l" t="t" r="r" b="b"/>
              <a:pathLst>
                <a:path w="48695" h="11544" extrusionOk="0">
                  <a:moveTo>
                    <a:pt x="24349" y="544"/>
                  </a:moveTo>
                  <a:cubicBezTo>
                    <a:pt x="38588" y="544"/>
                    <a:pt x="48154" y="3247"/>
                    <a:pt x="48154" y="5772"/>
                  </a:cubicBezTo>
                  <a:cubicBezTo>
                    <a:pt x="48154" y="8300"/>
                    <a:pt x="38588" y="11004"/>
                    <a:pt x="24349" y="11004"/>
                  </a:cubicBezTo>
                  <a:cubicBezTo>
                    <a:pt x="10106" y="11004"/>
                    <a:pt x="539" y="8300"/>
                    <a:pt x="539" y="5772"/>
                  </a:cubicBezTo>
                  <a:cubicBezTo>
                    <a:pt x="539" y="3247"/>
                    <a:pt x="10106" y="544"/>
                    <a:pt x="24349" y="544"/>
                  </a:cubicBezTo>
                  <a:close/>
                  <a:moveTo>
                    <a:pt x="24349" y="0"/>
                  </a:moveTo>
                  <a:cubicBezTo>
                    <a:pt x="12378" y="0"/>
                    <a:pt x="0" y="2161"/>
                    <a:pt x="0" y="5772"/>
                  </a:cubicBezTo>
                  <a:cubicBezTo>
                    <a:pt x="0" y="9387"/>
                    <a:pt x="12378" y="11544"/>
                    <a:pt x="24349" y="11544"/>
                  </a:cubicBezTo>
                  <a:cubicBezTo>
                    <a:pt x="36315" y="11544"/>
                    <a:pt x="48694" y="9387"/>
                    <a:pt x="48694" y="5772"/>
                  </a:cubicBezTo>
                  <a:cubicBezTo>
                    <a:pt x="48694" y="2161"/>
                    <a:pt x="36315" y="0"/>
                    <a:pt x="24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222;p28"/>
            <p:cNvSpPr/>
            <p:nvPr/>
          </p:nvSpPr>
          <p:spPr>
            <a:xfrm>
              <a:off x="6318996" y="4226478"/>
              <a:ext cx="178092" cy="408243"/>
            </a:xfrm>
            <a:custGeom>
              <a:avLst/>
              <a:gdLst/>
              <a:ahLst/>
              <a:cxnLst/>
              <a:rect l="l" t="t" r="r" b="b"/>
              <a:pathLst>
                <a:path w="8063" h="18483" extrusionOk="0">
                  <a:moveTo>
                    <a:pt x="6287" y="1"/>
                  </a:moveTo>
                  <a:cubicBezTo>
                    <a:pt x="5050" y="1"/>
                    <a:pt x="3055" y="803"/>
                    <a:pt x="2563" y="1379"/>
                  </a:cubicBezTo>
                  <a:cubicBezTo>
                    <a:pt x="2563" y="1379"/>
                    <a:pt x="1301" y="3180"/>
                    <a:pt x="2200" y="4083"/>
                  </a:cubicBezTo>
                  <a:cubicBezTo>
                    <a:pt x="3102" y="4985"/>
                    <a:pt x="4005" y="4625"/>
                    <a:pt x="3913" y="5525"/>
                  </a:cubicBezTo>
                  <a:cubicBezTo>
                    <a:pt x="3825" y="6428"/>
                    <a:pt x="2383" y="9495"/>
                    <a:pt x="1117" y="12742"/>
                  </a:cubicBezTo>
                  <a:cubicBezTo>
                    <a:pt x="1" y="15611"/>
                    <a:pt x="1919" y="18483"/>
                    <a:pt x="4063" y="18483"/>
                  </a:cubicBezTo>
                  <a:cubicBezTo>
                    <a:pt x="4343" y="18483"/>
                    <a:pt x="4627" y="18434"/>
                    <a:pt x="4908" y="18330"/>
                  </a:cubicBezTo>
                  <a:cubicBezTo>
                    <a:pt x="7340" y="17432"/>
                    <a:pt x="7073" y="8412"/>
                    <a:pt x="7432" y="6787"/>
                  </a:cubicBezTo>
                  <a:cubicBezTo>
                    <a:pt x="7791" y="5165"/>
                    <a:pt x="8063" y="4894"/>
                    <a:pt x="7971" y="3364"/>
                  </a:cubicBezTo>
                  <a:cubicBezTo>
                    <a:pt x="7884" y="1830"/>
                    <a:pt x="7791" y="204"/>
                    <a:pt x="6621" y="24"/>
                  </a:cubicBezTo>
                  <a:cubicBezTo>
                    <a:pt x="6518" y="8"/>
                    <a:pt x="6406" y="1"/>
                    <a:pt x="628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223;p28"/>
            <p:cNvSpPr/>
            <p:nvPr/>
          </p:nvSpPr>
          <p:spPr>
            <a:xfrm>
              <a:off x="6322663" y="4220558"/>
              <a:ext cx="179925" cy="420148"/>
            </a:xfrm>
            <a:custGeom>
              <a:avLst/>
              <a:gdLst/>
              <a:ahLst/>
              <a:cxnLst/>
              <a:rect l="l" t="t" r="r" b="b"/>
              <a:pathLst>
                <a:path w="8146" h="19022" extrusionOk="0">
                  <a:moveTo>
                    <a:pt x="6123" y="541"/>
                  </a:moveTo>
                  <a:cubicBezTo>
                    <a:pt x="6225" y="541"/>
                    <a:pt x="6322" y="547"/>
                    <a:pt x="6411" y="560"/>
                  </a:cubicBezTo>
                  <a:cubicBezTo>
                    <a:pt x="7362" y="708"/>
                    <a:pt x="7450" y="2190"/>
                    <a:pt x="7537" y="3647"/>
                  </a:cubicBezTo>
                  <a:cubicBezTo>
                    <a:pt x="7598" y="4702"/>
                    <a:pt x="7486" y="5121"/>
                    <a:pt x="7282" y="5876"/>
                  </a:cubicBezTo>
                  <a:cubicBezTo>
                    <a:pt x="7198" y="6180"/>
                    <a:pt x="7102" y="6535"/>
                    <a:pt x="7002" y="6998"/>
                  </a:cubicBezTo>
                  <a:cubicBezTo>
                    <a:pt x="6907" y="7426"/>
                    <a:pt x="6855" y="8301"/>
                    <a:pt x="6791" y="9407"/>
                  </a:cubicBezTo>
                  <a:cubicBezTo>
                    <a:pt x="6623" y="12319"/>
                    <a:pt x="6304" y="17731"/>
                    <a:pt x="4646" y="18347"/>
                  </a:cubicBezTo>
                  <a:cubicBezTo>
                    <a:pt x="4404" y="18436"/>
                    <a:pt x="4154" y="18480"/>
                    <a:pt x="3903" y="18480"/>
                  </a:cubicBezTo>
                  <a:cubicBezTo>
                    <a:pt x="3250" y="18480"/>
                    <a:pt x="2588" y="18183"/>
                    <a:pt x="2034" y="17624"/>
                  </a:cubicBezTo>
                  <a:cubicBezTo>
                    <a:pt x="1179" y="16752"/>
                    <a:pt x="447" y="15047"/>
                    <a:pt x="1207" y="13106"/>
                  </a:cubicBezTo>
                  <a:cubicBezTo>
                    <a:pt x="1662" y="11932"/>
                    <a:pt x="2145" y="10770"/>
                    <a:pt x="2573" y="9747"/>
                  </a:cubicBezTo>
                  <a:cubicBezTo>
                    <a:pt x="3376" y="7826"/>
                    <a:pt x="3955" y="6436"/>
                    <a:pt x="4018" y="5820"/>
                  </a:cubicBezTo>
                  <a:cubicBezTo>
                    <a:pt x="4090" y="5105"/>
                    <a:pt x="3631" y="4926"/>
                    <a:pt x="3224" y="4766"/>
                  </a:cubicBezTo>
                  <a:cubicBezTo>
                    <a:pt x="2921" y="4646"/>
                    <a:pt x="2576" y="4510"/>
                    <a:pt x="2226" y="4159"/>
                  </a:cubicBezTo>
                  <a:cubicBezTo>
                    <a:pt x="1538" y="3472"/>
                    <a:pt x="2517" y="1954"/>
                    <a:pt x="2609" y="1810"/>
                  </a:cubicBezTo>
                  <a:cubicBezTo>
                    <a:pt x="3053" y="1315"/>
                    <a:pt x="4973" y="541"/>
                    <a:pt x="6123" y="541"/>
                  </a:cubicBezTo>
                  <a:close/>
                  <a:moveTo>
                    <a:pt x="6143" y="1"/>
                  </a:moveTo>
                  <a:cubicBezTo>
                    <a:pt x="4844" y="1"/>
                    <a:pt x="2750" y="816"/>
                    <a:pt x="2189" y="1471"/>
                  </a:cubicBezTo>
                  <a:cubicBezTo>
                    <a:pt x="2185" y="1475"/>
                    <a:pt x="2178" y="1483"/>
                    <a:pt x="2173" y="1490"/>
                  </a:cubicBezTo>
                  <a:cubicBezTo>
                    <a:pt x="2117" y="1571"/>
                    <a:pt x="795" y="3492"/>
                    <a:pt x="1842" y="4542"/>
                  </a:cubicBezTo>
                  <a:cubicBezTo>
                    <a:pt x="2274" y="4974"/>
                    <a:pt x="2709" y="5145"/>
                    <a:pt x="3028" y="5269"/>
                  </a:cubicBezTo>
                  <a:cubicBezTo>
                    <a:pt x="3439" y="5433"/>
                    <a:pt x="3507" y="5469"/>
                    <a:pt x="3479" y="5769"/>
                  </a:cubicBezTo>
                  <a:cubicBezTo>
                    <a:pt x="3428" y="6303"/>
                    <a:pt x="2801" y="7802"/>
                    <a:pt x="2073" y="9539"/>
                  </a:cubicBezTo>
                  <a:cubicBezTo>
                    <a:pt x="1646" y="10565"/>
                    <a:pt x="1159" y="11728"/>
                    <a:pt x="699" y="12910"/>
                  </a:cubicBezTo>
                  <a:cubicBezTo>
                    <a:pt x="1" y="14708"/>
                    <a:pt x="375" y="16704"/>
                    <a:pt x="1650" y="18002"/>
                  </a:cubicBezTo>
                  <a:cubicBezTo>
                    <a:pt x="2305" y="18670"/>
                    <a:pt x="3104" y="19021"/>
                    <a:pt x="3898" y="19021"/>
                  </a:cubicBezTo>
                  <a:cubicBezTo>
                    <a:pt x="4215" y="19021"/>
                    <a:pt x="4530" y="18966"/>
                    <a:pt x="4833" y="18854"/>
                  </a:cubicBezTo>
                  <a:cubicBezTo>
                    <a:pt x="6827" y="18115"/>
                    <a:pt x="7130" y="12894"/>
                    <a:pt x="7330" y="9439"/>
                  </a:cubicBezTo>
                  <a:cubicBezTo>
                    <a:pt x="7390" y="8401"/>
                    <a:pt x="7445" y="7502"/>
                    <a:pt x="7530" y="7114"/>
                  </a:cubicBezTo>
                  <a:cubicBezTo>
                    <a:pt x="7629" y="6663"/>
                    <a:pt x="7725" y="6316"/>
                    <a:pt x="7805" y="6020"/>
                  </a:cubicBezTo>
                  <a:cubicBezTo>
                    <a:pt x="8017" y="5234"/>
                    <a:pt x="8145" y="4758"/>
                    <a:pt x="8077" y="3592"/>
                  </a:cubicBezTo>
                  <a:cubicBezTo>
                    <a:pt x="7981" y="2022"/>
                    <a:pt x="7877" y="240"/>
                    <a:pt x="6495" y="25"/>
                  </a:cubicBezTo>
                  <a:cubicBezTo>
                    <a:pt x="6387" y="8"/>
                    <a:pt x="6268" y="1"/>
                    <a:pt x="61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28"/>
            <p:cNvSpPr/>
            <p:nvPr/>
          </p:nvSpPr>
          <p:spPr>
            <a:xfrm>
              <a:off x="6339162" y="4566139"/>
              <a:ext cx="121857" cy="68604"/>
            </a:xfrm>
            <a:custGeom>
              <a:avLst/>
              <a:gdLst/>
              <a:ahLst/>
              <a:cxnLst/>
              <a:rect l="l" t="t" r="r" b="b"/>
              <a:pathLst>
                <a:path w="5517" h="3106" extrusionOk="0">
                  <a:moveTo>
                    <a:pt x="2208" y="0"/>
                  </a:moveTo>
                  <a:cubicBezTo>
                    <a:pt x="1377" y="0"/>
                    <a:pt x="593" y="57"/>
                    <a:pt x="0" y="116"/>
                  </a:cubicBezTo>
                  <a:cubicBezTo>
                    <a:pt x="395" y="1823"/>
                    <a:pt x="1719" y="3105"/>
                    <a:pt x="3149" y="3105"/>
                  </a:cubicBezTo>
                  <a:cubicBezTo>
                    <a:pt x="3429" y="3105"/>
                    <a:pt x="3713" y="3056"/>
                    <a:pt x="3995" y="2952"/>
                  </a:cubicBezTo>
                  <a:cubicBezTo>
                    <a:pt x="4705" y="2688"/>
                    <a:pt x="5185" y="1730"/>
                    <a:pt x="5516" y="463"/>
                  </a:cubicBezTo>
                  <a:cubicBezTo>
                    <a:pt x="4578" y="108"/>
                    <a:pt x="3349" y="0"/>
                    <a:pt x="2208" y="0"/>
                  </a:cubicBezTo>
                  <a:close/>
                </a:path>
              </a:pathLst>
            </a:custGeom>
            <a:solidFill>
              <a:srgbClr val="F7B69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F7965C"/>
                </a:solidFill>
              </a:endParaRPr>
            </a:p>
          </p:txBody>
        </p:sp>
        <p:sp>
          <p:nvSpPr>
            <p:cNvPr id="225" name="Google Shape;225;p28"/>
            <p:cNvSpPr/>
            <p:nvPr/>
          </p:nvSpPr>
          <p:spPr>
            <a:xfrm>
              <a:off x="6332977" y="4560198"/>
              <a:ext cx="134667" cy="80509"/>
            </a:xfrm>
            <a:custGeom>
              <a:avLst/>
              <a:gdLst/>
              <a:ahLst/>
              <a:cxnLst/>
              <a:rect l="l" t="t" r="r" b="b"/>
              <a:pathLst>
                <a:path w="6097" h="3645" extrusionOk="0">
                  <a:moveTo>
                    <a:pt x="2496" y="540"/>
                  </a:moveTo>
                  <a:cubicBezTo>
                    <a:pt x="3511" y="540"/>
                    <a:pt x="4600" y="626"/>
                    <a:pt x="5468" y="905"/>
                  </a:cubicBezTo>
                  <a:cubicBezTo>
                    <a:pt x="5129" y="2083"/>
                    <a:pt x="4698" y="2778"/>
                    <a:pt x="4179" y="2970"/>
                  </a:cubicBezTo>
                  <a:cubicBezTo>
                    <a:pt x="3935" y="3059"/>
                    <a:pt x="3684" y="3104"/>
                    <a:pt x="3431" y="3104"/>
                  </a:cubicBezTo>
                  <a:cubicBezTo>
                    <a:pt x="3057" y="3104"/>
                    <a:pt x="2679" y="3005"/>
                    <a:pt x="2314" y="2809"/>
                  </a:cubicBezTo>
                  <a:cubicBezTo>
                    <a:pt x="1538" y="2391"/>
                    <a:pt x="924" y="1587"/>
                    <a:pt x="627" y="625"/>
                  </a:cubicBezTo>
                  <a:cubicBezTo>
                    <a:pt x="1155" y="580"/>
                    <a:pt x="1809" y="540"/>
                    <a:pt x="2496" y="540"/>
                  </a:cubicBezTo>
                  <a:close/>
                  <a:moveTo>
                    <a:pt x="2476" y="1"/>
                  </a:moveTo>
                  <a:cubicBezTo>
                    <a:pt x="1628" y="1"/>
                    <a:pt x="836" y="59"/>
                    <a:pt x="256" y="118"/>
                  </a:cubicBezTo>
                  <a:cubicBezTo>
                    <a:pt x="177" y="125"/>
                    <a:pt x="109" y="166"/>
                    <a:pt x="61" y="229"/>
                  </a:cubicBezTo>
                  <a:cubicBezTo>
                    <a:pt x="17" y="289"/>
                    <a:pt x="0" y="369"/>
                    <a:pt x="17" y="445"/>
                  </a:cubicBezTo>
                  <a:cubicBezTo>
                    <a:pt x="304" y="1691"/>
                    <a:pt x="1067" y="2750"/>
                    <a:pt x="2058" y="3285"/>
                  </a:cubicBezTo>
                  <a:cubicBezTo>
                    <a:pt x="2502" y="3525"/>
                    <a:pt x="2968" y="3644"/>
                    <a:pt x="3431" y="3644"/>
                  </a:cubicBezTo>
                  <a:cubicBezTo>
                    <a:pt x="3752" y="3644"/>
                    <a:pt x="4063" y="3589"/>
                    <a:pt x="4366" y="3477"/>
                  </a:cubicBezTo>
                  <a:cubicBezTo>
                    <a:pt x="5105" y="3201"/>
                    <a:pt x="5656" y="2326"/>
                    <a:pt x="6060" y="800"/>
                  </a:cubicBezTo>
                  <a:cubicBezTo>
                    <a:pt x="6096" y="669"/>
                    <a:pt x="6024" y="529"/>
                    <a:pt x="5892" y="481"/>
                  </a:cubicBezTo>
                  <a:cubicBezTo>
                    <a:pt x="4916" y="111"/>
                    <a:pt x="3643" y="1"/>
                    <a:pt x="2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28"/>
            <p:cNvSpPr/>
            <p:nvPr/>
          </p:nvSpPr>
          <p:spPr>
            <a:xfrm>
              <a:off x="6313828" y="4139409"/>
              <a:ext cx="155408" cy="168572"/>
            </a:xfrm>
            <a:custGeom>
              <a:avLst/>
              <a:gdLst/>
              <a:ahLst/>
              <a:cxnLst/>
              <a:rect l="l" t="t" r="r" b="b"/>
              <a:pathLst>
                <a:path w="7036" h="7632" extrusionOk="0">
                  <a:moveTo>
                    <a:pt x="5773" y="0"/>
                  </a:moveTo>
                  <a:lnTo>
                    <a:pt x="360" y="1350"/>
                  </a:lnTo>
                  <a:lnTo>
                    <a:pt x="1" y="1350"/>
                  </a:lnTo>
                  <a:cubicBezTo>
                    <a:pt x="1" y="1350"/>
                    <a:pt x="2617" y="5772"/>
                    <a:pt x="3336" y="6942"/>
                  </a:cubicBezTo>
                  <a:cubicBezTo>
                    <a:pt x="3622" y="7407"/>
                    <a:pt x="4177" y="7631"/>
                    <a:pt x="4759" y="7631"/>
                  </a:cubicBezTo>
                  <a:cubicBezTo>
                    <a:pt x="5647" y="7631"/>
                    <a:pt x="6599" y="7111"/>
                    <a:pt x="6763" y="6131"/>
                  </a:cubicBezTo>
                  <a:cubicBezTo>
                    <a:pt x="7035" y="4510"/>
                    <a:pt x="5773" y="0"/>
                    <a:pt x="577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28"/>
            <p:cNvSpPr/>
            <p:nvPr/>
          </p:nvSpPr>
          <p:spPr>
            <a:xfrm>
              <a:off x="6307577" y="4133423"/>
              <a:ext cx="167644" cy="180521"/>
            </a:xfrm>
            <a:custGeom>
              <a:avLst/>
              <a:gdLst/>
              <a:ahLst/>
              <a:cxnLst/>
              <a:rect l="l" t="t" r="r" b="b"/>
              <a:pathLst>
                <a:path w="7590" h="8173" extrusionOk="0">
                  <a:moveTo>
                    <a:pt x="5864" y="599"/>
                  </a:moveTo>
                  <a:cubicBezTo>
                    <a:pt x="6120" y="1565"/>
                    <a:pt x="7002" y="5028"/>
                    <a:pt x="6779" y="6358"/>
                  </a:cubicBezTo>
                  <a:cubicBezTo>
                    <a:pt x="6655" y="7101"/>
                    <a:pt x="6008" y="7481"/>
                    <a:pt x="5440" y="7592"/>
                  </a:cubicBezTo>
                  <a:cubicBezTo>
                    <a:pt x="5314" y="7617"/>
                    <a:pt x="5180" y="7631"/>
                    <a:pt x="5045" y="7631"/>
                  </a:cubicBezTo>
                  <a:cubicBezTo>
                    <a:pt x="4578" y="7631"/>
                    <a:pt x="4096" y="7470"/>
                    <a:pt x="3851" y="7074"/>
                  </a:cubicBezTo>
                  <a:cubicBezTo>
                    <a:pt x="3263" y="6123"/>
                    <a:pt x="1403" y="2983"/>
                    <a:pt x="747" y="1877"/>
                  </a:cubicBezTo>
                  <a:lnTo>
                    <a:pt x="5864" y="599"/>
                  </a:lnTo>
                  <a:close/>
                  <a:moveTo>
                    <a:pt x="6051" y="1"/>
                  </a:moveTo>
                  <a:cubicBezTo>
                    <a:pt x="6030" y="1"/>
                    <a:pt x="6009" y="3"/>
                    <a:pt x="5988" y="8"/>
                  </a:cubicBezTo>
                  <a:lnTo>
                    <a:pt x="612" y="1353"/>
                  </a:lnTo>
                  <a:lnTo>
                    <a:pt x="284" y="1353"/>
                  </a:lnTo>
                  <a:cubicBezTo>
                    <a:pt x="184" y="1353"/>
                    <a:pt x="96" y="1405"/>
                    <a:pt x="48" y="1490"/>
                  </a:cubicBezTo>
                  <a:cubicBezTo>
                    <a:pt x="0" y="1573"/>
                    <a:pt x="0" y="1677"/>
                    <a:pt x="52" y="1761"/>
                  </a:cubicBezTo>
                  <a:cubicBezTo>
                    <a:pt x="76" y="1805"/>
                    <a:pt x="2677" y="6194"/>
                    <a:pt x="3392" y="7357"/>
                  </a:cubicBezTo>
                  <a:cubicBezTo>
                    <a:pt x="3707" y="7872"/>
                    <a:pt x="4338" y="8172"/>
                    <a:pt x="5045" y="8172"/>
                  </a:cubicBezTo>
                  <a:cubicBezTo>
                    <a:pt x="5209" y="8172"/>
                    <a:pt x="5377" y="8156"/>
                    <a:pt x="5545" y="8124"/>
                  </a:cubicBezTo>
                  <a:cubicBezTo>
                    <a:pt x="6495" y="7940"/>
                    <a:pt x="7170" y="7297"/>
                    <a:pt x="7313" y="6447"/>
                  </a:cubicBezTo>
                  <a:cubicBezTo>
                    <a:pt x="7590" y="4784"/>
                    <a:pt x="6367" y="383"/>
                    <a:pt x="6316" y="199"/>
                  </a:cubicBezTo>
                  <a:cubicBezTo>
                    <a:pt x="6281" y="77"/>
                    <a:pt x="6171" y="1"/>
                    <a:pt x="6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28"/>
            <p:cNvSpPr/>
            <p:nvPr/>
          </p:nvSpPr>
          <p:spPr>
            <a:xfrm>
              <a:off x="6160408" y="3944155"/>
              <a:ext cx="322743" cy="243117"/>
            </a:xfrm>
            <a:custGeom>
              <a:avLst/>
              <a:gdLst/>
              <a:ahLst/>
              <a:cxnLst/>
              <a:rect l="l" t="t" r="r" b="b"/>
              <a:pathLst>
                <a:path w="14612" h="11007" extrusionOk="0">
                  <a:moveTo>
                    <a:pt x="10641" y="0"/>
                  </a:moveTo>
                  <a:cubicBezTo>
                    <a:pt x="10524" y="0"/>
                    <a:pt x="10404" y="1"/>
                    <a:pt x="10282" y="1"/>
                  </a:cubicBezTo>
                  <a:cubicBezTo>
                    <a:pt x="8661" y="1"/>
                    <a:pt x="2078" y="1894"/>
                    <a:pt x="724" y="3160"/>
                  </a:cubicBezTo>
                  <a:cubicBezTo>
                    <a:pt x="724" y="3160"/>
                    <a:pt x="1" y="4331"/>
                    <a:pt x="364" y="5142"/>
                  </a:cubicBezTo>
                  <a:cubicBezTo>
                    <a:pt x="724" y="5952"/>
                    <a:pt x="1715" y="8297"/>
                    <a:pt x="2346" y="9471"/>
                  </a:cubicBezTo>
                  <a:cubicBezTo>
                    <a:pt x="2831" y="10371"/>
                    <a:pt x="4652" y="11007"/>
                    <a:pt x="6985" y="11007"/>
                  </a:cubicBezTo>
                  <a:cubicBezTo>
                    <a:pt x="7685" y="11007"/>
                    <a:pt x="8430" y="10950"/>
                    <a:pt x="9200" y="10825"/>
                  </a:cubicBezTo>
                  <a:cubicBezTo>
                    <a:pt x="12539" y="10282"/>
                    <a:pt x="14432" y="8748"/>
                    <a:pt x="14520" y="7398"/>
                  </a:cubicBezTo>
                  <a:cubicBezTo>
                    <a:pt x="14612" y="6044"/>
                    <a:pt x="13981" y="4239"/>
                    <a:pt x="13530" y="2078"/>
                  </a:cubicBezTo>
                  <a:cubicBezTo>
                    <a:pt x="13112" y="76"/>
                    <a:pt x="12080" y="0"/>
                    <a:pt x="1064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28"/>
            <p:cNvSpPr/>
            <p:nvPr/>
          </p:nvSpPr>
          <p:spPr>
            <a:xfrm>
              <a:off x="6153804" y="3938236"/>
              <a:ext cx="334736" cy="254912"/>
            </a:xfrm>
            <a:custGeom>
              <a:avLst/>
              <a:gdLst/>
              <a:ahLst/>
              <a:cxnLst/>
              <a:rect l="l" t="t" r="r" b="b"/>
              <a:pathLst>
                <a:path w="15155" h="11541" extrusionOk="0">
                  <a:moveTo>
                    <a:pt x="10961" y="540"/>
                  </a:moveTo>
                  <a:cubicBezTo>
                    <a:pt x="12345" y="540"/>
                    <a:pt x="13190" y="617"/>
                    <a:pt x="13565" y="2398"/>
                  </a:cubicBezTo>
                  <a:cubicBezTo>
                    <a:pt x="13700" y="3065"/>
                    <a:pt x="13857" y="3700"/>
                    <a:pt x="14004" y="4295"/>
                  </a:cubicBezTo>
                  <a:cubicBezTo>
                    <a:pt x="14328" y="5613"/>
                    <a:pt x="14611" y="6752"/>
                    <a:pt x="14552" y="7646"/>
                  </a:cubicBezTo>
                  <a:cubicBezTo>
                    <a:pt x="14472" y="8828"/>
                    <a:pt x="12699" y="10299"/>
                    <a:pt x="9455" y="10826"/>
                  </a:cubicBezTo>
                  <a:cubicBezTo>
                    <a:pt x="8706" y="10947"/>
                    <a:pt x="7983" y="11002"/>
                    <a:pt x="7306" y="11002"/>
                  </a:cubicBezTo>
                  <a:cubicBezTo>
                    <a:pt x="5043" y="11002"/>
                    <a:pt x="3306" y="10389"/>
                    <a:pt x="2884" y="9611"/>
                  </a:cubicBezTo>
                  <a:cubicBezTo>
                    <a:pt x="2381" y="8677"/>
                    <a:pt x="1634" y="6959"/>
                    <a:pt x="1187" y="5932"/>
                  </a:cubicBezTo>
                  <a:lnTo>
                    <a:pt x="911" y="5302"/>
                  </a:lnTo>
                  <a:cubicBezTo>
                    <a:pt x="672" y="4763"/>
                    <a:pt x="1047" y="3919"/>
                    <a:pt x="1234" y="3600"/>
                  </a:cubicBezTo>
                  <a:cubicBezTo>
                    <a:pt x="2553" y="2426"/>
                    <a:pt x="8960" y="540"/>
                    <a:pt x="10581" y="540"/>
                  </a:cubicBezTo>
                  <a:lnTo>
                    <a:pt x="10769" y="540"/>
                  </a:lnTo>
                  <a:cubicBezTo>
                    <a:pt x="10834" y="540"/>
                    <a:pt x="10898" y="540"/>
                    <a:pt x="10961" y="540"/>
                  </a:cubicBezTo>
                  <a:close/>
                  <a:moveTo>
                    <a:pt x="11016" y="0"/>
                  </a:moveTo>
                  <a:cubicBezTo>
                    <a:pt x="10935" y="0"/>
                    <a:pt x="10852" y="1"/>
                    <a:pt x="10769" y="1"/>
                  </a:cubicBezTo>
                  <a:lnTo>
                    <a:pt x="10581" y="1"/>
                  </a:lnTo>
                  <a:cubicBezTo>
                    <a:pt x="8944" y="1"/>
                    <a:pt x="2298" y="1867"/>
                    <a:pt x="839" y="3229"/>
                  </a:cubicBezTo>
                  <a:cubicBezTo>
                    <a:pt x="819" y="3244"/>
                    <a:pt x="807" y="3264"/>
                    <a:pt x="792" y="3285"/>
                  </a:cubicBezTo>
                  <a:cubicBezTo>
                    <a:pt x="759" y="3336"/>
                    <a:pt x="1" y="4590"/>
                    <a:pt x="416" y="5521"/>
                  </a:cubicBezTo>
                  <a:lnTo>
                    <a:pt x="692" y="6148"/>
                  </a:lnTo>
                  <a:cubicBezTo>
                    <a:pt x="1142" y="7183"/>
                    <a:pt x="1894" y="8913"/>
                    <a:pt x="2409" y="9867"/>
                  </a:cubicBezTo>
                  <a:cubicBezTo>
                    <a:pt x="2972" y="10913"/>
                    <a:pt x="4941" y="11540"/>
                    <a:pt x="7298" y="11540"/>
                  </a:cubicBezTo>
                  <a:cubicBezTo>
                    <a:pt x="8020" y="11540"/>
                    <a:pt x="8776" y="11481"/>
                    <a:pt x="9543" y="11357"/>
                  </a:cubicBezTo>
                  <a:cubicBezTo>
                    <a:pt x="12699" y="10845"/>
                    <a:pt x="14979" y="9335"/>
                    <a:pt x="15090" y="7682"/>
                  </a:cubicBezTo>
                  <a:cubicBezTo>
                    <a:pt x="15154" y="6704"/>
                    <a:pt x="14867" y="5525"/>
                    <a:pt x="14531" y="4164"/>
                  </a:cubicBezTo>
                  <a:cubicBezTo>
                    <a:pt x="14384" y="3576"/>
                    <a:pt x="14232" y="2949"/>
                    <a:pt x="14092" y="2290"/>
                  </a:cubicBezTo>
                  <a:cubicBezTo>
                    <a:pt x="13639" y="119"/>
                    <a:pt x="12433" y="0"/>
                    <a:pt x="1101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28"/>
            <p:cNvSpPr/>
            <p:nvPr/>
          </p:nvSpPr>
          <p:spPr>
            <a:xfrm>
              <a:off x="6006303" y="3114328"/>
              <a:ext cx="421098" cy="954268"/>
            </a:xfrm>
            <a:custGeom>
              <a:avLst/>
              <a:gdLst/>
              <a:ahLst/>
              <a:cxnLst/>
              <a:rect l="l" t="t" r="r" b="b"/>
              <a:pathLst>
                <a:path w="19065" h="43204" extrusionOk="0">
                  <a:moveTo>
                    <a:pt x="15909" y="1"/>
                  </a:moveTo>
                  <a:cubicBezTo>
                    <a:pt x="8815" y="93"/>
                    <a:pt x="3722" y="212"/>
                    <a:pt x="3643" y="240"/>
                  </a:cubicBezTo>
                  <a:cubicBezTo>
                    <a:pt x="3371" y="328"/>
                    <a:pt x="3191" y="1862"/>
                    <a:pt x="3012" y="3125"/>
                  </a:cubicBezTo>
                  <a:cubicBezTo>
                    <a:pt x="3012" y="3125"/>
                    <a:pt x="0" y="3508"/>
                    <a:pt x="544" y="11892"/>
                  </a:cubicBezTo>
                  <a:cubicBezTo>
                    <a:pt x="619" y="13067"/>
                    <a:pt x="3659" y="26587"/>
                    <a:pt x="3879" y="28121"/>
                  </a:cubicBezTo>
                  <a:cubicBezTo>
                    <a:pt x="5228" y="37543"/>
                    <a:pt x="8240" y="42260"/>
                    <a:pt x="8240" y="42260"/>
                  </a:cubicBezTo>
                  <a:cubicBezTo>
                    <a:pt x="8240" y="42260"/>
                    <a:pt x="8458" y="43203"/>
                    <a:pt x="11036" y="43203"/>
                  </a:cubicBezTo>
                  <a:cubicBezTo>
                    <a:pt x="11335" y="43203"/>
                    <a:pt x="11665" y="43191"/>
                    <a:pt x="12031" y="43162"/>
                  </a:cubicBezTo>
                  <a:cubicBezTo>
                    <a:pt x="15546" y="42891"/>
                    <a:pt x="19065" y="40546"/>
                    <a:pt x="19065" y="40546"/>
                  </a:cubicBezTo>
                  <a:cubicBezTo>
                    <a:pt x="19065" y="40546"/>
                    <a:pt x="17259" y="22241"/>
                    <a:pt x="17439" y="14217"/>
                  </a:cubicBezTo>
                  <a:cubicBezTo>
                    <a:pt x="17491" y="11996"/>
                    <a:pt x="18773" y="10905"/>
                    <a:pt x="18868" y="9384"/>
                  </a:cubicBezTo>
                  <a:cubicBezTo>
                    <a:pt x="19060" y="6380"/>
                    <a:pt x="18610" y="4243"/>
                    <a:pt x="18378" y="3376"/>
                  </a:cubicBezTo>
                  <a:lnTo>
                    <a:pt x="1590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28"/>
            <p:cNvSpPr/>
            <p:nvPr/>
          </p:nvSpPr>
          <p:spPr>
            <a:xfrm>
              <a:off x="6001797" y="3108342"/>
              <a:ext cx="431766" cy="966218"/>
            </a:xfrm>
            <a:custGeom>
              <a:avLst/>
              <a:gdLst/>
              <a:ahLst/>
              <a:cxnLst/>
              <a:rect l="l" t="t" r="r" b="b"/>
              <a:pathLst>
                <a:path w="19548" h="43745" extrusionOk="0">
                  <a:moveTo>
                    <a:pt x="15977" y="544"/>
                  </a:moveTo>
                  <a:lnTo>
                    <a:pt x="18334" y="3763"/>
                  </a:lnTo>
                  <a:cubicBezTo>
                    <a:pt x="18550" y="4582"/>
                    <a:pt x="18989" y="6694"/>
                    <a:pt x="18805" y="9638"/>
                  </a:cubicBezTo>
                  <a:cubicBezTo>
                    <a:pt x="18766" y="10258"/>
                    <a:pt x="18510" y="10805"/>
                    <a:pt x="18218" y="11436"/>
                  </a:cubicBezTo>
                  <a:cubicBezTo>
                    <a:pt x="17835" y="12254"/>
                    <a:pt x="17403" y="13185"/>
                    <a:pt x="17376" y="14479"/>
                  </a:cubicBezTo>
                  <a:lnTo>
                    <a:pt x="17376" y="14483"/>
                  </a:lnTo>
                  <a:cubicBezTo>
                    <a:pt x="17203" y="22025"/>
                    <a:pt x="18801" y="38828"/>
                    <a:pt x="18981" y="40682"/>
                  </a:cubicBezTo>
                  <a:cubicBezTo>
                    <a:pt x="18310" y="41101"/>
                    <a:pt x="15234" y="42930"/>
                    <a:pt x="12211" y="43166"/>
                  </a:cubicBezTo>
                  <a:cubicBezTo>
                    <a:pt x="11853" y="43193"/>
                    <a:pt x="11531" y="43205"/>
                    <a:pt x="11241" y="43205"/>
                  </a:cubicBezTo>
                  <a:cubicBezTo>
                    <a:pt x="8985" y="43205"/>
                    <a:pt x="8711" y="42471"/>
                    <a:pt x="8708" y="42471"/>
                  </a:cubicBezTo>
                  <a:cubicBezTo>
                    <a:pt x="8704" y="42443"/>
                    <a:pt x="8692" y="42411"/>
                    <a:pt x="8676" y="42388"/>
                  </a:cubicBezTo>
                  <a:cubicBezTo>
                    <a:pt x="8644" y="42340"/>
                    <a:pt x="5676" y="37598"/>
                    <a:pt x="4350" y="28351"/>
                  </a:cubicBezTo>
                  <a:cubicBezTo>
                    <a:pt x="4250" y="27669"/>
                    <a:pt x="3599" y="24629"/>
                    <a:pt x="2908" y="21414"/>
                  </a:cubicBezTo>
                  <a:cubicBezTo>
                    <a:pt x="2042" y="17368"/>
                    <a:pt x="1059" y="12782"/>
                    <a:pt x="1015" y="12147"/>
                  </a:cubicBezTo>
                  <a:cubicBezTo>
                    <a:pt x="504" y="4190"/>
                    <a:pt x="3227" y="3667"/>
                    <a:pt x="3251" y="3663"/>
                  </a:cubicBezTo>
                  <a:cubicBezTo>
                    <a:pt x="3371" y="3647"/>
                    <a:pt x="3467" y="3555"/>
                    <a:pt x="3483" y="3435"/>
                  </a:cubicBezTo>
                  <a:lnTo>
                    <a:pt x="3548" y="2988"/>
                  </a:lnTo>
                  <a:cubicBezTo>
                    <a:pt x="3655" y="2209"/>
                    <a:pt x="3815" y="1059"/>
                    <a:pt x="3967" y="771"/>
                  </a:cubicBezTo>
                  <a:cubicBezTo>
                    <a:pt x="4654" y="739"/>
                    <a:pt x="9319" y="631"/>
                    <a:pt x="15977" y="544"/>
                  </a:cubicBezTo>
                  <a:close/>
                  <a:moveTo>
                    <a:pt x="16109" y="0"/>
                  </a:moveTo>
                  <a:cubicBezTo>
                    <a:pt x="11783" y="56"/>
                    <a:pt x="3955" y="188"/>
                    <a:pt x="3763" y="252"/>
                  </a:cubicBezTo>
                  <a:cubicBezTo>
                    <a:pt x="3412" y="367"/>
                    <a:pt x="3288" y="923"/>
                    <a:pt x="3012" y="2913"/>
                  </a:cubicBezTo>
                  <a:lnTo>
                    <a:pt x="2973" y="3180"/>
                  </a:lnTo>
                  <a:cubicBezTo>
                    <a:pt x="2257" y="3435"/>
                    <a:pt x="1" y="4821"/>
                    <a:pt x="475" y="12182"/>
                  </a:cubicBezTo>
                  <a:cubicBezTo>
                    <a:pt x="519" y="12858"/>
                    <a:pt x="1467" y="17263"/>
                    <a:pt x="2381" y="21525"/>
                  </a:cubicBezTo>
                  <a:cubicBezTo>
                    <a:pt x="3068" y="24733"/>
                    <a:pt x="3719" y="27765"/>
                    <a:pt x="3815" y="28427"/>
                  </a:cubicBezTo>
                  <a:cubicBezTo>
                    <a:pt x="5101" y="37403"/>
                    <a:pt x="7933" y="42211"/>
                    <a:pt x="8197" y="42647"/>
                  </a:cubicBezTo>
                  <a:cubicBezTo>
                    <a:pt x="8288" y="42891"/>
                    <a:pt x="8772" y="43745"/>
                    <a:pt x="11252" y="43745"/>
                  </a:cubicBezTo>
                  <a:cubicBezTo>
                    <a:pt x="11556" y="43745"/>
                    <a:pt x="11888" y="43733"/>
                    <a:pt x="12255" y="43706"/>
                  </a:cubicBezTo>
                  <a:cubicBezTo>
                    <a:pt x="15802" y="43430"/>
                    <a:pt x="19273" y="41141"/>
                    <a:pt x="19417" y="41045"/>
                  </a:cubicBezTo>
                  <a:cubicBezTo>
                    <a:pt x="19500" y="40989"/>
                    <a:pt x="19548" y="40893"/>
                    <a:pt x="19536" y="40793"/>
                  </a:cubicBezTo>
                  <a:cubicBezTo>
                    <a:pt x="19520" y="40610"/>
                    <a:pt x="17739" y="22412"/>
                    <a:pt x="17914" y="14496"/>
                  </a:cubicBezTo>
                  <a:cubicBezTo>
                    <a:pt x="17942" y="13309"/>
                    <a:pt x="18330" y="12475"/>
                    <a:pt x="18705" y="11664"/>
                  </a:cubicBezTo>
                  <a:cubicBezTo>
                    <a:pt x="19013" y="11013"/>
                    <a:pt x="19297" y="10394"/>
                    <a:pt x="19345" y="9675"/>
                  </a:cubicBezTo>
                  <a:cubicBezTo>
                    <a:pt x="19540" y="6587"/>
                    <a:pt x="19061" y="4382"/>
                    <a:pt x="18845" y="3575"/>
                  </a:cubicBezTo>
                  <a:cubicBezTo>
                    <a:pt x="18838" y="3543"/>
                    <a:pt x="18821" y="3512"/>
                    <a:pt x="18801" y="3488"/>
                  </a:cubicBezTo>
                  <a:lnTo>
                    <a:pt x="16333" y="112"/>
                  </a:lnTo>
                  <a:cubicBezTo>
                    <a:pt x="16281" y="41"/>
                    <a:pt x="16185" y="0"/>
                    <a:pt x="161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28"/>
            <p:cNvSpPr/>
            <p:nvPr/>
          </p:nvSpPr>
          <p:spPr>
            <a:xfrm>
              <a:off x="5884314" y="3143439"/>
              <a:ext cx="355012" cy="166076"/>
            </a:xfrm>
            <a:custGeom>
              <a:avLst/>
              <a:gdLst/>
              <a:ahLst/>
              <a:cxnLst/>
              <a:rect l="l" t="t" r="r" b="b"/>
              <a:pathLst>
                <a:path w="16073" h="7519" extrusionOk="0">
                  <a:moveTo>
                    <a:pt x="10116" y="0"/>
                  </a:moveTo>
                  <a:cubicBezTo>
                    <a:pt x="9398" y="0"/>
                    <a:pt x="8690" y="125"/>
                    <a:pt x="8047" y="432"/>
                  </a:cubicBezTo>
                  <a:cubicBezTo>
                    <a:pt x="8047" y="432"/>
                    <a:pt x="4321" y="992"/>
                    <a:pt x="2037" y="3580"/>
                  </a:cubicBezTo>
                  <a:cubicBezTo>
                    <a:pt x="0" y="5890"/>
                    <a:pt x="1324" y="7519"/>
                    <a:pt x="4787" y="7519"/>
                  </a:cubicBezTo>
                  <a:cubicBezTo>
                    <a:pt x="5204" y="7519"/>
                    <a:pt x="5653" y="7495"/>
                    <a:pt x="6130" y="7446"/>
                  </a:cubicBezTo>
                  <a:cubicBezTo>
                    <a:pt x="10568" y="6987"/>
                    <a:pt x="15684" y="2438"/>
                    <a:pt x="15900" y="2194"/>
                  </a:cubicBezTo>
                  <a:cubicBezTo>
                    <a:pt x="16073" y="2002"/>
                    <a:pt x="13002" y="0"/>
                    <a:pt x="101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28"/>
            <p:cNvSpPr/>
            <p:nvPr/>
          </p:nvSpPr>
          <p:spPr>
            <a:xfrm>
              <a:off x="5897611" y="3137454"/>
              <a:ext cx="345934" cy="178047"/>
            </a:xfrm>
            <a:custGeom>
              <a:avLst/>
              <a:gdLst/>
              <a:ahLst/>
              <a:cxnLst/>
              <a:rect l="l" t="t" r="r" b="b"/>
              <a:pathLst>
                <a:path w="15662" h="8061" extrusionOk="0">
                  <a:moveTo>
                    <a:pt x="9491" y="548"/>
                  </a:moveTo>
                  <a:cubicBezTo>
                    <a:pt x="11823" y="548"/>
                    <a:pt x="14343" y="1910"/>
                    <a:pt x="14942" y="2425"/>
                  </a:cubicBezTo>
                  <a:cubicBezTo>
                    <a:pt x="14059" y="3208"/>
                    <a:pt x="9526" y="7035"/>
                    <a:pt x="5500" y="7450"/>
                  </a:cubicBezTo>
                  <a:cubicBezTo>
                    <a:pt x="5046" y="7496"/>
                    <a:pt x="4614" y="7519"/>
                    <a:pt x="4209" y="7519"/>
                  </a:cubicBezTo>
                  <a:cubicBezTo>
                    <a:pt x="2485" y="7519"/>
                    <a:pt x="1249" y="7108"/>
                    <a:pt x="867" y="6368"/>
                  </a:cubicBezTo>
                  <a:cubicBezTo>
                    <a:pt x="559" y="5772"/>
                    <a:pt x="835" y="4941"/>
                    <a:pt x="1638" y="4030"/>
                  </a:cubicBezTo>
                  <a:cubicBezTo>
                    <a:pt x="3826" y="1551"/>
                    <a:pt x="7445" y="975"/>
                    <a:pt x="7485" y="972"/>
                  </a:cubicBezTo>
                  <a:cubicBezTo>
                    <a:pt x="7509" y="967"/>
                    <a:pt x="7537" y="959"/>
                    <a:pt x="7561" y="948"/>
                  </a:cubicBezTo>
                  <a:cubicBezTo>
                    <a:pt x="8153" y="664"/>
                    <a:pt x="8816" y="548"/>
                    <a:pt x="9491" y="548"/>
                  </a:cubicBezTo>
                  <a:close/>
                  <a:moveTo>
                    <a:pt x="9523" y="1"/>
                  </a:moveTo>
                  <a:cubicBezTo>
                    <a:pt x="8776" y="1"/>
                    <a:pt x="8038" y="129"/>
                    <a:pt x="7362" y="444"/>
                  </a:cubicBezTo>
                  <a:cubicBezTo>
                    <a:pt x="6926" y="516"/>
                    <a:pt x="3455" y="1155"/>
                    <a:pt x="1234" y="3671"/>
                  </a:cubicBezTo>
                  <a:cubicBezTo>
                    <a:pt x="0" y="5070"/>
                    <a:pt x="92" y="6044"/>
                    <a:pt x="388" y="6619"/>
                  </a:cubicBezTo>
                  <a:cubicBezTo>
                    <a:pt x="871" y="7557"/>
                    <a:pt x="2221" y="8060"/>
                    <a:pt x="4170" y="8060"/>
                  </a:cubicBezTo>
                  <a:cubicBezTo>
                    <a:pt x="4606" y="8060"/>
                    <a:pt x="5065" y="8037"/>
                    <a:pt x="5557" y="7985"/>
                  </a:cubicBezTo>
                  <a:cubicBezTo>
                    <a:pt x="9926" y="7538"/>
                    <a:pt x="15086" y="3112"/>
                    <a:pt x="15502" y="2649"/>
                  </a:cubicBezTo>
                  <a:cubicBezTo>
                    <a:pt x="15530" y="2616"/>
                    <a:pt x="15661" y="2445"/>
                    <a:pt x="15490" y="2218"/>
                  </a:cubicBezTo>
                  <a:cubicBezTo>
                    <a:pt x="15119" y="1724"/>
                    <a:pt x="12263" y="1"/>
                    <a:pt x="95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28"/>
            <p:cNvSpPr/>
            <p:nvPr/>
          </p:nvSpPr>
          <p:spPr>
            <a:xfrm>
              <a:off x="6152478" y="3117619"/>
              <a:ext cx="454185" cy="155363"/>
            </a:xfrm>
            <a:custGeom>
              <a:avLst/>
              <a:gdLst/>
              <a:ahLst/>
              <a:cxnLst/>
              <a:rect l="l" t="t" r="r" b="b"/>
              <a:pathLst>
                <a:path w="20563" h="7034" extrusionOk="0">
                  <a:moveTo>
                    <a:pt x="1986" y="0"/>
                  </a:moveTo>
                  <a:cubicBezTo>
                    <a:pt x="0" y="0"/>
                    <a:pt x="2525" y="3247"/>
                    <a:pt x="2525" y="3247"/>
                  </a:cubicBezTo>
                  <a:cubicBezTo>
                    <a:pt x="2525" y="3247"/>
                    <a:pt x="6495" y="3427"/>
                    <a:pt x="9559" y="4329"/>
                  </a:cubicBezTo>
                  <a:cubicBezTo>
                    <a:pt x="12626" y="5229"/>
                    <a:pt x="18035" y="7034"/>
                    <a:pt x="19301" y="7034"/>
                  </a:cubicBezTo>
                  <a:cubicBezTo>
                    <a:pt x="20563" y="7034"/>
                    <a:pt x="20199" y="2344"/>
                    <a:pt x="20199" y="1442"/>
                  </a:cubicBezTo>
                  <a:cubicBezTo>
                    <a:pt x="20199" y="539"/>
                    <a:pt x="3967" y="0"/>
                    <a:pt x="19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28"/>
            <p:cNvSpPr/>
            <p:nvPr/>
          </p:nvSpPr>
          <p:spPr>
            <a:xfrm>
              <a:off x="6165532" y="3111589"/>
              <a:ext cx="441132" cy="167379"/>
            </a:xfrm>
            <a:custGeom>
              <a:avLst/>
              <a:gdLst/>
              <a:ahLst/>
              <a:cxnLst/>
              <a:rect l="l" t="t" r="r" b="b"/>
              <a:pathLst>
                <a:path w="19972" h="7578" extrusionOk="0">
                  <a:moveTo>
                    <a:pt x="1395" y="544"/>
                  </a:moveTo>
                  <a:cubicBezTo>
                    <a:pt x="3915" y="544"/>
                    <a:pt x="18130" y="1096"/>
                    <a:pt x="19341" y="1807"/>
                  </a:cubicBezTo>
                  <a:cubicBezTo>
                    <a:pt x="19341" y="1927"/>
                    <a:pt x="19348" y="2086"/>
                    <a:pt x="19352" y="2282"/>
                  </a:cubicBezTo>
                  <a:cubicBezTo>
                    <a:pt x="19393" y="3384"/>
                    <a:pt x="19492" y="6316"/>
                    <a:pt x="18882" y="6951"/>
                  </a:cubicBezTo>
                  <a:cubicBezTo>
                    <a:pt x="18810" y="7027"/>
                    <a:pt x="18749" y="7035"/>
                    <a:pt x="18710" y="7035"/>
                  </a:cubicBezTo>
                  <a:cubicBezTo>
                    <a:pt x="17807" y="7035"/>
                    <a:pt x="14436" y="5996"/>
                    <a:pt x="11724" y="5157"/>
                  </a:cubicBezTo>
                  <a:cubicBezTo>
                    <a:pt x="10754" y="4858"/>
                    <a:pt x="9823" y="4571"/>
                    <a:pt x="9043" y="4343"/>
                  </a:cubicBezTo>
                  <a:cubicBezTo>
                    <a:pt x="6291" y="3533"/>
                    <a:pt x="2781" y="3297"/>
                    <a:pt x="2073" y="3256"/>
                  </a:cubicBezTo>
                  <a:cubicBezTo>
                    <a:pt x="1450" y="2430"/>
                    <a:pt x="724" y="1155"/>
                    <a:pt x="939" y="712"/>
                  </a:cubicBezTo>
                  <a:cubicBezTo>
                    <a:pt x="995" y="600"/>
                    <a:pt x="1147" y="544"/>
                    <a:pt x="1395" y="544"/>
                  </a:cubicBezTo>
                  <a:close/>
                  <a:moveTo>
                    <a:pt x="1395" y="1"/>
                  </a:moveTo>
                  <a:cubicBezTo>
                    <a:pt x="808" y="1"/>
                    <a:pt x="560" y="261"/>
                    <a:pt x="452" y="473"/>
                  </a:cubicBezTo>
                  <a:cubicBezTo>
                    <a:pt x="1" y="1400"/>
                    <a:pt x="1431" y="3312"/>
                    <a:pt x="1722" y="3684"/>
                  </a:cubicBezTo>
                  <a:cubicBezTo>
                    <a:pt x="1770" y="3748"/>
                    <a:pt x="1842" y="3787"/>
                    <a:pt x="1922" y="3787"/>
                  </a:cubicBezTo>
                  <a:cubicBezTo>
                    <a:pt x="1962" y="3791"/>
                    <a:pt x="5892" y="3979"/>
                    <a:pt x="8892" y="4862"/>
                  </a:cubicBezTo>
                  <a:cubicBezTo>
                    <a:pt x="9666" y="5090"/>
                    <a:pt x="10593" y="5373"/>
                    <a:pt x="11568" y="5673"/>
                  </a:cubicBezTo>
                  <a:cubicBezTo>
                    <a:pt x="14596" y="6612"/>
                    <a:pt x="17723" y="7578"/>
                    <a:pt x="18710" y="7578"/>
                  </a:cubicBezTo>
                  <a:cubicBezTo>
                    <a:pt x="18917" y="7578"/>
                    <a:pt x="19113" y="7491"/>
                    <a:pt x="19273" y="7327"/>
                  </a:cubicBezTo>
                  <a:cubicBezTo>
                    <a:pt x="19948" y="6624"/>
                    <a:pt x="19972" y="4479"/>
                    <a:pt x="19896" y="2262"/>
                  </a:cubicBezTo>
                  <a:cubicBezTo>
                    <a:pt x="19888" y="2027"/>
                    <a:pt x="19880" y="1835"/>
                    <a:pt x="19880" y="1715"/>
                  </a:cubicBezTo>
                  <a:cubicBezTo>
                    <a:pt x="19880" y="1343"/>
                    <a:pt x="19880" y="884"/>
                    <a:pt x="11261" y="384"/>
                  </a:cubicBezTo>
                  <a:cubicBezTo>
                    <a:pt x="6866" y="133"/>
                    <a:pt x="2353" y="1"/>
                    <a:pt x="13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28"/>
            <p:cNvSpPr/>
            <p:nvPr/>
          </p:nvSpPr>
          <p:spPr>
            <a:xfrm>
              <a:off x="6526994" y="3149381"/>
              <a:ext cx="241924" cy="202830"/>
            </a:xfrm>
            <a:custGeom>
              <a:avLst/>
              <a:gdLst/>
              <a:ahLst/>
              <a:cxnLst/>
              <a:rect l="l" t="t" r="r" b="b"/>
              <a:pathLst>
                <a:path w="10953" h="9183" extrusionOk="0">
                  <a:moveTo>
                    <a:pt x="3619" y="1"/>
                  </a:moveTo>
                  <a:cubicBezTo>
                    <a:pt x="3381" y="1"/>
                    <a:pt x="3243" y="4"/>
                    <a:pt x="3243" y="4"/>
                  </a:cubicBezTo>
                  <a:cubicBezTo>
                    <a:pt x="3243" y="4"/>
                    <a:pt x="1802" y="727"/>
                    <a:pt x="1262" y="3431"/>
                  </a:cubicBezTo>
                  <a:cubicBezTo>
                    <a:pt x="719" y="6135"/>
                    <a:pt x="0" y="7581"/>
                    <a:pt x="1079" y="8300"/>
                  </a:cubicBezTo>
                  <a:cubicBezTo>
                    <a:pt x="1801" y="8782"/>
                    <a:pt x="4127" y="9183"/>
                    <a:pt x="5812" y="9183"/>
                  </a:cubicBezTo>
                  <a:cubicBezTo>
                    <a:pt x="6652" y="9183"/>
                    <a:pt x="7333" y="9083"/>
                    <a:pt x="7573" y="8843"/>
                  </a:cubicBezTo>
                  <a:cubicBezTo>
                    <a:pt x="8296" y="8120"/>
                    <a:pt x="10278" y="4513"/>
                    <a:pt x="10641" y="2169"/>
                  </a:cubicBezTo>
                  <a:cubicBezTo>
                    <a:pt x="10953" y="136"/>
                    <a:pt x="5166" y="1"/>
                    <a:pt x="361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28"/>
            <p:cNvSpPr/>
            <p:nvPr/>
          </p:nvSpPr>
          <p:spPr>
            <a:xfrm>
              <a:off x="6525647" y="3143439"/>
              <a:ext cx="243515" cy="214779"/>
            </a:xfrm>
            <a:custGeom>
              <a:avLst/>
              <a:gdLst/>
              <a:ahLst/>
              <a:cxnLst/>
              <a:rect l="l" t="t" r="r" b="b"/>
              <a:pathLst>
                <a:path w="11025" h="9724" extrusionOk="0">
                  <a:moveTo>
                    <a:pt x="3760" y="541"/>
                  </a:moveTo>
                  <a:cubicBezTo>
                    <a:pt x="5595" y="541"/>
                    <a:pt x="9325" y="759"/>
                    <a:pt x="10250" y="1811"/>
                  </a:cubicBezTo>
                  <a:cubicBezTo>
                    <a:pt x="10406" y="1990"/>
                    <a:pt x="10466" y="2178"/>
                    <a:pt x="10434" y="2397"/>
                  </a:cubicBezTo>
                  <a:cubicBezTo>
                    <a:pt x="10075" y="4722"/>
                    <a:pt x="8105" y="8257"/>
                    <a:pt x="7443" y="8921"/>
                  </a:cubicBezTo>
                  <a:cubicBezTo>
                    <a:pt x="7257" y="9107"/>
                    <a:pt x="6659" y="9189"/>
                    <a:pt x="5899" y="9189"/>
                  </a:cubicBezTo>
                  <a:cubicBezTo>
                    <a:pt x="4317" y="9189"/>
                    <a:pt x="2031" y="8836"/>
                    <a:pt x="1291" y="8345"/>
                  </a:cubicBezTo>
                  <a:cubicBezTo>
                    <a:pt x="640" y="7914"/>
                    <a:pt x="796" y="7139"/>
                    <a:pt x="1208" y="5433"/>
                  </a:cubicBezTo>
                  <a:cubicBezTo>
                    <a:pt x="1328" y="4934"/>
                    <a:pt x="1463" y="4379"/>
                    <a:pt x="1586" y="3752"/>
                  </a:cubicBezTo>
                  <a:cubicBezTo>
                    <a:pt x="2038" y="1503"/>
                    <a:pt x="3140" y="696"/>
                    <a:pt x="3380" y="544"/>
                  </a:cubicBezTo>
                  <a:cubicBezTo>
                    <a:pt x="3495" y="542"/>
                    <a:pt x="3622" y="541"/>
                    <a:pt x="3760" y="541"/>
                  </a:cubicBezTo>
                  <a:close/>
                  <a:moveTo>
                    <a:pt x="3752" y="0"/>
                  </a:moveTo>
                  <a:cubicBezTo>
                    <a:pt x="3499" y="0"/>
                    <a:pt x="3337" y="4"/>
                    <a:pt x="3300" y="6"/>
                  </a:cubicBezTo>
                  <a:cubicBezTo>
                    <a:pt x="3260" y="6"/>
                    <a:pt x="3221" y="13"/>
                    <a:pt x="3184" y="33"/>
                  </a:cubicBezTo>
                  <a:cubicBezTo>
                    <a:pt x="3120" y="65"/>
                    <a:pt x="1619" y="844"/>
                    <a:pt x="1055" y="3648"/>
                  </a:cubicBezTo>
                  <a:cubicBezTo>
                    <a:pt x="932" y="4263"/>
                    <a:pt x="800" y="4814"/>
                    <a:pt x="681" y="5306"/>
                  </a:cubicBezTo>
                  <a:cubicBezTo>
                    <a:pt x="273" y="7011"/>
                    <a:pt x="1" y="8134"/>
                    <a:pt x="992" y="8796"/>
                  </a:cubicBezTo>
                  <a:cubicBezTo>
                    <a:pt x="1726" y="9288"/>
                    <a:pt x="4060" y="9723"/>
                    <a:pt x="5821" y="9723"/>
                  </a:cubicBezTo>
                  <a:cubicBezTo>
                    <a:pt x="6751" y="9723"/>
                    <a:pt x="7526" y="9603"/>
                    <a:pt x="7826" y="9304"/>
                  </a:cubicBezTo>
                  <a:cubicBezTo>
                    <a:pt x="8641" y="8489"/>
                    <a:pt x="10606" y="4814"/>
                    <a:pt x="10969" y="2478"/>
                  </a:cubicBezTo>
                  <a:cubicBezTo>
                    <a:pt x="11025" y="2102"/>
                    <a:pt x="10921" y="1755"/>
                    <a:pt x="10654" y="1455"/>
                  </a:cubicBezTo>
                  <a:cubicBezTo>
                    <a:pt x="9484" y="119"/>
                    <a:pt x="5175" y="0"/>
                    <a:pt x="375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28"/>
            <p:cNvSpPr/>
            <p:nvPr/>
          </p:nvSpPr>
          <p:spPr>
            <a:xfrm>
              <a:off x="6670364" y="3063505"/>
              <a:ext cx="744967" cy="420590"/>
            </a:xfrm>
            <a:custGeom>
              <a:avLst/>
              <a:gdLst/>
              <a:ahLst/>
              <a:cxnLst/>
              <a:rect l="l" t="t" r="r" b="b"/>
              <a:pathLst>
                <a:path w="33728" h="19042" extrusionOk="0">
                  <a:moveTo>
                    <a:pt x="12459" y="1"/>
                  </a:moveTo>
                  <a:cubicBezTo>
                    <a:pt x="11864" y="1"/>
                    <a:pt x="11421" y="34"/>
                    <a:pt x="11183" y="105"/>
                  </a:cubicBezTo>
                  <a:cubicBezTo>
                    <a:pt x="9378" y="644"/>
                    <a:pt x="2887" y="4794"/>
                    <a:pt x="2887" y="4794"/>
                  </a:cubicBezTo>
                  <a:cubicBezTo>
                    <a:pt x="2887" y="4794"/>
                    <a:pt x="1442" y="6416"/>
                    <a:pt x="902" y="8042"/>
                  </a:cubicBezTo>
                  <a:cubicBezTo>
                    <a:pt x="360" y="9664"/>
                    <a:pt x="0" y="11828"/>
                    <a:pt x="0" y="11828"/>
                  </a:cubicBezTo>
                  <a:cubicBezTo>
                    <a:pt x="0" y="11828"/>
                    <a:pt x="2165" y="12367"/>
                    <a:pt x="5048" y="13633"/>
                  </a:cubicBezTo>
                  <a:cubicBezTo>
                    <a:pt x="7936" y="14896"/>
                    <a:pt x="12805" y="15794"/>
                    <a:pt x="17495" y="16877"/>
                  </a:cubicBezTo>
                  <a:cubicBezTo>
                    <a:pt x="22183" y="17960"/>
                    <a:pt x="23446" y="19042"/>
                    <a:pt x="25068" y="19042"/>
                  </a:cubicBezTo>
                  <a:cubicBezTo>
                    <a:pt x="26693" y="19042"/>
                    <a:pt x="28674" y="17779"/>
                    <a:pt x="31203" y="14712"/>
                  </a:cubicBezTo>
                  <a:cubicBezTo>
                    <a:pt x="33727" y="11648"/>
                    <a:pt x="31562" y="5154"/>
                    <a:pt x="29037" y="3173"/>
                  </a:cubicBezTo>
                  <a:cubicBezTo>
                    <a:pt x="26847" y="1450"/>
                    <a:pt x="1636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28"/>
            <p:cNvSpPr/>
            <p:nvPr/>
          </p:nvSpPr>
          <p:spPr>
            <a:xfrm>
              <a:off x="6663892" y="3057629"/>
              <a:ext cx="728578" cy="432473"/>
            </a:xfrm>
            <a:custGeom>
              <a:avLst/>
              <a:gdLst/>
              <a:ahLst/>
              <a:cxnLst/>
              <a:rect l="l" t="t" r="r" b="b"/>
              <a:pathLst>
                <a:path w="32986" h="19580" extrusionOk="0">
                  <a:moveTo>
                    <a:pt x="12712" y="538"/>
                  </a:moveTo>
                  <a:cubicBezTo>
                    <a:pt x="16456" y="538"/>
                    <a:pt x="26982" y="1936"/>
                    <a:pt x="29163" y="3651"/>
                  </a:cubicBezTo>
                  <a:cubicBezTo>
                    <a:pt x="30665" y="4829"/>
                    <a:pt x="32011" y="7685"/>
                    <a:pt x="32291" y="10289"/>
                  </a:cubicBezTo>
                  <a:cubicBezTo>
                    <a:pt x="32434" y="11619"/>
                    <a:pt x="32378" y="13481"/>
                    <a:pt x="31284" y="14806"/>
                  </a:cubicBezTo>
                  <a:cubicBezTo>
                    <a:pt x="28939" y="17654"/>
                    <a:pt x="27002" y="19037"/>
                    <a:pt x="25361" y="19037"/>
                  </a:cubicBezTo>
                  <a:cubicBezTo>
                    <a:pt x="24613" y="19037"/>
                    <a:pt x="23923" y="18785"/>
                    <a:pt x="22876" y="18401"/>
                  </a:cubicBezTo>
                  <a:cubicBezTo>
                    <a:pt x="21770" y="17994"/>
                    <a:pt x="20251" y="17435"/>
                    <a:pt x="17847" y="16880"/>
                  </a:cubicBezTo>
                  <a:cubicBezTo>
                    <a:pt x="16833" y="16648"/>
                    <a:pt x="15810" y="16420"/>
                    <a:pt x="14800" y="16196"/>
                  </a:cubicBezTo>
                  <a:cubicBezTo>
                    <a:pt x="11145" y="15389"/>
                    <a:pt x="7690" y="14631"/>
                    <a:pt x="5449" y="13652"/>
                  </a:cubicBezTo>
                  <a:cubicBezTo>
                    <a:pt x="3132" y="12633"/>
                    <a:pt x="1252" y="12078"/>
                    <a:pt x="605" y="11899"/>
                  </a:cubicBezTo>
                  <a:cubicBezTo>
                    <a:pt x="712" y="11291"/>
                    <a:pt x="1027" y="9661"/>
                    <a:pt x="1451" y="8391"/>
                  </a:cubicBezTo>
                  <a:cubicBezTo>
                    <a:pt x="1930" y="6953"/>
                    <a:pt x="3169" y="5484"/>
                    <a:pt x="3356" y="5268"/>
                  </a:cubicBezTo>
                  <a:cubicBezTo>
                    <a:pt x="3855" y="4949"/>
                    <a:pt x="9871" y="1134"/>
                    <a:pt x="11552" y="631"/>
                  </a:cubicBezTo>
                  <a:cubicBezTo>
                    <a:pt x="11762" y="568"/>
                    <a:pt x="12165" y="538"/>
                    <a:pt x="12712" y="538"/>
                  </a:cubicBezTo>
                  <a:close/>
                  <a:moveTo>
                    <a:pt x="12743" y="0"/>
                  </a:moveTo>
                  <a:cubicBezTo>
                    <a:pt x="12116" y="0"/>
                    <a:pt x="11649" y="36"/>
                    <a:pt x="11397" y="112"/>
                  </a:cubicBezTo>
                  <a:cubicBezTo>
                    <a:pt x="9579" y="659"/>
                    <a:pt x="3300" y="4661"/>
                    <a:pt x="3033" y="4833"/>
                  </a:cubicBezTo>
                  <a:cubicBezTo>
                    <a:pt x="3013" y="4844"/>
                    <a:pt x="2993" y="4861"/>
                    <a:pt x="2977" y="4881"/>
                  </a:cubicBezTo>
                  <a:cubicBezTo>
                    <a:pt x="2917" y="4949"/>
                    <a:pt x="1491" y="6562"/>
                    <a:pt x="940" y="8220"/>
                  </a:cubicBezTo>
                  <a:cubicBezTo>
                    <a:pt x="397" y="9845"/>
                    <a:pt x="41" y="11958"/>
                    <a:pt x="25" y="12050"/>
                  </a:cubicBezTo>
                  <a:cubicBezTo>
                    <a:pt x="1" y="12190"/>
                    <a:pt x="89" y="12322"/>
                    <a:pt x="229" y="12358"/>
                  </a:cubicBezTo>
                  <a:cubicBezTo>
                    <a:pt x="249" y="12362"/>
                    <a:pt x="2406" y="12909"/>
                    <a:pt x="5234" y="14148"/>
                  </a:cubicBezTo>
                  <a:cubicBezTo>
                    <a:pt x="7522" y="15146"/>
                    <a:pt x="11001" y="15913"/>
                    <a:pt x="14684" y="16727"/>
                  </a:cubicBezTo>
                  <a:cubicBezTo>
                    <a:pt x="15694" y="16947"/>
                    <a:pt x="16713" y="17175"/>
                    <a:pt x="17727" y="17407"/>
                  </a:cubicBezTo>
                  <a:cubicBezTo>
                    <a:pt x="20096" y="17953"/>
                    <a:pt x="21593" y="18505"/>
                    <a:pt x="22688" y="18908"/>
                  </a:cubicBezTo>
                  <a:cubicBezTo>
                    <a:pt x="23791" y="19312"/>
                    <a:pt x="24517" y="19579"/>
                    <a:pt x="25361" y="19579"/>
                  </a:cubicBezTo>
                  <a:cubicBezTo>
                    <a:pt x="27174" y="19579"/>
                    <a:pt x="29251" y="18130"/>
                    <a:pt x="31703" y="15149"/>
                  </a:cubicBezTo>
                  <a:cubicBezTo>
                    <a:pt x="32914" y="13680"/>
                    <a:pt x="32986" y="11663"/>
                    <a:pt x="32829" y="10233"/>
                  </a:cubicBezTo>
                  <a:cubicBezTo>
                    <a:pt x="32530" y="7453"/>
                    <a:pt x="31128" y="4505"/>
                    <a:pt x="29498" y="3223"/>
                  </a:cubicBezTo>
                  <a:cubicBezTo>
                    <a:pt x="27247" y="1455"/>
                    <a:pt x="16748" y="0"/>
                    <a:pt x="1274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28"/>
            <p:cNvSpPr/>
            <p:nvPr/>
          </p:nvSpPr>
          <p:spPr>
            <a:xfrm>
              <a:off x="5884999" y="3211469"/>
              <a:ext cx="101735" cy="98046"/>
            </a:xfrm>
            <a:custGeom>
              <a:avLst/>
              <a:gdLst/>
              <a:ahLst/>
              <a:cxnLst/>
              <a:rect l="l" t="t" r="r" b="b"/>
              <a:pathLst>
                <a:path w="4606" h="4439" extrusionOk="0">
                  <a:moveTo>
                    <a:pt x="2493" y="1"/>
                  </a:moveTo>
                  <a:cubicBezTo>
                    <a:pt x="2325" y="161"/>
                    <a:pt x="2161" y="324"/>
                    <a:pt x="2006" y="500"/>
                  </a:cubicBezTo>
                  <a:cubicBezTo>
                    <a:pt x="0" y="2777"/>
                    <a:pt x="1254" y="4390"/>
                    <a:pt x="4605" y="4438"/>
                  </a:cubicBezTo>
                  <a:cubicBezTo>
                    <a:pt x="4246" y="2521"/>
                    <a:pt x="3175" y="884"/>
                    <a:pt x="249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28"/>
            <p:cNvSpPr/>
            <p:nvPr/>
          </p:nvSpPr>
          <p:spPr>
            <a:xfrm>
              <a:off x="5898671" y="3205527"/>
              <a:ext cx="94247" cy="109885"/>
            </a:xfrm>
            <a:custGeom>
              <a:avLst/>
              <a:gdLst/>
              <a:ahLst/>
              <a:cxnLst/>
              <a:rect l="l" t="t" r="r" b="b"/>
              <a:pathLst>
                <a:path w="4267" h="4975" extrusionOk="0">
                  <a:moveTo>
                    <a:pt x="1842" y="681"/>
                  </a:moveTo>
                  <a:cubicBezTo>
                    <a:pt x="2432" y="1484"/>
                    <a:pt x="3280" y="2842"/>
                    <a:pt x="3651" y="4423"/>
                  </a:cubicBezTo>
                  <a:cubicBezTo>
                    <a:pt x="2133" y="4352"/>
                    <a:pt x="1099" y="3920"/>
                    <a:pt x="791" y="3225"/>
                  </a:cubicBezTo>
                  <a:cubicBezTo>
                    <a:pt x="528" y="2630"/>
                    <a:pt x="803" y="1839"/>
                    <a:pt x="1590" y="948"/>
                  </a:cubicBezTo>
                  <a:cubicBezTo>
                    <a:pt x="1674" y="856"/>
                    <a:pt x="1758" y="765"/>
                    <a:pt x="1842" y="681"/>
                  </a:cubicBezTo>
                  <a:close/>
                  <a:moveTo>
                    <a:pt x="1867" y="1"/>
                  </a:moveTo>
                  <a:cubicBezTo>
                    <a:pt x="1800" y="1"/>
                    <a:pt x="1735" y="29"/>
                    <a:pt x="1689" y="74"/>
                  </a:cubicBezTo>
                  <a:cubicBezTo>
                    <a:pt x="1514" y="238"/>
                    <a:pt x="1346" y="410"/>
                    <a:pt x="1186" y="589"/>
                  </a:cubicBezTo>
                  <a:cubicBezTo>
                    <a:pt x="0" y="1931"/>
                    <a:pt x="48" y="2886"/>
                    <a:pt x="296" y="3445"/>
                  </a:cubicBezTo>
                  <a:cubicBezTo>
                    <a:pt x="723" y="4408"/>
                    <a:pt x="2029" y="4951"/>
                    <a:pt x="3982" y="4975"/>
                  </a:cubicBezTo>
                  <a:lnTo>
                    <a:pt x="3986" y="4975"/>
                  </a:lnTo>
                  <a:cubicBezTo>
                    <a:pt x="4066" y="4975"/>
                    <a:pt x="4143" y="4943"/>
                    <a:pt x="4194" y="4879"/>
                  </a:cubicBezTo>
                  <a:cubicBezTo>
                    <a:pt x="4246" y="4819"/>
                    <a:pt x="4266" y="4735"/>
                    <a:pt x="4250" y="4655"/>
                  </a:cubicBezTo>
                  <a:cubicBezTo>
                    <a:pt x="3874" y="2646"/>
                    <a:pt x="2732" y="941"/>
                    <a:pt x="2089" y="106"/>
                  </a:cubicBezTo>
                  <a:cubicBezTo>
                    <a:pt x="2041" y="46"/>
                    <a:pt x="1969" y="6"/>
                    <a:pt x="1894" y="2"/>
                  </a:cubicBezTo>
                  <a:cubicBezTo>
                    <a:pt x="1885" y="1"/>
                    <a:pt x="1876" y="1"/>
                    <a:pt x="18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28"/>
            <p:cNvSpPr/>
            <p:nvPr/>
          </p:nvSpPr>
          <p:spPr>
            <a:xfrm>
              <a:off x="6257019" y="3337964"/>
              <a:ext cx="131553" cy="514396"/>
            </a:xfrm>
            <a:custGeom>
              <a:avLst/>
              <a:gdLst/>
              <a:ahLst/>
              <a:cxnLst/>
              <a:rect l="l" t="t" r="r" b="b"/>
              <a:pathLst>
                <a:path w="5956" h="23289" extrusionOk="0">
                  <a:moveTo>
                    <a:pt x="5814" y="1"/>
                  </a:moveTo>
                  <a:cubicBezTo>
                    <a:pt x="5745" y="1"/>
                    <a:pt x="5688" y="54"/>
                    <a:pt x="5681" y="125"/>
                  </a:cubicBezTo>
                  <a:cubicBezTo>
                    <a:pt x="5664" y="325"/>
                    <a:pt x="3784" y="20016"/>
                    <a:pt x="69" y="23049"/>
                  </a:cubicBezTo>
                  <a:cubicBezTo>
                    <a:pt x="12" y="23097"/>
                    <a:pt x="1" y="23180"/>
                    <a:pt x="49" y="23240"/>
                  </a:cubicBezTo>
                  <a:cubicBezTo>
                    <a:pt x="77" y="23272"/>
                    <a:pt x="117" y="23288"/>
                    <a:pt x="156" y="23288"/>
                  </a:cubicBezTo>
                  <a:cubicBezTo>
                    <a:pt x="184" y="23288"/>
                    <a:pt x="217" y="23280"/>
                    <a:pt x="241" y="23256"/>
                  </a:cubicBezTo>
                  <a:cubicBezTo>
                    <a:pt x="4039" y="20156"/>
                    <a:pt x="5876" y="964"/>
                    <a:pt x="5952" y="149"/>
                  </a:cubicBezTo>
                  <a:cubicBezTo>
                    <a:pt x="5956" y="77"/>
                    <a:pt x="5904" y="9"/>
                    <a:pt x="5828" y="1"/>
                  </a:cubicBezTo>
                  <a:cubicBezTo>
                    <a:pt x="5824" y="1"/>
                    <a:pt x="5819" y="1"/>
                    <a:pt x="581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28"/>
            <p:cNvSpPr/>
            <p:nvPr/>
          </p:nvSpPr>
          <p:spPr>
            <a:xfrm>
              <a:off x="6234798" y="3755550"/>
              <a:ext cx="124861" cy="206452"/>
            </a:xfrm>
            <a:custGeom>
              <a:avLst/>
              <a:gdLst/>
              <a:ahLst/>
              <a:cxnLst/>
              <a:rect l="l" t="t" r="r" b="b"/>
              <a:pathLst>
                <a:path w="5653" h="9347" extrusionOk="0">
                  <a:moveTo>
                    <a:pt x="5503" y="1"/>
                  </a:moveTo>
                  <a:cubicBezTo>
                    <a:pt x="5442" y="1"/>
                    <a:pt x="5387" y="43"/>
                    <a:pt x="5372" y="108"/>
                  </a:cubicBezTo>
                  <a:cubicBezTo>
                    <a:pt x="5356" y="172"/>
                    <a:pt x="3863" y="6599"/>
                    <a:pt x="76" y="9095"/>
                  </a:cubicBezTo>
                  <a:cubicBezTo>
                    <a:pt x="16" y="9139"/>
                    <a:pt x="0" y="9223"/>
                    <a:pt x="40" y="9283"/>
                  </a:cubicBezTo>
                  <a:cubicBezTo>
                    <a:pt x="64" y="9323"/>
                    <a:pt x="108" y="9347"/>
                    <a:pt x="152" y="9347"/>
                  </a:cubicBezTo>
                  <a:cubicBezTo>
                    <a:pt x="180" y="9347"/>
                    <a:pt x="204" y="9338"/>
                    <a:pt x="228" y="9323"/>
                  </a:cubicBezTo>
                  <a:cubicBezTo>
                    <a:pt x="4106" y="6762"/>
                    <a:pt x="5620" y="231"/>
                    <a:pt x="5636" y="168"/>
                  </a:cubicBezTo>
                  <a:cubicBezTo>
                    <a:pt x="5652" y="92"/>
                    <a:pt x="5608" y="21"/>
                    <a:pt x="5533" y="4"/>
                  </a:cubicBezTo>
                  <a:cubicBezTo>
                    <a:pt x="5523" y="2"/>
                    <a:pt x="5513" y="1"/>
                    <a:pt x="55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28"/>
            <p:cNvSpPr/>
            <p:nvPr/>
          </p:nvSpPr>
          <p:spPr>
            <a:xfrm>
              <a:off x="6807616" y="3258029"/>
              <a:ext cx="272361" cy="161327"/>
            </a:xfrm>
            <a:custGeom>
              <a:avLst/>
              <a:gdLst/>
              <a:ahLst/>
              <a:cxnLst/>
              <a:rect l="l" t="t" r="r" b="b"/>
              <a:pathLst>
                <a:path w="12331" h="7304" extrusionOk="0">
                  <a:moveTo>
                    <a:pt x="3535" y="0"/>
                  </a:moveTo>
                  <a:cubicBezTo>
                    <a:pt x="3529" y="0"/>
                    <a:pt x="3522" y="1"/>
                    <a:pt x="3516" y="2"/>
                  </a:cubicBezTo>
                  <a:cubicBezTo>
                    <a:pt x="3204" y="22"/>
                    <a:pt x="440" y="225"/>
                    <a:pt x="145" y="1324"/>
                  </a:cubicBezTo>
                  <a:cubicBezTo>
                    <a:pt x="1" y="1855"/>
                    <a:pt x="432" y="2446"/>
                    <a:pt x="1466" y="3134"/>
                  </a:cubicBezTo>
                  <a:cubicBezTo>
                    <a:pt x="5229" y="5641"/>
                    <a:pt x="12083" y="7283"/>
                    <a:pt x="12151" y="7299"/>
                  </a:cubicBezTo>
                  <a:cubicBezTo>
                    <a:pt x="12163" y="7304"/>
                    <a:pt x="12171" y="7304"/>
                    <a:pt x="12183" y="7304"/>
                  </a:cubicBezTo>
                  <a:cubicBezTo>
                    <a:pt x="12243" y="7304"/>
                    <a:pt x="12299" y="7263"/>
                    <a:pt x="12315" y="7199"/>
                  </a:cubicBezTo>
                  <a:cubicBezTo>
                    <a:pt x="12330" y="7127"/>
                    <a:pt x="12287" y="7055"/>
                    <a:pt x="12211" y="7040"/>
                  </a:cubicBezTo>
                  <a:cubicBezTo>
                    <a:pt x="12144" y="7020"/>
                    <a:pt x="5341" y="5390"/>
                    <a:pt x="1614" y="2909"/>
                  </a:cubicBezTo>
                  <a:cubicBezTo>
                    <a:pt x="720" y="2310"/>
                    <a:pt x="300" y="1787"/>
                    <a:pt x="404" y="1396"/>
                  </a:cubicBezTo>
                  <a:cubicBezTo>
                    <a:pt x="611" y="621"/>
                    <a:pt x="2733" y="321"/>
                    <a:pt x="3531" y="269"/>
                  </a:cubicBezTo>
                  <a:cubicBezTo>
                    <a:pt x="3607" y="265"/>
                    <a:pt x="3664" y="201"/>
                    <a:pt x="3660" y="125"/>
                  </a:cubicBezTo>
                  <a:cubicBezTo>
                    <a:pt x="3655" y="60"/>
                    <a:pt x="3602" y="0"/>
                    <a:pt x="35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28"/>
            <p:cNvSpPr/>
            <p:nvPr/>
          </p:nvSpPr>
          <p:spPr>
            <a:xfrm>
              <a:off x="5488771" y="2824363"/>
              <a:ext cx="2323472" cy="382445"/>
            </a:xfrm>
            <a:custGeom>
              <a:avLst/>
              <a:gdLst/>
              <a:ahLst/>
              <a:cxnLst/>
              <a:rect l="l" t="t" r="r" b="b"/>
              <a:pathLst>
                <a:path w="105194" h="17315" extrusionOk="0">
                  <a:moveTo>
                    <a:pt x="8900" y="0"/>
                  </a:moveTo>
                  <a:cubicBezTo>
                    <a:pt x="7877" y="0"/>
                    <a:pt x="6947" y="576"/>
                    <a:pt x="6535" y="1466"/>
                  </a:cubicBezTo>
                  <a:lnTo>
                    <a:pt x="924" y="13596"/>
                  </a:lnTo>
                  <a:lnTo>
                    <a:pt x="1" y="13257"/>
                  </a:lnTo>
                  <a:lnTo>
                    <a:pt x="1" y="16033"/>
                  </a:lnTo>
                  <a:lnTo>
                    <a:pt x="48" y="15997"/>
                  </a:lnTo>
                  <a:cubicBezTo>
                    <a:pt x="133" y="16708"/>
                    <a:pt x="764" y="17315"/>
                    <a:pt x="1599" y="17315"/>
                  </a:cubicBezTo>
                  <a:lnTo>
                    <a:pt x="103635" y="17315"/>
                  </a:lnTo>
                  <a:cubicBezTo>
                    <a:pt x="104518" y="17315"/>
                    <a:pt x="105161" y="16644"/>
                    <a:pt x="105193" y="15881"/>
                  </a:cubicBezTo>
                  <a:lnTo>
                    <a:pt x="105149" y="12946"/>
                  </a:lnTo>
                  <a:lnTo>
                    <a:pt x="103200" y="11192"/>
                  </a:lnTo>
                  <a:lnTo>
                    <a:pt x="98699" y="1466"/>
                  </a:lnTo>
                  <a:cubicBezTo>
                    <a:pt x="98287" y="576"/>
                    <a:pt x="97360" y="0"/>
                    <a:pt x="963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28"/>
            <p:cNvSpPr/>
            <p:nvPr/>
          </p:nvSpPr>
          <p:spPr>
            <a:xfrm>
              <a:off x="5482785" y="2818422"/>
              <a:ext cx="2335356" cy="394394"/>
            </a:xfrm>
            <a:custGeom>
              <a:avLst/>
              <a:gdLst/>
              <a:ahLst/>
              <a:cxnLst/>
              <a:rect l="l" t="t" r="r" b="b"/>
              <a:pathLst>
                <a:path w="105732" h="17856" extrusionOk="0">
                  <a:moveTo>
                    <a:pt x="96605" y="541"/>
                  </a:moveTo>
                  <a:cubicBezTo>
                    <a:pt x="97523" y="541"/>
                    <a:pt x="98354" y="1055"/>
                    <a:pt x="98726" y="1851"/>
                  </a:cubicBezTo>
                  <a:lnTo>
                    <a:pt x="103223" y="11572"/>
                  </a:lnTo>
                  <a:cubicBezTo>
                    <a:pt x="103239" y="11609"/>
                    <a:pt x="103259" y="11637"/>
                    <a:pt x="103287" y="11661"/>
                  </a:cubicBezTo>
                  <a:lnTo>
                    <a:pt x="105149" y="13338"/>
                  </a:lnTo>
                  <a:lnTo>
                    <a:pt x="105192" y="16138"/>
                  </a:lnTo>
                  <a:cubicBezTo>
                    <a:pt x="105168" y="16717"/>
                    <a:pt x="104681" y="17313"/>
                    <a:pt x="103906" y="17313"/>
                  </a:cubicBezTo>
                  <a:lnTo>
                    <a:pt x="1870" y="17313"/>
                  </a:lnTo>
                  <a:cubicBezTo>
                    <a:pt x="1215" y="17313"/>
                    <a:pt x="664" y="16849"/>
                    <a:pt x="588" y="16234"/>
                  </a:cubicBezTo>
                  <a:cubicBezTo>
                    <a:pt x="583" y="16190"/>
                    <a:pt x="568" y="16150"/>
                    <a:pt x="544" y="16114"/>
                  </a:cubicBezTo>
                  <a:lnTo>
                    <a:pt x="544" y="13913"/>
                  </a:lnTo>
                  <a:lnTo>
                    <a:pt x="1103" y="14117"/>
                  </a:lnTo>
                  <a:cubicBezTo>
                    <a:pt x="1134" y="14129"/>
                    <a:pt x="1167" y="14135"/>
                    <a:pt x="1199" y="14135"/>
                  </a:cubicBezTo>
                  <a:cubicBezTo>
                    <a:pt x="1300" y="14135"/>
                    <a:pt x="1397" y="14075"/>
                    <a:pt x="1442" y="13978"/>
                  </a:cubicBezTo>
                  <a:lnTo>
                    <a:pt x="7054" y="1851"/>
                  </a:lnTo>
                  <a:cubicBezTo>
                    <a:pt x="7422" y="1055"/>
                    <a:pt x="8252" y="541"/>
                    <a:pt x="9171" y="541"/>
                  </a:cubicBezTo>
                  <a:close/>
                  <a:moveTo>
                    <a:pt x="9171" y="1"/>
                  </a:moveTo>
                  <a:cubicBezTo>
                    <a:pt x="8041" y="1"/>
                    <a:pt x="7018" y="636"/>
                    <a:pt x="6563" y="1623"/>
                  </a:cubicBezTo>
                  <a:lnTo>
                    <a:pt x="1055" y="13526"/>
                  </a:lnTo>
                  <a:lnTo>
                    <a:pt x="367" y="13270"/>
                  </a:lnTo>
                  <a:cubicBezTo>
                    <a:pt x="336" y="13258"/>
                    <a:pt x="304" y="13253"/>
                    <a:pt x="272" y="13253"/>
                  </a:cubicBezTo>
                  <a:cubicBezTo>
                    <a:pt x="218" y="13253"/>
                    <a:pt x="164" y="13269"/>
                    <a:pt x="116" y="13302"/>
                  </a:cubicBezTo>
                  <a:cubicBezTo>
                    <a:pt x="44" y="13354"/>
                    <a:pt x="0" y="13434"/>
                    <a:pt x="0" y="13526"/>
                  </a:cubicBezTo>
                  <a:lnTo>
                    <a:pt x="0" y="16302"/>
                  </a:lnTo>
                  <a:cubicBezTo>
                    <a:pt x="0" y="16374"/>
                    <a:pt x="32" y="16446"/>
                    <a:pt x="85" y="16498"/>
                  </a:cubicBezTo>
                  <a:cubicBezTo>
                    <a:pt x="276" y="17285"/>
                    <a:pt x="1011" y="17855"/>
                    <a:pt x="1870" y="17855"/>
                  </a:cubicBezTo>
                  <a:lnTo>
                    <a:pt x="103906" y="17855"/>
                  </a:lnTo>
                  <a:cubicBezTo>
                    <a:pt x="104893" y="17855"/>
                    <a:pt x="105695" y="17112"/>
                    <a:pt x="105732" y="16146"/>
                  </a:cubicBezTo>
                  <a:lnTo>
                    <a:pt x="105688" y="13211"/>
                  </a:lnTo>
                  <a:cubicBezTo>
                    <a:pt x="105688" y="13134"/>
                    <a:pt x="105656" y="13067"/>
                    <a:pt x="105599" y="13014"/>
                  </a:cubicBezTo>
                  <a:lnTo>
                    <a:pt x="103691" y="11297"/>
                  </a:lnTo>
                  <a:lnTo>
                    <a:pt x="99217" y="1623"/>
                  </a:lnTo>
                  <a:cubicBezTo>
                    <a:pt x="98758" y="636"/>
                    <a:pt x="97735" y="1"/>
                    <a:pt x="966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28"/>
            <p:cNvSpPr/>
            <p:nvPr/>
          </p:nvSpPr>
          <p:spPr>
            <a:xfrm>
              <a:off x="5482410" y="2768062"/>
              <a:ext cx="2337056" cy="382467"/>
            </a:xfrm>
            <a:custGeom>
              <a:avLst/>
              <a:gdLst/>
              <a:ahLst/>
              <a:cxnLst/>
              <a:rect l="l" t="t" r="r" b="b"/>
              <a:pathLst>
                <a:path w="105809" h="17316" extrusionOk="0">
                  <a:moveTo>
                    <a:pt x="9188" y="0"/>
                  </a:moveTo>
                  <a:cubicBezTo>
                    <a:pt x="8165" y="0"/>
                    <a:pt x="7235" y="576"/>
                    <a:pt x="6823" y="1466"/>
                  </a:cubicBezTo>
                  <a:lnTo>
                    <a:pt x="456" y="15227"/>
                  </a:lnTo>
                  <a:cubicBezTo>
                    <a:pt x="1" y="16210"/>
                    <a:pt x="760" y="17316"/>
                    <a:pt x="1887" y="17316"/>
                  </a:cubicBezTo>
                  <a:lnTo>
                    <a:pt x="103923" y="17316"/>
                  </a:lnTo>
                  <a:cubicBezTo>
                    <a:pt x="105054" y="17316"/>
                    <a:pt x="105808" y="16210"/>
                    <a:pt x="105353" y="15227"/>
                  </a:cubicBezTo>
                  <a:lnTo>
                    <a:pt x="98987" y="1466"/>
                  </a:lnTo>
                  <a:cubicBezTo>
                    <a:pt x="98575" y="576"/>
                    <a:pt x="97648" y="0"/>
                    <a:pt x="966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28"/>
            <p:cNvSpPr/>
            <p:nvPr/>
          </p:nvSpPr>
          <p:spPr>
            <a:xfrm>
              <a:off x="5481548" y="2762076"/>
              <a:ext cx="2338801" cy="394372"/>
            </a:xfrm>
            <a:custGeom>
              <a:avLst/>
              <a:gdLst/>
              <a:ahLst/>
              <a:cxnLst/>
              <a:rect l="l" t="t" r="r" b="b"/>
              <a:pathLst>
                <a:path w="105888" h="17855" extrusionOk="0">
                  <a:moveTo>
                    <a:pt x="96661" y="544"/>
                  </a:moveTo>
                  <a:cubicBezTo>
                    <a:pt x="97579" y="544"/>
                    <a:pt x="98410" y="1055"/>
                    <a:pt x="98782" y="1849"/>
                  </a:cubicBezTo>
                  <a:lnTo>
                    <a:pt x="105148" y="15613"/>
                  </a:lnTo>
                  <a:cubicBezTo>
                    <a:pt x="105316" y="15977"/>
                    <a:pt x="105288" y="16385"/>
                    <a:pt x="105073" y="16724"/>
                  </a:cubicBezTo>
                  <a:cubicBezTo>
                    <a:pt x="104833" y="17091"/>
                    <a:pt x="104422" y="17315"/>
                    <a:pt x="103962" y="17315"/>
                  </a:cubicBezTo>
                  <a:lnTo>
                    <a:pt x="1926" y="17315"/>
                  </a:lnTo>
                  <a:cubicBezTo>
                    <a:pt x="1470" y="17315"/>
                    <a:pt x="1055" y="17091"/>
                    <a:pt x="819" y="16724"/>
                  </a:cubicBezTo>
                  <a:cubicBezTo>
                    <a:pt x="600" y="16385"/>
                    <a:pt x="572" y="15977"/>
                    <a:pt x="740" y="15613"/>
                  </a:cubicBezTo>
                  <a:lnTo>
                    <a:pt x="7110" y="1849"/>
                  </a:lnTo>
                  <a:cubicBezTo>
                    <a:pt x="7478" y="1055"/>
                    <a:pt x="8308" y="544"/>
                    <a:pt x="9227" y="544"/>
                  </a:cubicBezTo>
                  <a:close/>
                  <a:moveTo>
                    <a:pt x="9227" y="0"/>
                  </a:moveTo>
                  <a:cubicBezTo>
                    <a:pt x="8097" y="0"/>
                    <a:pt x="7074" y="639"/>
                    <a:pt x="6619" y="1622"/>
                  </a:cubicBezTo>
                  <a:lnTo>
                    <a:pt x="248" y="15386"/>
                  </a:lnTo>
                  <a:cubicBezTo>
                    <a:pt x="1" y="15921"/>
                    <a:pt x="45" y="16516"/>
                    <a:pt x="360" y="17016"/>
                  </a:cubicBezTo>
                  <a:cubicBezTo>
                    <a:pt x="699" y="17543"/>
                    <a:pt x="1282" y="17854"/>
                    <a:pt x="1926" y="17854"/>
                  </a:cubicBezTo>
                  <a:lnTo>
                    <a:pt x="103962" y="17854"/>
                  </a:lnTo>
                  <a:cubicBezTo>
                    <a:pt x="104606" y="17854"/>
                    <a:pt x="105192" y="17543"/>
                    <a:pt x="105528" y="17016"/>
                  </a:cubicBezTo>
                  <a:cubicBezTo>
                    <a:pt x="105847" y="16516"/>
                    <a:pt x="105887" y="15921"/>
                    <a:pt x="105640" y="15386"/>
                  </a:cubicBezTo>
                  <a:lnTo>
                    <a:pt x="99273" y="1622"/>
                  </a:lnTo>
                  <a:cubicBezTo>
                    <a:pt x="98814" y="639"/>
                    <a:pt x="97791" y="0"/>
                    <a:pt x="966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28"/>
            <p:cNvSpPr/>
            <p:nvPr/>
          </p:nvSpPr>
          <p:spPr>
            <a:xfrm>
              <a:off x="5587149" y="2800752"/>
              <a:ext cx="571006" cy="199494"/>
            </a:xfrm>
            <a:custGeom>
              <a:avLst/>
              <a:gdLst/>
              <a:ahLst/>
              <a:cxnLst/>
              <a:rect l="l" t="t" r="r" b="b"/>
              <a:pathLst>
                <a:path w="25852" h="9032" extrusionOk="0">
                  <a:moveTo>
                    <a:pt x="21743" y="0"/>
                  </a:moveTo>
                  <a:cubicBezTo>
                    <a:pt x="19986" y="0"/>
                    <a:pt x="6643" y="817"/>
                    <a:pt x="6643" y="817"/>
                  </a:cubicBezTo>
                  <a:lnTo>
                    <a:pt x="2313" y="6593"/>
                  </a:lnTo>
                  <a:cubicBezTo>
                    <a:pt x="2313" y="6593"/>
                    <a:pt x="0" y="8178"/>
                    <a:pt x="1447" y="8757"/>
                  </a:cubicBezTo>
                  <a:cubicBezTo>
                    <a:pt x="1929" y="8951"/>
                    <a:pt x="4095" y="9031"/>
                    <a:pt x="6844" y="9031"/>
                  </a:cubicBezTo>
                  <a:cubicBezTo>
                    <a:pt x="12341" y="9031"/>
                    <a:pt x="20170" y="8710"/>
                    <a:pt x="21517" y="8326"/>
                  </a:cubicBezTo>
                  <a:cubicBezTo>
                    <a:pt x="23538" y="7747"/>
                    <a:pt x="25851" y="2403"/>
                    <a:pt x="25851" y="1536"/>
                  </a:cubicBezTo>
                  <a:cubicBezTo>
                    <a:pt x="25851" y="670"/>
                    <a:pt x="22944" y="50"/>
                    <a:pt x="21869" y="2"/>
                  </a:cubicBezTo>
                  <a:cubicBezTo>
                    <a:pt x="21838" y="1"/>
                    <a:pt x="21796" y="0"/>
                    <a:pt x="217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28"/>
            <p:cNvSpPr/>
            <p:nvPr/>
          </p:nvSpPr>
          <p:spPr>
            <a:xfrm>
              <a:off x="7331840" y="2898467"/>
              <a:ext cx="261516" cy="108538"/>
            </a:xfrm>
            <a:custGeom>
              <a:avLst/>
              <a:gdLst/>
              <a:ahLst/>
              <a:cxnLst/>
              <a:rect l="l" t="t" r="r" b="b"/>
              <a:pathLst>
                <a:path w="11840" h="4914" extrusionOk="0">
                  <a:moveTo>
                    <a:pt x="5920" y="1"/>
                  </a:moveTo>
                  <a:cubicBezTo>
                    <a:pt x="2653" y="1"/>
                    <a:pt x="0" y="1103"/>
                    <a:pt x="0" y="2456"/>
                  </a:cubicBezTo>
                  <a:cubicBezTo>
                    <a:pt x="0" y="3811"/>
                    <a:pt x="2653" y="4913"/>
                    <a:pt x="5920" y="4913"/>
                  </a:cubicBezTo>
                  <a:cubicBezTo>
                    <a:pt x="9191" y="4913"/>
                    <a:pt x="11839" y="3811"/>
                    <a:pt x="11839" y="2456"/>
                  </a:cubicBezTo>
                  <a:cubicBezTo>
                    <a:pt x="11839" y="1103"/>
                    <a:pt x="9191" y="1"/>
                    <a:pt x="592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28"/>
            <p:cNvSpPr/>
            <p:nvPr/>
          </p:nvSpPr>
          <p:spPr>
            <a:xfrm>
              <a:off x="6161313" y="2898467"/>
              <a:ext cx="937725" cy="175485"/>
            </a:xfrm>
            <a:custGeom>
              <a:avLst/>
              <a:gdLst/>
              <a:ahLst/>
              <a:cxnLst/>
              <a:rect l="l" t="t" r="r" b="b"/>
              <a:pathLst>
                <a:path w="42455" h="7945" extrusionOk="0">
                  <a:moveTo>
                    <a:pt x="21226" y="1"/>
                  </a:moveTo>
                  <a:cubicBezTo>
                    <a:pt x="9502" y="1"/>
                    <a:pt x="0" y="1782"/>
                    <a:pt x="0" y="3974"/>
                  </a:cubicBezTo>
                  <a:cubicBezTo>
                    <a:pt x="0" y="6167"/>
                    <a:pt x="9502" y="7945"/>
                    <a:pt x="21226" y="7945"/>
                  </a:cubicBezTo>
                  <a:cubicBezTo>
                    <a:pt x="32949" y="7945"/>
                    <a:pt x="42454" y="6167"/>
                    <a:pt x="42454" y="3974"/>
                  </a:cubicBezTo>
                  <a:cubicBezTo>
                    <a:pt x="42454" y="1782"/>
                    <a:pt x="32949" y="1"/>
                    <a:pt x="212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28"/>
            <p:cNvSpPr/>
            <p:nvPr/>
          </p:nvSpPr>
          <p:spPr>
            <a:xfrm>
              <a:off x="7301139" y="2714058"/>
              <a:ext cx="65843" cy="159980"/>
            </a:xfrm>
            <a:custGeom>
              <a:avLst/>
              <a:gdLst/>
              <a:ahLst/>
              <a:cxnLst/>
              <a:rect l="l" t="t" r="r" b="b"/>
              <a:pathLst>
                <a:path w="2981" h="7243" extrusionOk="0">
                  <a:moveTo>
                    <a:pt x="1797" y="1"/>
                  </a:moveTo>
                  <a:cubicBezTo>
                    <a:pt x="1648" y="1"/>
                    <a:pt x="1482" y="32"/>
                    <a:pt x="1298" y="105"/>
                  </a:cubicBezTo>
                  <a:cubicBezTo>
                    <a:pt x="0" y="624"/>
                    <a:pt x="132" y="4055"/>
                    <a:pt x="392" y="5996"/>
                  </a:cubicBezTo>
                  <a:cubicBezTo>
                    <a:pt x="526" y="7000"/>
                    <a:pt x="1058" y="7243"/>
                    <a:pt x="1540" y="7243"/>
                  </a:cubicBezTo>
                  <a:cubicBezTo>
                    <a:pt x="1990" y="7243"/>
                    <a:pt x="2397" y="7031"/>
                    <a:pt x="2397" y="7031"/>
                  </a:cubicBezTo>
                  <a:lnTo>
                    <a:pt x="2397" y="5869"/>
                  </a:lnTo>
                  <a:cubicBezTo>
                    <a:pt x="2397" y="5869"/>
                    <a:pt x="2170" y="6049"/>
                    <a:pt x="1918" y="6049"/>
                  </a:cubicBezTo>
                  <a:cubicBezTo>
                    <a:pt x="1744" y="6049"/>
                    <a:pt x="1558" y="5963"/>
                    <a:pt x="1427" y="5673"/>
                  </a:cubicBezTo>
                  <a:cubicBezTo>
                    <a:pt x="1105" y="4968"/>
                    <a:pt x="1166" y="1466"/>
                    <a:pt x="1481" y="1466"/>
                  </a:cubicBezTo>
                  <a:cubicBezTo>
                    <a:pt x="1484" y="1466"/>
                    <a:pt x="1487" y="1466"/>
                    <a:pt x="1490" y="1467"/>
                  </a:cubicBezTo>
                  <a:cubicBezTo>
                    <a:pt x="1814" y="1531"/>
                    <a:pt x="2461" y="2629"/>
                    <a:pt x="2461" y="2629"/>
                  </a:cubicBezTo>
                  <a:cubicBezTo>
                    <a:pt x="2461" y="2629"/>
                    <a:pt x="2656" y="2502"/>
                    <a:pt x="2981" y="1144"/>
                  </a:cubicBezTo>
                  <a:cubicBezTo>
                    <a:pt x="2981" y="1144"/>
                    <a:pt x="2695" y="1"/>
                    <a:pt x="1797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28"/>
            <p:cNvSpPr/>
            <p:nvPr/>
          </p:nvSpPr>
          <p:spPr>
            <a:xfrm>
              <a:off x="7289525" y="2708095"/>
              <a:ext cx="83292" cy="171951"/>
            </a:xfrm>
            <a:custGeom>
              <a:avLst/>
              <a:gdLst/>
              <a:ahLst/>
              <a:cxnLst/>
              <a:rect l="l" t="t" r="r" b="b"/>
              <a:pathLst>
                <a:path w="3771" h="7785" extrusionOk="0">
                  <a:moveTo>
                    <a:pt x="2317" y="543"/>
                  </a:moveTo>
                  <a:cubicBezTo>
                    <a:pt x="2429" y="543"/>
                    <a:pt x="2536" y="567"/>
                    <a:pt x="2632" y="615"/>
                  </a:cubicBezTo>
                  <a:cubicBezTo>
                    <a:pt x="2988" y="798"/>
                    <a:pt x="3168" y="1257"/>
                    <a:pt x="3220" y="1421"/>
                  </a:cubicBezTo>
                  <a:cubicBezTo>
                    <a:pt x="3111" y="1861"/>
                    <a:pt x="3020" y="2157"/>
                    <a:pt x="2956" y="2352"/>
                  </a:cubicBezTo>
                  <a:cubicBezTo>
                    <a:pt x="2689" y="1948"/>
                    <a:pt x="2344" y="1526"/>
                    <a:pt x="2065" y="1469"/>
                  </a:cubicBezTo>
                  <a:cubicBezTo>
                    <a:pt x="2044" y="1465"/>
                    <a:pt x="2024" y="1463"/>
                    <a:pt x="2003" y="1463"/>
                  </a:cubicBezTo>
                  <a:cubicBezTo>
                    <a:pt x="1902" y="1463"/>
                    <a:pt x="1808" y="1511"/>
                    <a:pt x="1741" y="1598"/>
                  </a:cubicBezTo>
                  <a:cubicBezTo>
                    <a:pt x="1367" y="2068"/>
                    <a:pt x="1398" y="5392"/>
                    <a:pt x="1697" y="6055"/>
                  </a:cubicBezTo>
                  <a:cubicBezTo>
                    <a:pt x="1857" y="6406"/>
                    <a:pt x="2093" y="6530"/>
                    <a:pt x="2261" y="6570"/>
                  </a:cubicBezTo>
                  <a:cubicBezTo>
                    <a:pt x="2321" y="6584"/>
                    <a:pt x="2380" y="6590"/>
                    <a:pt x="2437" y="6590"/>
                  </a:cubicBezTo>
                  <a:cubicBezTo>
                    <a:pt x="2510" y="6590"/>
                    <a:pt x="2579" y="6580"/>
                    <a:pt x="2644" y="6562"/>
                  </a:cubicBezTo>
                  <a:lnTo>
                    <a:pt x="2644" y="7125"/>
                  </a:lnTo>
                  <a:cubicBezTo>
                    <a:pt x="2507" y="7178"/>
                    <a:pt x="2285" y="7245"/>
                    <a:pt x="2058" y="7245"/>
                  </a:cubicBezTo>
                  <a:cubicBezTo>
                    <a:pt x="1924" y="7245"/>
                    <a:pt x="1788" y="7221"/>
                    <a:pt x="1666" y="7158"/>
                  </a:cubicBezTo>
                  <a:cubicBezTo>
                    <a:pt x="1406" y="7021"/>
                    <a:pt x="1242" y="6710"/>
                    <a:pt x="1179" y="6231"/>
                  </a:cubicBezTo>
                  <a:cubicBezTo>
                    <a:pt x="855" y="3806"/>
                    <a:pt x="947" y="1014"/>
                    <a:pt x="1918" y="627"/>
                  </a:cubicBezTo>
                  <a:cubicBezTo>
                    <a:pt x="2062" y="571"/>
                    <a:pt x="2193" y="543"/>
                    <a:pt x="2317" y="543"/>
                  </a:cubicBezTo>
                  <a:close/>
                  <a:moveTo>
                    <a:pt x="2316" y="1"/>
                  </a:moveTo>
                  <a:cubicBezTo>
                    <a:pt x="2125" y="1"/>
                    <a:pt x="1924" y="43"/>
                    <a:pt x="1714" y="127"/>
                  </a:cubicBezTo>
                  <a:cubicBezTo>
                    <a:pt x="1" y="811"/>
                    <a:pt x="519" y="5392"/>
                    <a:pt x="639" y="6303"/>
                  </a:cubicBezTo>
                  <a:cubicBezTo>
                    <a:pt x="731" y="6966"/>
                    <a:pt x="991" y="7416"/>
                    <a:pt x="1418" y="7637"/>
                  </a:cubicBezTo>
                  <a:cubicBezTo>
                    <a:pt x="1625" y="7744"/>
                    <a:pt x="1846" y="7785"/>
                    <a:pt x="2057" y="7785"/>
                  </a:cubicBezTo>
                  <a:cubicBezTo>
                    <a:pt x="2569" y="7785"/>
                    <a:pt x="3015" y="7556"/>
                    <a:pt x="3039" y="7541"/>
                  </a:cubicBezTo>
                  <a:cubicBezTo>
                    <a:pt x="3131" y="7497"/>
                    <a:pt x="3188" y="7405"/>
                    <a:pt x="3188" y="7301"/>
                  </a:cubicBezTo>
                  <a:lnTo>
                    <a:pt x="3188" y="6139"/>
                  </a:lnTo>
                  <a:cubicBezTo>
                    <a:pt x="3188" y="6035"/>
                    <a:pt x="3128" y="5939"/>
                    <a:pt x="3032" y="5895"/>
                  </a:cubicBezTo>
                  <a:cubicBezTo>
                    <a:pt x="2994" y="5876"/>
                    <a:pt x="2954" y="5866"/>
                    <a:pt x="2913" y="5866"/>
                  </a:cubicBezTo>
                  <a:cubicBezTo>
                    <a:pt x="2854" y="5866"/>
                    <a:pt x="2796" y="5886"/>
                    <a:pt x="2748" y="5927"/>
                  </a:cubicBezTo>
                  <a:cubicBezTo>
                    <a:pt x="2713" y="5955"/>
                    <a:pt x="2566" y="6048"/>
                    <a:pt x="2439" y="6048"/>
                  </a:cubicBezTo>
                  <a:cubicBezTo>
                    <a:pt x="2422" y="6048"/>
                    <a:pt x="2405" y="6047"/>
                    <a:pt x="2388" y="6043"/>
                  </a:cubicBezTo>
                  <a:cubicBezTo>
                    <a:pt x="2313" y="6026"/>
                    <a:pt x="2249" y="5955"/>
                    <a:pt x="2193" y="5831"/>
                  </a:cubicBezTo>
                  <a:cubicBezTo>
                    <a:pt x="1953" y="5307"/>
                    <a:pt x="1953" y="2916"/>
                    <a:pt x="2105" y="2136"/>
                  </a:cubicBezTo>
                  <a:lnTo>
                    <a:pt x="2105" y="2136"/>
                  </a:lnTo>
                  <a:cubicBezTo>
                    <a:pt x="2281" y="2324"/>
                    <a:pt x="2536" y="2676"/>
                    <a:pt x="2748" y="3039"/>
                  </a:cubicBezTo>
                  <a:cubicBezTo>
                    <a:pt x="2784" y="3103"/>
                    <a:pt x="2848" y="3147"/>
                    <a:pt x="2920" y="3167"/>
                  </a:cubicBezTo>
                  <a:cubicBezTo>
                    <a:pt x="2938" y="3171"/>
                    <a:pt x="2957" y="3173"/>
                    <a:pt x="2976" y="3173"/>
                  </a:cubicBezTo>
                  <a:cubicBezTo>
                    <a:pt x="3030" y="3173"/>
                    <a:pt x="3085" y="3156"/>
                    <a:pt x="3131" y="3127"/>
                  </a:cubicBezTo>
                  <a:cubicBezTo>
                    <a:pt x="3319" y="3003"/>
                    <a:pt x="3531" y="2444"/>
                    <a:pt x="3763" y="1473"/>
                  </a:cubicBezTo>
                  <a:cubicBezTo>
                    <a:pt x="3771" y="1434"/>
                    <a:pt x="3771" y="1390"/>
                    <a:pt x="3763" y="1346"/>
                  </a:cubicBezTo>
                  <a:cubicBezTo>
                    <a:pt x="3751" y="1310"/>
                    <a:pt x="3535" y="471"/>
                    <a:pt x="2880" y="136"/>
                  </a:cubicBezTo>
                  <a:cubicBezTo>
                    <a:pt x="2703" y="46"/>
                    <a:pt x="2515" y="1"/>
                    <a:pt x="2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28"/>
            <p:cNvSpPr/>
            <p:nvPr/>
          </p:nvSpPr>
          <p:spPr>
            <a:xfrm>
              <a:off x="7346396" y="2745047"/>
              <a:ext cx="227015" cy="227810"/>
            </a:xfrm>
            <a:custGeom>
              <a:avLst/>
              <a:gdLst/>
              <a:ahLst/>
              <a:cxnLst/>
              <a:rect l="l" t="t" r="r" b="b"/>
              <a:pathLst>
                <a:path w="10278" h="10314" extrusionOk="0">
                  <a:moveTo>
                    <a:pt x="1" y="0"/>
                  </a:moveTo>
                  <a:lnTo>
                    <a:pt x="1" y="8504"/>
                  </a:lnTo>
                  <a:cubicBezTo>
                    <a:pt x="1" y="9502"/>
                    <a:pt x="2301" y="10313"/>
                    <a:pt x="5137" y="10313"/>
                  </a:cubicBezTo>
                  <a:cubicBezTo>
                    <a:pt x="7977" y="10313"/>
                    <a:pt x="10278" y="9502"/>
                    <a:pt x="10278" y="8504"/>
                  </a:cubicBezTo>
                  <a:lnTo>
                    <a:pt x="1027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28"/>
            <p:cNvSpPr/>
            <p:nvPr/>
          </p:nvSpPr>
          <p:spPr>
            <a:xfrm>
              <a:off x="7340388" y="2739039"/>
              <a:ext cx="238943" cy="239804"/>
            </a:xfrm>
            <a:custGeom>
              <a:avLst/>
              <a:gdLst/>
              <a:ahLst/>
              <a:cxnLst/>
              <a:rect l="l" t="t" r="r" b="b"/>
              <a:pathLst>
                <a:path w="10818" h="10857" extrusionOk="0">
                  <a:moveTo>
                    <a:pt x="10278" y="540"/>
                  </a:moveTo>
                  <a:lnTo>
                    <a:pt x="10278" y="8776"/>
                  </a:lnTo>
                  <a:cubicBezTo>
                    <a:pt x="10278" y="9503"/>
                    <a:pt x="8197" y="10314"/>
                    <a:pt x="5409" y="10314"/>
                  </a:cubicBezTo>
                  <a:cubicBezTo>
                    <a:pt x="2625" y="10314"/>
                    <a:pt x="544" y="9503"/>
                    <a:pt x="544" y="8776"/>
                  </a:cubicBezTo>
                  <a:lnTo>
                    <a:pt x="544" y="540"/>
                  </a:lnTo>
                  <a:close/>
                  <a:moveTo>
                    <a:pt x="273" y="0"/>
                  </a:moveTo>
                  <a:cubicBezTo>
                    <a:pt x="125" y="0"/>
                    <a:pt x="0" y="120"/>
                    <a:pt x="0" y="272"/>
                  </a:cubicBezTo>
                  <a:lnTo>
                    <a:pt x="0" y="8776"/>
                  </a:lnTo>
                  <a:cubicBezTo>
                    <a:pt x="0" y="10126"/>
                    <a:pt x="2789" y="10856"/>
                    <a:pt x="5409" y="10856"/>
                  </a:cubicBezTo>
                  <a:cubicBezTo>
                    <a:pt x="8034" y="10856"/>
                    <a:pt x="10817" y="10126"/>
                    <a:pt x="10817" y="8776"/>
                  </a:cubicBezTo>
                  <a:lnTo>
                    <a:pt x="10817" y="272"/>
                  </a:lnTo>
                  <a:cubicBezTo>
                    <a:pt x="10817" y="120"/>
                    <a:pt x="10698" y="0"/>
                    <a:pt x="105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256;p28"/>
            <p:cNvSpPr/>
            <p:nvPr/>
          </p:nvSpPr>
          <p:spPr>
            <a:xfrm>
              <a:off x="7346396" y="2710436"/>
              <a:ext cx="227015" cy="69112"/>
            </a:xfrm>
            <a:custGeom>
              <a:avLst/>
              <a:gdLst/>
              <a:ahLst/>
              <a:cxnLst/>
              <a:rect l="l" t="t" r="r" b="b"/>
              <a:pathLst>
                <a:path w="10278" h="3129" extrusionOk="0">
                  <a:moveTo>
                    <a:pt x="5137" y="1"/>
                  </a:moveTo>
                  <a:cubicBezTo>
                    <a:pt x="2301" y="1"/>
                    <a:pt x="1" y="701"/>
                    <a:pt x="1" y="1567"/>
                  </a:cubicBezTo>
                  <a:cubicBezTo>
                    <a:pt x="1" y="2430"/>
                    <a:pt x="2301" y="3129"/>
                    <a:pt x="5137" y="3129"/>
                  </a:cubicBezTo>
                  <a:cubicBezTo>
                    <a:pt x="7977" y="3129"/>
                    <a:pt x="10278" y="2430"/>
                    <a:pt x="10278" y="1567"/>
                  </a:cubicBezTo>
                  <a:cubicBezTo>
                    <a:pt x="10278" y="701"/>
                    <a:pt x="7977" y="1"/>
                    <a:pt x="51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257;p28"/>
            <p:cNvSpPr/>
            <p:nvPr/>
          </p:nvSpPr>
          <p:spPr>
            <a:xfrm>
              <a:off x="7340388" y="2704450"/>
              <a:ext cx="238943" cy="81105"/>
            </a:xfrm>
            <a:custGeom>
              <a:avLst/>
              <a:gdLst/>
              <a:ahLst/>
              <a:cxnLst/>
              <a:rect l="l" t="t" r="r" b="b"/>
              <a:pathLst>
                <a:path w="10818" h="3672" extrusionOk="0">
                  <a:moveTo>
                    <a:pt x="5409" y="544"/>
                  </a:moveTo>
                  <a:cubicBezTo>
                    <a:pt x="8381" y="544"/>
                    <a:pt x="10278" y="1311"/>
                    <a:pt x="10278" y="1838"/>
                  </a:cubicBezTo>
                  <a:cubicBezTo>
                    <a:pt x="10278" y="2366"/>
                    <a:pt x="8381" y="3129"/>
                    <a:pt x="5409" y="3129"/>
                  </a:cubicBezTo>
                  <a:cubicBezTo>
                    <a:pt x="2437" y="3129"/>
                    <a:pt x="544" y="2366"/>
                    <a:pt x="544" y="1838"/>
                  </a:cubicBezTo>
                  <a:cubicBezTo>
                    <a:pt x="544" y="1311"/>
                    <a:pt x="2437" y="544"/>
                    <a:pt x="5409" y="544"/>
                  </a:cubicBezTo>
                  <a:close/>
                  <a:moveTo>
                    <a:pt x="5409" y="1"/>
                  </a:moveTo>
                  <a:cubicBezTo>
                    <a:pt x="2721" y="1"/>
                    <a:pt x="0" y="631"/>
                    <a:pt x="0" y="1838"/>
                  </a:cubicBezTo>
                  <a:cubicBezTo>
                    <a:pt x="0" y="3040"/>
                    <a:pt x="2721" y="3671"/>
                    <a:pt x="5409" y="3671"/>
                  </a:cubicBezTo>
                  <a:cubicBezTo>
                    <a:pt x="8097" y="3671"/>
                    <a:pt x="10817" y="3040"/>
                    <a:pt x="10817" y="1838"/>
                  </a:cubicBezTo>
                  <a:cubicBezTo>
                    <a:pt x="10817" y="631"/>
                    <a:pt x="8097" y="1"/>
                    <a:pt x="540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258;p28"/>
            <p:cNvSpPr/>
            <p:nvPr/>
          </p:nvSpPr>
          <p:spPr>
            <a:xfrm>
              <a:off x="7361217" y="2714964"/>
              <a:ext cx="197374" cy="60078"/>
            </a:xfrm>
            <a:custGeom>
              <a:avLst/>
              <a:gdLst/>
              <a:ahLst/>
              <a:cxnLst/>
              <a:rect l="l" t="t" r="r" b="b"/>
              <a:pathLst>
                <a:path w="8936" h="2720" extrusionOk="0">
                  <a:moveTo>
                    <a:pt x="4466" y="0"/>
                  </a:moveTo>
                  <a:cubicBezTo>
                    <a:pt x="2001" y="0"/>
                    <a:pt x="1" y="611"/>
                    <a:pt x="1" y="1362"/>
                  </a:cubicBezTo>
                  <a:cubicBezTo>
                    <a:pt x="1" y="2113"/>
                    <a:pt x="2001" y="2720"/>
                    <a:pt x="4466" y="2720"/>
                  </a:cubicBezTo>
                  <a:cubicBezTo>
                    <a:pt x="6934" y="2720"/>
                    <a:pt x="8936" y="2113"/>
                    <a:pt x="8936" y="1362"/>
                  </a:cubicBezTo>
                  <a:cubicBezTo>
                    <a:pt x="8936" y="611"/>
                    <a:pt x="6934" y="0"/>
                    <a:pt x="44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" name="Google Shape;259;p28"/>
            <p:cNvSpPr/>
            <p:nvPr/>
          </p:nvSpPr>
          <p:spPr>
            <a:xfrm>
              <a:off x="7383790" y="2754076"/>
              <a:ext cx="152227" cy="21800"/>
            </a:xfrm>
            <a:custGeom>
              <a:avLst/>
              <a:gdLst/>
              <a:ahLst/>
              <a:cxnLst/>
              <a:rect l="l" t="t" r="r" b="b"/>
              <a:pathLst>
                <a:path w="6892" h="987" extrusionOk="0">
                  <a:moveTo>
                    <a:pt x="3444" y="0"/>
                  </a:moveTo>
                  <a:cubicBezTo>
                    <a:pt x="2058" y="0"/>
                    <a:pt x="820" y="192"/>
                    <a:pt x="1" y="492"/>
                  </a:cubicBezTo>
                  <a:cubicBezTo>
                    <a:pt x="820" y="795"/>
                    <a:pt x="2058" y="987"/>
                    <a:pt x="3444" y="987"/>
                  </a:cubicBezTo>
                  <a:cubicBezTo>
                    <a:pt x="4830" y="987"/>
                    <a:pt x="6072" y="795"/>
                    <a:pt x="6891" y="492"/>
                  </a:cubicBezTo>
                  <a:cubicBezTo>
                    <a:pt x="6072" y="192"/>
                    <a:pt x="4830" y="0"/>
                    <a:pt x="34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260;p28"/>
            <p:cNvSpPr/>
            <p:nvPr/>
          </p:nvSpPr>
          <p:spPr>
            <a:xfrm>
              <a:off x="5624123" y="2825048"/>
              <a:ext cx="434594" cy="74391"/>
            </a:xfrm>
            <a:custGeom>
              <a:avLst/>
              <a:gdLst/>
              <a:ahLst/>
              <a:cxnLst/>
              <a:rect l="l" t="t" r="r" b="b"/>
              <a:pathLst>
                <a:path w="19676" h="3368" extrusionOk="0">
                  <a:moveTo>
                    <a:pt x="19676" y="1"/>
                  </a:moveTo>
                  <a:lnTo>
                    <a:pt x="0" y="261"/>
                  </a:lnTo>
                  <a:lnTo>
                    <a:pt x="64" y="3172"/>
                  </a:lnTo>
                  <a:lnTo>
                    <a:pt x="19676" y="3368"/>
                  </a:lnTo>
                  <a:lnTo>
                    <a:pt x="196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28"/>
            <p:cNvSpPr/>
            <p:nvPr/>
          </p:nvSpPr>
          <p:spPr>
            <a:xfrm>
              <a:off x="5618115" y="2819062"/>
              <a:ext cx="446587" cy="86384"/>
            </a:xfrm>
            <a:custGeom>
              <a:avLst/>
              <a:gdLst/>
              <a:ahLst/>
              <a:cxnLst/>
              <a:rect l="l" t="t" r="r" b="b"/>
              <a:pathLst>
                <a:path w="20219" h="3911" extrusionOk="0">
                  <a:moveTo>
                    <a:pt x="19680" y="547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9"/>
                  </a:lnTo>
                  <a:lnTo>
                    <a:pt x="19680" y="547"/>
                  </a:lnTo>
                  <a:close/>
                  <a:moveTo>
                    <a:pt x="19948" y="1"/>
                  </a:moveTo>
                  <a:lnTo>
                    <a:pt x="268" y="260"/>
                  </a:lnTo>
                  <a:cubicBezTo>
                    <a:pt x="196" y="264"/>
                    <a:pt x="128" y="292"/>
                    <a:pt x="76" y="344"/>
                  </a:cubicBezTo>
                  <a:cubicBezTo>
                    <a:pt x="25" y="396"/>
                    <a:pt x="1" y="464"/>
                    <a:pt x="1" y="536"/>
                  </a:cubicBezTo>
                  <a:lnTo>
                    <a:pt x="64" y="3452"/>
                  </a:lnTo>
                  <a:cubicBezTo>
                    <a:pt x="69" y="3596"/>
                    <a:pt x="189" y="3715"/>
                    <a:pt x="332" y="3715"/>
                  </a:cubicBezTo>
                  <a:lnTo>
                    <a:pt x="19948" y="3911"/>
                  </a:lnTo>
                  <a:cubicBezTo>
                    <a:pt x="20019" y="3911"/>
                    <a:pt x="20088" y="3883"/>
                    <a:pt x="20139" y="3830"/>
                  </a:cubicBezTo>
                  <a:cubicBezTo>
                    <a:pt x="20191" y="3779"/>
                    <a:pt x="20219" y="3711"/>
                    <a:pt x="20219" y="3639"/>
                  </a:cubicBezTo>
                  <a:lnTo>
                    <a:pt x="20219" y="272"/>
                  </a:lnTo>
                  <a:cubicBezTo>
                    <a:pt x="20219" y="200"/>
                    <a:pt x="20191" y="132"/>
                    <a:pt x="20139" y="80"/>
                  </a:cubicBezTo>
                  <a:cubicBezTo>
                    <a:pt x="20088" y="28"/>
                    <a:pt x="20016" y="5"/>
                    <a:pt x="199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28"/>
            <p:cNvSpPr/>
            <p:nvPr/>
          </p:nvSpPr>
          <p:spPr>
            <a:xfrm>
              <a:off x="6055890" y="2723512"/>
              <a:ext cx="65732" cy="175927"/>
            </a:xfrm>
            <a:custGeom>
              <a:avLst/>
              <a:gdLst/>
              <a:ahLst/>
              <a:cxnLst/>
              <a:rect l="l" t="t" r="r" b="b"/>
              <a:pathLst>
                <a:path w="2976" h="7965" extrusionOk="0">
                  <a:moveTo>
                    <a:pt x="2976" y="0"/>
                  </a:moveTo>
                  <a:lnTo>
                    <a:pt x="0" y="5181"/>
                  </a:lnTo>
                  <a:lnTo>
                    <a:pt x="128" y="7965"/>
                  </a:lnTo>
                  <a:lnTo>
                    <a:pt x="2976" y="1814"/>
                  </a:lnTo>
                  <a:lnTo>
                    <a:pt x="29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28"/>
            <p:cNvSpPr/>
            <p:nvPr/>
          </p:nvSpPr>
          <p:spPr>
            <a:xfrm>
              <a:off x="6049860" y="2717592"/>
              <a:ext cx="77748" cy="187854"/>
            </a:xfrm>
            <a:custGeom>
              <a:avLst/>
              <a:gdLst/>
              <a:ahLst/>
              <a:cxnLst/>
              <a:rect l="l" t="t" r="r" b="b"/>
              <a:pathLst>
                <a:path w="3520" h="8505" extrusionOk="0">
                  <a:moveTo>
                    <a:pt x="2981" y="1283"/>
                  </a:moveTo>
                  <a:lnTo>
                    <a:pt x="2981" y="2022"/>
                  </a:lnTo>
                  <a:lnTo>
                    <a:pt x="620" y="7115"/>
                  </a:lnTo>
                  <a:lnTo>
                    <a:pt x="548" y="5517"/>
                  </a:lnTo>
                  <a:lnTo>
                    <a:pt x="2981" y="1283"/>
                  </a:lnTo>
                  <a:close/>
                  <a:moveTo>
                    <a:pt x="3253" y="1"/>
                  </a:moveTo>
                  <a:cubicBezTo>
                    <a:pt x="3157" y="1"/>
                    <a:pt x="3066" y="49"/>
                    <a:pt x="3017" y="137"/>
                  </a:cubicBezTo>
                  <a:lnTo>
                    <a:pt x="37" y="5314"/>
                  </a:lnTo>
                  <a:cubicBezTo>
                    <a:pt x="13" y="5357"/>
                    <a:pt x="1" y="5410"/>
                    <a:pt x="1" y="5461"/>
                  </a:cubicBezTo>
                  <a:lnTo>
                    <a:pt x="133" y="8245"/>
                  </a:lnTo>
                  <a:cubicBezTo>
                    <a:pt x="137" y="8369"/>
                    <a:pt x="229" y="8472"/>
                    <a:pt x="349" y="8496"/>
                  </a:cubicBezTo>
                  <a:cubicBezTo>
                    <a:pt x="369" y="8501"/>
                    <a:pt x="384" y="8505"/>
                    <a:pt x="401" y="8505"/>
                  </a:cubicBezTo>
                  <a:cubicBezTo>
                    <a:pt x="504" y="8505"/>
                    <a:pt x="605" y="8445"/>
                    <a:pt x="648" y="8345"/>
                  </a:cubicBezTo>
                  <a:lnTo>
                    <a:pt x="3496" y="2198"/>
                  </a:lnTo>
                  <a:cubicBezTo>
                    <a:pt x="3512" y="2162"/>
                    <a:pt x="3520" y="2121"/>
                    <a:pt x="3520" y="2082"/>
                  </a:cubicBezTo>
                  <a:lnTo>
                    <a:pt x="3520" y="272"/>
                  </a:lnTo>
                  <a:cubicBezTo>
                    <a:pt x="3520" y="149"/>
                    <a:pt x="3440" y="41"/>
                    <a:pt x="3321" y="9"/>
                  </a:cubicBezTo>
                  <a:cubicBezTo>
                    <a:pt x="3298" y="3"/>
                    <a:pt x="3276" y="1"/>
                    <a:pt x="32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28"/>
            <p:cNvSpPr/>
            <p:nvPr/>
          </p:nvSpPr>
          <p:spPr>
            <a:xfrm>
              <a:off x="5624123" y="2883734"/>
              <a:ext cx="434594" cy="74302"/>
            </a:xfrm>
            <a:custGeom>
              <a:avLst/>
              <a:gdLst/>
              <a:ahLst/>
              <a:cxnLst/>
              <a:rect l="l" t="t" r="r" b="b"/>
              <a:pathLst>
                <a:path w="19676" h="3364" extrusionOk="0">
                  <a:moveTo>
                    <a:pt x="19676" y="0"/>
                  </a:moveTo>
                  <a:lnTo>
                    <a:pt x="0" y="255"/>
                  </a:lnTo>
                  <a:lnTo>
                    <a:pt x="64" y="3171"/>
                  </a:lnTo>
                  <a:lnTo>
                    <a:pt x="19676" y="3363"/>
                  </a:lnTo>
                  <a:lnTo>
                    <a:pt x="196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28"/>
            <p:cNvSpPr/>
            <p:nvPr/>
          </p:nvSpPr>
          <p:spPr>
            <a:xfrm>
              <a:off x="5618115" y="2877727"/>
              <a:ext cx="446587" cy="86296"/>
            </a:xfrm>
            <a:custGeom>
              <a:avLst/>
              <a:gdLst/>
              <a:ahLst/>
              <a:cxnLst/>
              <a:rect l="l" t="t" r="r" b="b"/>
              <a:pathLst>
                <a:path w="20219" h="3907" extrusionOk="0">
                  <a:moveTo>
                    <a:pt x="19680" y="544"/>
                  </a:moveTo>
                  <a:lnTo>
                    <a:pt x="19680" y="3364"/>
                  </a:lnTo>
                  <a:lnTo>
                    <a:pt x="600" y="3176"/>
                  </a:lnTo>
                  <a:lnTo>
                    <a:pt x="548" y="796"/>
                  </a:lnTo>
                  <a:lnTo>
                    <a:pt x="19680" y="544"/>
                  </a:lnTo>
                  <a:close/>
                  <a:moveTo>
                    <a:pt x="19948" y="0"/>
                  </a:moveTo>
                  <a:lnTo>
                    <a:pt x="268" y="260"/>
                  </a:lnTo>
                  <a:cubicBezTo>
                    <a:pt x="196" y="260"/>
                    <a:pt x="128" y="288"/>
                    <a:pt x="76" y="340"/>
                  </a:cubicBezTo>
                  <a:cubicBezTo>
                    <a:pt x="25" y="392"/>
                    <a:pt x="1" y="464"/>
                    <a:pt x="1" y="536"/>
                  </a:cubicBezTo>
                  <a:lnTo>
                    <a:pt x="64" y="3447"/>
                  </a:lnTo>
                  <a:cubicBezTo>
                    <a:pt x="69" y="3595"/>
                    <a:pt x="189" y="3711"/>
                    <a:pt x="332" y="3711"/>
                  </a:cubicBezTo>
                  <a:lnTo>
                    <a:pt x="19948" y="3906"/>
                  </a:lnTo>
                  <a:cubicBezTo>
                    <a:pt x="20019" y="3906"/>
                    <a:pt x="20088" y="3879"/>
                    <a:pt x="20139" y="3827"/>
                  </a:cubicBezTo>
                  <a:cubicBezTo>
                    <a:pt x="20191" y="3779"/>
                    <a:pt x="20219" y="3707"/>
                    <a:pt x="20219" y="3635"/>
                  </a:cubicBezTo>
                  <a:lnTo>
                    <a:pt x="20219" y="272"/>
                  </a:lnTo>
                  <a:cubicBezTo>
                    <a:pt x="20219" y="197"/>
                    <a:pt x="20191" y="129"/>
                    <a:pt x="20139" y="77"/>
                  </a:cubicBezTo>
                  <a:cubicBezTo>
                    <a:pt x="20088" y="29"/>
                    <a:pt x="20016" y="0"/>
                    <a:pt x="199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28"/>
            <p:cNvSpPr/>
            <p:nvPr/>
          </p:nvSpPr>
          <p:spPr>
            <a:xfrm>
              <a:off x="6055890" y="2782176"/>
              <a:ext cx="65732" cy="175861"/>
            </a:xfrm>
            <a:custGeom>
              <a:avLst/>
              <a:gdLst/>
              <a:ahLst/>
              <a:cxnLst/>
              <a:rect l="l" t="t" r="r" b="b"/>
              <a:pathLst>
                <a:path w="2976" h="7962" extrusionOk="0">
                  <a:moveTo>
                    <a:pt x="2976" y="1"/>
                  </a:moveTo>
                  <a:lnTo>
                    <a:pt x="0" y="5177"/>
                  </a:lnTo>
                  <a:lnTo>
                    <a:pt x="128" y="7961"/>
                  </a:lnTo>
                  <a:lnTo>
                    <a:pt x="2976" y="1814"/>
                  </a:lnTo>
                  <a:lnTo>
                    <a:pt x="29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28"/>
            <p:cNvSpPr/>
            <p:nvPr/>
          </p:nvSpPr>
          <p:spPr>
            <a:xfrm>
              <a:off x="6049860" y="2776190"/>
              <a:ext cx="77748" cy="187832"/>
            </a:xfrm>
            <a:custGeom>
              <a:avLst/>
              <a:gdLst/>
              <a:ahLst/>
              <a:cxnLst/>
              <a:rect l="l" t="t" r="r" b="b"/>
              <a:pathLst>
                <a:path w="3520" h="8504" extrusionOk="0">
                  <a:moveTo>
                    <a:pt x="2981" y="1286"/>
                  </a:moveTo>
                  <a:lnTo>
                    <a:pt x="2981" y="2025"/>
                  </a:lnTo>
                  <a:lnTo>
                    <a:pt x="620" y="7118"/>
                  </a:lnTo>
                  <a:lnTo>
                    <a:pt x="548" y="5516"/>
                  </a:lnTo>
                  <a:lnTo>
                    <a:pt x="2981" y="1286"/>
                  </a:lnTo>
                  <a:close/>
                  <a:moveTo>
                    <a:pt x="3253" y="0"/>
                  </a:moveTo>
                  <a:cubicBezTo>
                    <a:pt x="3157" y="0"/>
                    <a:pt x="3066" y="48"/>
                    <a:pt x="3017" y="136"/>
                  </a:cubicBezTo>
                  <a:lnTo>
                    <a:pt x="37" y="5316"/>
                  </a:lnTo>
                  <a:cubicBezTo>
                    <a:pt x="13" y="5360"/>
                    <a:pt x="1" y="5412"/>
                    <a:pt x="1" y="5465"/>
                  </a:cubicBezTo>
                  <a:lnTo>
                    <a:pt x="133" y="8245"/>
                  </a:lnTo>
                  <a:cubicBezTo>
                    <a:pt x="137" y="8372"/>
                    <a:pt x="229" y="8476"/>
                    <a:pt x="349" y="8500"/>
                  </a:cubicBezTo>
                  <a:cubicBezTo>
                    <a:pt x="369" y="8503"/>
                    <a:pt x="384" y="8503"/>
                    <a:pt x="401" y="8503"/>
                  </a:cubicBezTo>
                  <a:cubicBezTo>
                    <a:pt x="504" y="8503"/>
                    <a:pt x="605" y="8444"/>
                    <a:pt x="648" y="8348"/>
                  </a:cubicBezTo>
                  <a:lnTo>
                    <a:pt x="3496" y="2197"/>
                  </a:lnTo>
                  <a:cubicBezTo>
                    <a:pt x="3512" y="2161"/>
                    <a:pt x="3520" y="2125"/>
                    <a:pt x="3520" y="2085"/>
                  </a:cubicBezTo>
                  <a:lnTo>
                    <a:pt x="3520" y="272"/>
                  </a:lnTo>
                  <a:cubicBezTo>
                    <a:pt x="3520" y="148"/>
                    <a:pt x="3440" y="40"/>
                    <a:pt x="3321" y="8"/>
                  </a:cubicBezTo>
                  <a:cubicBezTo>
                    <a:pt x="3298" y="3"/>
                    <a:pt x="3276" y="0"/>
                    <a:pt x="32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28"/>
            <p:cNvSpPr/>
            <p:nvPr/>
          </p:nvSpPr>
          <p:spPr>
            <a:xfrm>
              <a:off x="5548341" y="2637083"/>
              <a:ext cx="277375" cy="229931"/>
            </a:xfrm>
            <a:custGeom>
              <a:avLst/>
              <a:gdLst/>
              <a:ahLst/>
              <a:cxnLst/>
              <a:rect l="l" t="t" r="r" b="b"/>
              <a:pathLst>
                <a:path w="12558" h="10410" extrusionOk="0">
                  <a:moveTo>
                    <a:pt x="10473" y="1"/>
                  </a:moveTo>
                  <a:cubicBezTo>
                    <a:pt x="9928" y="1"/>
                    <a:pt x="9384" y="669"/>
                    <a:pt x="9063" y="938"/>
                  </a:cubicBezTo>
                  <a:cubicBezTo>
                    <a:pt x="8672" y="1261"/>
                    <a:pt x="515" y="6634"/>
                    <a:pt x="260" y="7477"/>
                  </a:cubicBezTo>
                  <a:cubicBezTo>
                    <a:pt x="0" y="8315"/>
                    <a:pt x="260" y="10192"/>
                    <a:pt x="2006" y="10388"/>
                  </a:cubicBezTo>
                  <a:cubicBezTo>
                    <a:pt x="2140" y="10403"/>
                    <a:pt x="2273" y="10410"/>
                    <a:pt x="2405" y="10410"/>
                  </a:cubicBezTo>
                  <a:cubicBezTo>
                    <a:pt x="3989" y="10410"/>
                    <a:pt x="5368" y="9403"/>
                    <a:pt x="6084" y="9222"/>
                  </a:cubicBezTo>
                  <a:cubicBezTo>
                    <a:pt x="6862" y="9031"/>
                    <a:pt x="7186" y="8966"/>
                    <a:pt x="7186" y="8966"/>
                  </a:cubicBezTo>
                  <a:lnTo>
                    <a:pt x="12558" y="1712"/>
                  </a:lnTo>
                  <a:lnTo>
                    <a:pt x="11004" y="1389"/>
                  </a:lnTo>
                  <a:cubicBezTo>
                    <a:pt x="11004" y="1389"/>
                    <a:pt x="11456" y="486"/>
                    <a:pt x="10809" y="95"/>
                  </a:cubicBezTo>
                  <a:cubicBezTo>
                    <a:pt x="10698" y="29"/>
                    <a:pt x="10585" y="1"/>
                    <a:pt x="104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28"/>
            <p:cNvSpPr/>
            <p:nvPr/>
          </p:nvSpPr>
          <p:spPr>
            <a:xfrm>
              <a:off x="5544343" y="2631076"/>
              <a:ext cx="287646" cy="241902"/>
            </a:xfrm>
            <a:custGeom>
              <a:avLst/>
              <a:gdLst/>
              <a:ahLst/>
              <a:cxnLst/>
              <a:rect l="l" t="t" r="r" b="b"/>
              <a:pathLst>
                <a:path w="13023" h="10952" extrusionOk="0">
                  <a:moveTo>
                    <a:pt x="10654" y="547"/>
                  </a:moveTo>
                  <a:cubicBezTo>
                    <a:pt x="10722" y="547"/>
                    <a:pt x="10790" y="563"/>
                    <a:pt x="10850" y="598"/>
                  </a:cubicBezTo>
                  <a:cubicBezTo>
                    <a:pt x="11273" y="854"/>
                    <a:pt x="10958" y="1514"/>
                    <a:pt x="10942" y="1542"/>
                  </a:cubicBezTo>
                  <a:cubicBezTo>
                    <a:pt x="10905" y="1617"/>
                    <a:pt x="10905" y="1706"/>
                    <a:pt x="10942" y="1781"/>
                  </a:cubicBezTo>
                  <a:cubicBezTo>
                    <a:pt x="10977" y="1857"/>
                    <a:pt x="11049" y="1913"/>
                    <a:pt x="11129" y="1929"/>
                  </a:cubicBezTo>
                  <a:lnTo>
                    <a:pt x="12267" y="2165"/>
                  </a:lnTo>
                  <a:lnTo>
                    <a:pt x="7211" y="8995"/>
                  </a:lnTo>
                  <a:cubicBezTo>
                    <a:pt x="7059" y="9026"/>
                    <a:pt x="6735" y="9098"/>
                    <a:pt x="6200" y="9234"/>
                  </a:cubicBezTo>
                  <a:cubicBezTo>
                    <a:pt x="5944" y="9294"/>
                    <a:pt x="5638" y="9442"/>
                    <a:pt x="5282" y="9614"/>
                  </a:cubicBezTo>
                  <a:cubicBezTo>
                    <a:pt x="4563" y="9957"/>
                    <a:pt x="3604" y="10412"/>
                    <a:pt x="2580" y="10412"/>
                  </a:cubicBezTo>
                  <a:cubicBezTo>
                    <a:pt x="2460" y="10412"/>
                    <a:pt x="2339" y="10406"/>
                    <a:pt x="2218" y="10393"/>
                  </a:cubicBezTo>
                  <a:cubicBezTo>
                    <a:pt x="1675" y="10333"/>
                    <a:pt x="1256" y="10085"/>
                    <a:pt x="980" y="9662"/>
                  </a:cubicBezTo>
                  <a:cubicBezTo>
                    <a:pt x="605" y="9091"/>
                    <a:pt x="557" y="8291"/>
                    <a:pt x="696" y="7832"/>
                  </a:cubicBezTo>
                  <a:cubicBezTo>
                    <a:pt x="960" y="7209"/>
                    <a:pt x="6145" y="3666"/>
                    <a:pt x="8094" y="2336"/>
                  </a:cubicBezTo>
                  <a:cubicBezTo>
                    <a:pt x="8921" y="1769"/>
                    <a:pt x="9320" y="1497"/>
                    <a:pt x="9415" y="1418"/>
                  </a:cubicBezTo>
                  <a:cubicBezTo>
                    <a:pt x="9491" y="1354"/>
                    <a:pt x="9576" y="1274"/>
                    <a:pt x="9671" y="1182"/>
                  </a:cubicBezTo>
                  <a:cubicBezTo>
                    <a:pt x="10023" y="847"/>
                    <a:pt x="10363" y="547"/>
                    <a:pt x="10654" y="547"/>
                  </a:cubicBezTo>
                  <a:close/>
                  <a:moveTo>
                    <a:pt x="10657" y="1"/>
                  </a:moveTo>
                  <a:cubicBezTo>
                    <a:pt x="10120" y="1"/>
                    <a:pt x="9621" y="478"/>
                    <a:pt x="9296" y="790"/>
                  </a:cubicBezTo>
                  <a:cubicBezTo>
                    <a:pt x="9212" y="874"/>
                    <a:pt x="9137" y="946"/>
                    <a:pt x="9068" y="1002"/>
                  </a:cubicBezTo>
                  <a:cubicBezTo>
                    <a:pt x="8988" y="1066"/>
                    <a:pt x="8433" y="1450"/>
                    <a:pt x="7790" y="1889"/>
                  </a:cubicBezTo>
                  <a:cubicBezTo>
                    <a:pt x="2410" y="5564"/>
                    <a:pt x="345" y="7129"/>
                    <a:pt x="181" y="7668"/>
                  </a:cubicBezTo>
                  <a:cubicBezTo>
                    <a:pt x="1" y="8248"/>
                    <a:pt x="34" y="9211"/>
                    <a:pt x="524" y="9957"/>
                  </a:cubicBezTo>
                  <a:cubicBezTo>
                    <a:pt x="892" y="10516"/>
                    <a:pt x="1455" y="10852"/>
                    <a:pt x="2158" y="10927"/>
                  </a:cubicBezTo>
                  <a:cubicBezTo>
                    <a:pt x="2302" y="10944"/>
                    <a:pt x="2445" y="10951"/>
                    <a:pt x="2585" y="10951"/>
                  </a:cubicBezTo>
                  <a:cubicBezTo>
                    <a:pt x="3728" y="10951"/>
                    <a:pt x="4746" y="10468"/>
                    <a:pt x="5513" y="10101"/>
                  </a:cubicBezTo>
                  <a:cubicBezTo>
                    <a:pt x="5845" y="9945"/>
                    <a:pt x="6128" y="9810"/>
                    <a:pt x="6333" y="9758"/>
                  </a:cubicBezTo>
                  <a:cubicBezTo>
                    <a:pt x="7091" y="9566"/>
                    <a:pt x="7415" y="9502"/>
                    <a:pt x="7419" y="9502"/>
                  </a:cubicBezTo>
                  <a:cubicBezTo>
                    <a:pt x="7483" y="9489"/>
                    <a:pt x="7542" y="9450"/>
                    <a:pt x="7583" y="9398"/>
                  </a:cubicBezTo>
                  <a:lnTo>
                    <a:pt x="12955" y="2148"/>
                  </a:lnTo>
                  <a:cubicBezTo>
                    <a:pt x="13010" y="2073"/>
                    <a:pt x="13023" y="1977"/>
                    <a:pt x="12990" y="1889"/>
                  </a:cubicBezTo>
                  <a:cubicBezTo>
                    <a:pt x="12959" y="1805"/>
                    <a:pt x="12883" y="1741"/>
                    <a:pt x="12795" y="1721"/>
                  </a:cubicBezTo>
                  <a:lnTo>
                    <a:pt x="11548" y="1461"/>
                  </a:lnTo>
                  <a:cubicBezTo>
                    <a:pt x="11664" y="1034"/>
                    <a:pt x="11661" y="455"/>
                    <a:pt x="11129" y="135"/>
                  </a:cubicBezTo>
                  <a:cubicBezTo>
                    <a:pt x="10971" y="40"/>
                    <a:pt x="10813" y="1"/>
                    <a:pt x="1065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28"/>
            <p:cNvSpPr/>
            <p:nvPr/>
          </p:nvSpPr>
          <p:spPr>
            <a:xfrm>
              <a:off x="5548341" y="2796180"/>
              <a:ext cx="162962" cy="70835"/>
            </a:xfrm>
            <a:custGeom>
              <a:avLst/>
              <a:gdLst/>
              <a:ahLst/>
              <a:cxnLst/>
              <a:rect l="l" t="t" r="r" b="b"/>
              <a:pathLst>
                <a:path w="7378" h="3207" extrusionOk="0">
                  <a:moveTo>
                    <a:pt x="1169" y="1"/>
                  </a:moveTo>
                  <a:cubicBezTo>
                    <a:pt x="896" y="1"/>
                    <a:pt x="588" y="73"/>
                    <a:pt x="260" y="274"/>
                  </a:cubicBezTo>
                  <a:cubicBezTo>
                    <a:pt x="0" y="1112"/>
                    <a:pt x="260" y="2989"/>
                    <a:pt x="2006" y="3185"/>
                  </a:cubicBezTo>
                  <a:cubicBezTo>
                    <a:pt x="2140" y="3200"/>
                    <a:pt x="2273" y="3207"/>
                    <a:pt x="2405" y="3207"/>
                  </a:cubicBezTo>
                  <a:cubicBezTo>
                    <a:pt x="3989" y="3207"/>
                    <a:pt x="5368" y="2200"/>
                    <a:pt x="6084" y="2019"/>
                  </a:cubicBezTo>
                  <a:cubicBezTo>
                    <a:pt x="6862" y="1828"/>
                    <a:pt x="7186" y="1763"/>
                    <a:pt x="7186" y="1763"/>
                  </a:cubicBezTo>
                  <a:lnTo>
                    <a:pt x="7378" y="1500"/>
                  </a:lnTo>
                  <a:lnTo>
                    <a:pt x="2329" y="465"/>
                  </a:lnTo>
                  <a:cubicBezTo>
                    <a:pt x="2329" y="465"/>
                    <a:pt x="1862" y="1"/>
                    <a:pt x="11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28"/>
            <p:cNvSpPr/>
            <p:nvPr/>
          </p:nvSpPr>
          <p:spPr>
            <a:xfrm>
              <a:off x="5544343" y="2790216"/>
              <a:ext cx="173321" cy="82762"/>
            </a:xfrm>
            <a:custGeom>
              <a:avLst/>
              <a:gdLst/>
              <a:ahLst/>
              <a:cxnLst/>
              <a:rect l="l" t="t" r="r" b="b"/>
              <a:pathLst>
                <a:path w="7847" h="3747" extrusionOk="0">
                  <a:moveTo>
                    <a:pt x="1350" y="542"/>
                  </a:moveTo>
                  <a:cubicBezTo>
                    <a:pt x="1915" y="542"/>
                    <a:pt x="2297" y="907"/>
                    <a:pt x="2318" y="927"/>
                  </a:cubicBezTo>
                  <a:cubicBezTo>
                    <a:pt x="2358" y="966"/>
                    <a:pt x="2406" y="990"/>
                    <a:pt x="2458" y="1003"/>
                  </a:cubicBezTo>
                  <a:lnTo>
                    <a:pt x="6783" y="1886"/>
                  </a:lnTo>
                  <a:cubicBezTo>
                    <a:pt x="6628" y="1921"/>
                    <a:pt x="6432" y="1969"/>
                    <a:pt x="6200" y="2029"/>
                  </a:cubicBezTo>
                  <a:cubicBezTo>
                    <a:pt x="5944" y="2089"/>
                    <a:pt x="5638" y="2237"/>
                    <a:pt x="5282" y="2409"/>
                  </a:cubicBezTo>
                  <a:cubicBezTo>
                    <a:pt x="4563" y="2752"/>
                    <a:pt x="3607" y="3207"/>
                    <a:pt x="2581" y="3207"/>
                  </a:cubicBezTo>
                  <a:cubicBezTo>
                    <a:pt x="2461" y="3207"/>
                    <a:pt x="2340" y="3201"/>
                    <a:pt x="2218" y="3188"/>
                  </a:cubicBezTo>
                  <a:cubicBezTo>
                    <a:pt x="1675" y="3128"/>
                    <a:pt x="1256" y="2880"/>
                    <a:pt x="980" y="2457"/>
                  </a:cubicBezTo>
                  <a:cubicBezTo>
                    <a:pt x="629" y="1925"/>
                    <a:pt x="565" y="1195"/>
                    <a:pt x="672" y="719"/>
                  </a:cubicBezTo>
                  <a:cubicBezTo>
                    <a:pt x="916" y="590"/>
                    <a:pt x="1145" y="542"/>
                    <a:pt x="1350" y="542"/>
                  </a:cubicBezTo>
                  <a:close/>
                  <a:moveTo>
                    <a:pt x="1349" y="0"/>
                  </a:moveTo>
                  <a:cubicBezTo>
                    <a:pt x="1024" y="0"/>
                    <a:pt x="666" y="86"/>
                    <a:pt x="297" y="312"/>
                  </a:cubicBezTo>
                  <a:cubicBezTo>
                    <a:pt x="241" y="348"/>
                    <a:pt x="201" y="400"/>
                    <a:pt x="181" y="463"/>
                  </a:cubicBezTo>
                  <a:cubicBezTo>
                    <a:pt x="1" y="1043"/>
                    <a:pt x="34" y="2006"/>
                    <a:pt x="524" y="2752"/>
                  </a:cubicBezTo>
                  <a:cubicBezTo>
                    <a:pt x="892" y="3311"/>
                    <a:pt x="1455" y="3647"/>
                    <a:pt x="2158" y="3722"/>
                  </a:cubicBezTo>
                  <a:cubicBezTo>
                    <a:pt x="2302" y="3739"/>
                    <a:pt x="2445" y="3746"/>
                    <a:pt x="2585" y="3746"/>
                  </a:cubicBezTo>
                  <a:cubicBezTo>
                    <a:pt x="3728" y="3746"/>
                    <a:pt x="4746" y="3263"/>
                    <a:pt x="5513" y="2896"/>
                  </a:cubicBezTo>
                  <a:cubicBezTo>
                    <a:pt x="5845" y="2740"/>
                    <a:pt x="6128" y="2605"/>
                    <a:pt x="6333" y="2553"/>
                  </a:cubicBezTo>
                  <a:cubicBezTo>
                    <a:pt x="7091" y="2361"/>
                    <a:pt x="7415" y="2297"/>
                    <a:pt x="7419" y="2297"/>
                  </a:cubicBezTo>
                  <a:cubicBezTo>
                    <a:pt x="7483" y="2284"/>
                    <a:pt x="7542" y="2245"/>
                    <a:pt x="7583" y="2193"/>
                  </a:cubicBezTo>
                  <a:lnTo>
                    <a:pt x="7778" y="1930"/>
                  </a:lnTo>
                  <a:cubicBezTo>
                    <a:pt x="7834" y="1853"/>
                    <a:pt x="7846" y="1757"/>
                    <a:pt x="7814" y="1674"/>
                  </a:cubicBezTo>
                  <a:cubicBezTo>
                    <a:pt x="7778" y="1586"/>
                    <a:pt x="7706" y="1522"/>
                    <a:pt x="7614" y="1502"/>
                  </a:cubicBezTo>
                  <a:lnTo>
                    <a:pt x="2642" y="487"/>
                  </a:lnTo>
                  <a:cubicBezTo>
                    <a:pt x="2383" y="259"/>
                    <a:pt x="1915" y="0"/>
                    <a:pt x="13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28"/>
            <p:cNvSpPr/>
            <p:nvPr/>
          </p:nvSpPr>
          <p:spPr>
            <a:xfrm>
              <a:off x="5599761" y="2667763"/>
              <a:ext cx="534738" cy="138710"/>
            </a:xfrm>
            <a:custGeom>
              <a:avLst/>
              <a:gdLst/>
              <a:ahLst/>
              <a:cxnLst/>
              <a:rect l="l" t="t" r="r" b="b"/>
              <a:pathLst>
                <a:path w="24210" h="6280" extrusionOk="0">
                  <a:moveTo>
                    <a:pt x="8676" y="0"/>
                  </a:moveTo>
                  <a:lnTo>
                    <a:pt x="1" y="6279"/>
                  </a:lnTo>
                  <a:lnTo>
                    <a:pt x="15147" y="6279"/>
                  </a:lnTo>
                  <a:cubicBezTo>
                    <a:pt x="19872" y="6279"/>
                    <a:pt x="21298" y="6023"/>
                    <a:pt x="21298" y="6023"/>
                  </a:cubicBezTo>
                  <a:lnTo>
                    <a:pt x="24209" y="0"/>
                  </a:lnTo>
                  <a:lnTo>
                    <a:pt x="24209" y="0"/>
                  </a:lnTo>
                  <a:cubicBezTo>
                    <a:pt x="24209" y="0"/>
                    <a:pt x="17432" y="430"/>
                    <a:pt x="13714" y="430"/>
                  </a:cubicBezTo>
                  <a:cubicBezTo>
                    <a:pt x="13102" y="430"/>
                    <a:pt x="12573" y="419"/>
                    <a:pt x="12171" y="392"/>
                  </a:cubicBezTo>
                  <a:cubicBezTo>
                    <a:pt x="9323" y="196"/>
                    <a:pt x="8676" y="0"/>
                    <a:pt x="867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28"/>
            <p:cNvSpPr/>
            <p:nvPr/>
          </p:nvSpPr>
          <p:spPr>
            <a:xfrm>
              <a:off x="5593333" y="2661821"/>
              <a:ext cx="547527" cy="150637"/>
            </a:xfrm>
            <a:custGeom>
              <a:avLst/>
              <a:gdLst/>
              <a:ahLst/>
              <a:cxnLst/>
              <a:rect l="l" t="t" r="r" b="b"/>
              <a:pathLst>
                <a:path w="24789" h="6820" extrusionOk="0">
                  <a:moveTo>
                    <a:pt x="9027" y="561"/>
                  </a:moveTo>
                  <a:cubicBezTo>
                    <a:pt x="9334" y="629"/>
                    <a:pt x="10241" y="780"/>
                    <a:pt x="12442" y="928"/>
                  </a:cubicBezTo>
                  <a:cubicBezTo>
                    <a:pt x="12861" y="957"/>
                    <a:pt x="13411" y="969"/>
                    <a:pt x="14046" y="969"/>
                  </a:cubicBezTo>
                  <a:cubicBezTo>
                    <a:pt x="17204" y="969"/>
                    <a:pt x="22461" y="665"/>
                    <a:pt x="24058" y="568"/>
                  </a:cubicBezTo>
                  <a:lnTo>
                    <a:pt x="24058" y="568"/>
                  </a:lnTo>
                  <a:lnTo>
                    <a:pt x="21409" y="6045"/>
                  </a:lnTo>
                  <a:cubicBezTo>
                    <a:pt x="20957" y="6105"/>
                    <a:pt x="19300" y="6281"/>
                    <a:pt x="15438" y="6281"/>
                  </a:cubicBezTo>
                  <a:lnTo>
                    <a:pt x="1127" y="6281"/>
                  </a:lnTo>
                  <a:lnTo>
                    <a:pt x="9027" y="561"/>
                  </a:lnTo>
                  <a:close/>
                  <a:moveTo>
                    <a:pt x="8963" y="0"/>
                  </a:moveTo>
                  <a:cubicBezTo>
                    <a:pt x="8908" y="0"/>
                    <a:pt x="8853" y="19"/>
                    <a:pt x="8807" y="54"/>
                  </a:cubicBezTo>
                  <a:lnTo>
                    <a:pt x="136" y="6333"/>
                  </a:lnTo>
                  <a:cubicBezTo>
                    <a:pt x="40" y="6401"/>
                    <a:pt x="0" y="6521"/>
                    <a:pt x="36" y="6632"/>
                  </a:cubicBezTo>
                  <a:cubicBezTo>
                    <a:pt x="72" y="6744"/>
                    <a:pt x="176" y="6820"/>
                    <a:pt x="292" y="6820"/>
                  </a:cubicBezTo>
                  <a:lnTo>
                    <a:pt x="15438" y="6820"/>
                  </a:lnTo>
                  <a:cubicBezTo>
                    <a:pt x="20135" y="6820"/>
                    <a:pt x="21577" y="6568"/>
                    <a:pt x="21637" y="6556"/>
                  </a:cubicBezTo>
                  <a:cubicBezTo>
                    <a:pt x="21720" y="6540"/>
                    <a:pt x="21796" y="6488"/>
                    <a:pt x="21833" y="6408"/>
                  </a:cubicBezTo>
                  <a:lnTo>
                    <a:pt x="24744" y="389"/>
                  </a:lnTo>
                  <a:cubicBezTo>
                    <a:pt x="24788" y="301"/>
                    <a:pt x="24780" y="201"/>
                    <a:pt x="24729" y="122"/>
                  </a:cubicBezTo>
                  <a:cubicBezTo>
                    <a:pt x="24678" y="49"/>
                    <a:pt x="24602" y="0"/>
                    <a:pt x="24515" y="0"/>
                  </a:cubicBezTo>
                  <a:cubicBezTo>
                    <a:pt x="24505" y="0"/>
                    <a:pt x="24495" y="1"/>
                    <a:pt x="24485" y="2"/>
                  </a:cubicBezTo>
                  <a:cubicBezTo>
                    <a:pt x="24406" y="5"/>
                    <a:pt x="17697" y="428"/>
                    <a:pt x="14022" y="428"/>
                  </a:cubicBezTo>
                  <a:cubicBezTo>
                    <a:pt x="13409" y="428"/>
                    <a:pt x="12881" y="417"/>
                    <a:pt x="12482" y="389"/>
                  </a:cubicBezTo>
                  <a:cubicBezTo>
                    <a:pt x="9734" y="201"/>
                    <a:pt x="9047" y="13"/>
                    <a:pt x="9043" y="13"/>
                  </a:cubicBezTo>
                  <a:cubicBezTo>
                    <a:pt x="9017" y="4"/>
                    <a:pt x="8990" y="0"/>
                    <a:pt x="89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28"/>
            <p:cNvSpPr/>
            <p:nvPr/>
          </p:nvSpPr>
          <p:spPr>
            <a:xfrm>
              <a:off x="5599761" y="2800796"/>
              <a:ext cx="474749" cy="35760"/>
            </a:xfrm>
            <a:custGeom>
              <a:avLst/>
              <a:gdLst/>
              <a:ahLst/>
              <a:cxnLst/>
              <a:rect l="l" t="t" r="r" b="b"/>
              <a:pathLst>
                <a:path w="21494" h="1619" extrusionOk="0">
                  <a:moveTo>
                    <a:pt x="21298" y="0"/>
                  </a:moveTo>
                  <a:lnTo>
                    <a:pt x="1" y="256"/>
                  </a:lnTo>
                  <a:lnTo>
                    <a:pt x="260" y="1422"/>
                  </a:lnTo>
                  <a:cubicBezTo>
                    <a:pt x="260" y="1422"/>
                    <a:pt x="12558" y="1486"/>
                    <a:pt x="15798" y="1486"/>
                  </a:cubicBezTo>
                  <a:cubicBezTo>
                    <a:pt x="19033" y="1486"/>
                    <a:pt x="21494" y="1619"/>
                    <a:pt x="21494" y="1619"/>
                  </a:cubicBezTo>
                  <a:lnTo>
                    <a:pt x="2129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28"/>
            <p:cNvSpPr/>
            <p:nvPr/>
          </p:nvSpPr>
          <p:spPr>
            <a:xfrm>
              <a:off x="5593576" y="2794766"/>
              <a:ext cx="487007" cy="47775"/>
            </a:xfrm>
            <a:custGeom>
              <a:avLst/>
              <a:gdLst/>
              <a:ahLst/>
              <a:cxnLst/>
              <a:rect l="l" t="t" r="r" b="b"/>
              <a:pathLst>
                <a:path w="22049" h="2163" extrusionOk="0">
                  <a:moveTo>
                    <a:pt x="21339" y="545"/>
                  </a:moveTo>
                  <a:lnTo>
                    <a:pt x="21466" y="1604"/>
                  </a:lnTo>
                  <a:cubicBezTo>
                    <a:pt x="20695" y="1571"/>
                    <a:pt x="18614" y="1492"/>
                    <a:pt x="16078" y="1492"/>
                  </a:cubicBezTo>
                  <a:cubicBezTo>
                    <a:pt x="13115" y="1492"/>
                    <a:pt x="2417" y="1436"/>
                    <a:pt x="756" y="1428"/>
                  </a:cubicBezTo>
                  <a:lnTo>
                    <a:pt x="616" y="797"/>
                  </a:lnTo>
                  <a:lnTo>
                    <a:pt x="21339" y="545"/>
                  </a:lnTo>
                  <a:close/>
                  <a:moveTo>
                    <a:pt x="21602" y="1"/>
                  </a:moveTo>
                  <a:cubicBezTo>
                    <a:pt x="21593" y="1"/>
                    <a:pt x="21584" y="1"/>
                    <a:pt x="21574" y="2"/>
                  </a:cubicBezTo>
                  <a:lnTo>
                    <a:pt x="277" y="262"/>
                  </a:lnTo>
                  <a:cubicBezTo>
                    <a:pt x="197" y="262"/>
                    <a:pt x="121" y="297"/>
                    <a:pt x="69" y="362"/>
                  </a:cubicBezTo>
                  <a:cubicBezTo>
                    <a:pt x="21" y="425"/>
                    <a:pt x="1" y="509"/>
                    <a:pt x="17" y="589"/>
                  </a:cubicBezTo>
                  <a:lnTo>
                    <a:pt x="277" y="1755"/>
                  </a:lnTo>
                  <a:cubicBezTo>
                    <a:pt x="305" y="1879"/>
                    <a:pt x="413" y="1967"/>
                    <a:pt x="540" y="1967"/>
                  </a:cubicBezTo>
                  <a:cubicBezTo>
                    <a:pt x="660" y="1967"/>
                    <a:pt x="12875" y="2031"/>
                    <a:pt x="16078" y="2031"/>
                  </a:cubicBezTo>
                  <a:cubicBezTo>
                    <a:pt x="19269" y="2031"/>
                    <a:pt x="21733" y="2159"/>
                    <a:pt x="21757" y="2159"/>
                  </a:cubicBezTo>
                  <a:cubicBezTo>
                    <a:pt x="21761" y="2163"/>
                    <a:pt x="21766" y="2163"/>
                    <a:pt x="21774" y="2163"/>
                  </a:cubicBezTo>
                  <a:cubicBezTo>
                    <a:pt x="21846" y="2163"/>
                    <a:pt x="21918" y="2131"/>
                    <a:pt x="21969" y="2075"/>
                  </a:cubicBezTo>
                  <a:cubicBezTo>
                    <a:pt x="22025" y="2015"/>
                    <a:pt x="22049" y="1939"/>
                    <a:pt x="22041" y="1859"/>
                  </a:cubicBezTo>
                  <a:lnTo>
                    <a:pt x="21846" y="242"/>
                  </a:lnTo>
                  <a:cubicBezTo>
                    <a:pt x="21830" y="111"/>
                    <a:pt x="21735" y="1"/>
                    <a:pt x="216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28"/>
            <p:cNvSpPr/>
            <p:nvPr/>
          </p:nvSpPr>
          <p:spPr>
            <a:xfrm>
              <a:off x="6070180" y="2667763"/>
              <a:ext cx="64319" cy="168793"/>
            </a:xfrm>
            <a:custGeom>
              <a:avLst/>
              <a:gdLst/>
              <a:ahLst/>
              <a:cxnLst/>
              <a:rect l="l" t="t" r="r" b="b"/>
              <a:pathLst>
                <a:path w="2912" h="7642" extrusionOk="0">
                  <a:moveTo>
                    <a:pt x="2911" y="0"/>
                  </a:moveTo>
                  <a:lnTo>
                    <a:pt x="0" y="6023"/>
                  </a:lnTo>
                  <a:lnTo>
                    <a:pt x="196" y="7642"/>
                  </a:lnTo>
                  <a:lnTo>
                    <a:pt x="2911" y="1426"/>
                  </a:lnTo>
                  <a:lnTo>
                    <a:pt x="29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28"/>
            <p:cNvSpPr/>
            <p:nvPr/>
          </p:nvSpPr>
          <p:spPr>
            <a:xfrm>
              <a:off x="6064084" y="2661799"/>
              <a:ext cx="76423" cy="180742"/>
            </a:xfrm>
            <a:custGeom>
              <a:avLst/>
              <a:gdLst/>
              <a:ahLst/>
              <a:cxnLst/>
              <a:rect l="l" t="t" r="r" b="b"/>
              <a:pathLst>
                <a:path w="3460" h="8183" extrusionOk="0">
                  <a:moveTo>
                    <a:pt x="2920" y="1452"/>
                  </a:moveTo>
                  <a:lnTo>
                    <a:pt x="2920" y="1640"/>
                  </a:lnTo>
                  <a:lnTo>
                    <a:pt x="619" y="6893"/>
                  </a:lnTo>
                  <a:lnTo>
                    <a:pt x="555" y="6338"/>
                  </a:lnTo>
                  <a:lnTo>
                    <a:pt x="2920" y="1452"/>
                  </a:lnTo>
                  <a:close/>
                  <a:moveTo>
                    <a:pt x="3189" y="0"/>
                  </a:moveTo>
                  <a:cubicBezTo>
                    <a:pt x="3086" y="0"/>
                    <a:pt x="2991" y="60"/>
                    <a:pt x="2944" y="154"/>
                  </a:cubicBezTo>
                  <a:lnTo>
                    <a:pt x="33" y="6174"/>
                  </a:lnTo>
                  <a:cubicBezTo>
                    <a:pt x="9" y="6222"/>
                    <a:pt x="0" y="6273"/>
                    <a:pt x="9" y="6325"/>
                  </a:cubicBezTo>
                  <a:lnTo>
                    <a:pt x="200" y="7943"/>
                  </a:lnTo>
                  <a:cubicBezTo>
                    <a:pt x="216" y="8063"/>
                    <a:pt x="312" y="8159"/>
                    <a:pt x="431" y="8179"/>
                  </a:cubicBezTo>
                  <a:cubicBezTo>
                    <a:pt x="444" y="8179"/>
                    <a:pt x="455" y="8183"/>
                    <a:pt x="472" y="8183"/>
                  </a:cubicBezTo>
                  <a:cubicBezTo>
                    <a:pt x="575" y="8183"/>
                    <a:pt x="675" y="8119"/>
                    <a:pt x="719" y="8019"/>
                  </a:cubicBezTo>
                  <a:lnTo>
                    <a:pt x="3436" y="1804"/>
                  </a:lnTo>
                  <a:cubicBezTo>
                    <a:pt x="3451" y="1772"/>
                    <a:pt x="3460" y="1732"/>
                    <a:pt x="3460" y="1696"/>
                  </a:cubicBezTo>
                  <a:lnTo>
                    <a:pt x="3460" y="270"/>
                  </a:lnTo>
                  <a:cubicBezTo>
                    <a:pt x="3460" y="147"/>
                    <a:pt x="3372" y="35"/>
                    <a:pt x="3248" y="7"/>
                  </a:cubicBezTo>
                  <a:cubicBezTo>
                    <a:pt x="3228" y="2"/>
                    <a:pt x="3209" y="0"/>
                    <a:pt x="31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28"/>
            <p:cNvSpPr/>
            <p:nvPr/>
          </p:nvSpPr>
          <p:spPr>
            <a:xfrm>
              <a:off x="6206549" y="2969655"/>
              <a:ext cx="846879" cy="27543"/>
            </a:xfrm>
            <a:custGeom>
              <a:avLst/>
              <a:gdLst/>
              <a:ahLst/>
              <a:cxnLst/>
              <a:rect l="l" t="t" r="r" b="b"/>
              <a:pathLst>
                <a:path w="38342" h="1247" extrusionOk="0">
                  <a:moveTo>
                    <a:pt x="624" y="0"/>
                  </a:moveTo>
                  <a:cubicBezTo>
                    <a:pt x="281" y="0"/>
                    <a:pt x="1" y="276"/>
                    <a:pt x="1" y="623"/>
                  </a:cubicBezTo>
                  <a:cubicBezTo>
                    <a:pt x="1" y="967"/>
                    <a:pt x="281" y="1247"/>
                    <a:pt x="624" y="1247"/>
                  </a:cubicBezTo>
                  <a:lnTo>
                    <a:pt x="37718" y="1247"/>
                  </a:lnTo>
                  <a:cubicBezTo>
                    <a:pt x="38062" y="1247"/>
                    <a:pt x="38341" y="967"/>
                    <a:pt x="38341" y="623"/>
                  </a:cubicBezTo>
                  <a:cubicBezTo>
                    <a:pt x="38341" y="276"/>
                    <a:pt x="38062" y="0"/>
                    <a:pt x="377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28"/>
            <p:cNvSpPr/>
            <p:nvPr/>
          </p:nvSpPr>
          <p:spPr>
            <a:xfrm>
              <a:off x="6200563" y="2963669"/>
              <a:ext cx="858872" cy="39448"/>
            </a:xfrm>
            <a:custGeom>
              <a:avLst/>
              <a:gdLst/>
              <a:ahLst/>
              <a:cxnLst/>
              <a:rect l="l" t="t" r="r" b="b"/>
              <a:pathLst>
                <a:path w="38885" h="1786" extrusionOk="0">
                  <a:moveTo>
                    <a:pt x="37989" y="539"/>
                  </a:moveTo>
                  <a:cubicBezTo>
                    <a:pt x="38181" y="539"/>
                    <a:pt x="38341" y="699"/>
                    <a:pt x="38341" y="894"/>
                  </a:cubicBezTo>
                  <a:cubicBezTo>
                    <a:pt x="38341" y="1086"/>
                    <a:pt x="38181" y="1246"/>
                    <a:pt x="37989" y="1246"/>
                  </a:cubicBezTo>
                  <a:lnTo>
                    <a:pt x="895" y="1246"/>
                  </a:lnTo>
                  <a:cubicBezTo>
                    <a:pt x="703" y="1246"/>
                    <a:pt x="544" y="1086"/>
                    <a:pt x="544" y="894"/>
                  </a:cubicBezTo>
                  <a:cubicBezTo>
                    <a:pt x="544" y="699"/>
                    <a:pt x="703" y="539"/>
                    <a:pt x="895" y="539"/>
                  </a:cubicBezTo>
                  <a:close/>
                  <a:moveTo>
                    <a:pt x="895" y="0"/>
                  </a:moveTo>
                  <a:cubicBezTo>
                    <a:pt x="404" y="0"/>
                    <a:pt x="0" y="399"/>
                    <a:pt x="0" y="894"/>
                  </a:cubicBezTo>
                  <a:cubicBezTo>
                    <a:pt x="0" y="1386"/>
                    <a:pt x="404" y="1785"/>
                    <a:pt x="895" y="1785"/>
                  </a:cubicBezTo>
                  <a:lnTo>
                    <a:pt x="37989" y="1785"/>
                  </a:lnTo>
                  <a:cubicBezTo>
                    <a:pt x="38481" y="1785"/>
                    <a:pt x="38885" y="1386"/>
                    <a:pt x="38885" y="894"/>
                  </a:cubicBezTo>
                  <a:cubicBezTo>
                    <a:pt x="38885" y="399"/>
                    <a:pt x="38481" y="0"/>
                    <a:pt x="379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28"/>
            <p:cNvSpPr/>
            <p:nvPr/>
          </p:nvSpPr>
          <p:spPr>
            <a:xfrm>
              <a:off x="6155041" y="2400438"/>
              <a:ext cx="949740" cy="569062"/>
            </a:xfrm>
            <a:custGeom>
              <a:avLst/>
              <a:gdLst/>
              <a:ahLst/>
              <a:cxnLst/>
              <a:rect l="l" t="t" r="r" b="b"/>
              <a:pathLst>
                <a:path w="42999" h="25764" extrusionOk="0">
                  <a:moveTo>
                    <a:pt x="583" y="1"/>
                  </a:moveTo>
                  <a:cubicBezTo>
                    <a:pt x="256" y="1"/>
                    <a:pt x="0" y="280"/>
                    <a:pt x="28" y="608"/>
                  </a:cubicBezTo>
                  <a:lnTo>
                    <a:pt x="2081" y="25248"/>
                  </a:lnTo>
                  <a:cubicBezTo>
                    <a:pt x="2105" y="25539"/>
                    <a:pt x="2349" y="25764"/>
                    <a:pt x="2636" y="25764"/>
                  </a:cubicBezTo>
                  <a:lnTo>
                    <a:pt x="40362" y="25764"/>
                  </a:lnTo>
                  <a:cubicBezTo>
                    <a:pt x="40653" y="25764"/>
                    <a:pt x="40898" y="25539"/>
                    <a:pt x="40922" y="25248"/>
                  </a:cubicBezTo>
                  <a:lnTo>
                    <a:pt x="42974" y="608"/>
                  </a:lnTo>
                  <a:cubicBezTo>
                    <a:pt x="42998" y="280"/>
                    <a:pt x="42743" y="1"/>
                    <a:pt x="42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28"/>
            <p:cNvSpPr/>
            <p:nvPr/>
          </p:nvSpPr>
          <p:spPr>
            <a:xfrm>
              <a:off x="6149298" y="2394430"/>
              <a:ext cx="961292" cy="581056"/>
            </a:xfrm>
            <a:custGeom>
              <a:avLst/>
              <a:gdLst/>
              <a:ahLst/>
              <a:cxnLst/>
              <a:rect l="l" t="t" r="r" b="b"/>
              <a:pathLst>
                <a:path w="43522" h="26307" extrusionOk="0">
                  <a:moveTo>
                    <a:pt x="42675" y="544"/>
                  </a:moveTo>
                  <a:cubicBezTo>
                    <a:pt x="42755" y="544"/>
                    <a:pt x="42830" y="576"/>
                    <a:pt x="42887" y="636"/>
                  </a:cubicBezTo>
                  <a:cubicBezTo>
                    <a:pt x="42943" y="696"/>
                    <a:pt x="42970" y="776"/>
                    <a:pt x="42963" y="856"/>
                  </a:cubicBezTo>
                  <a:lnTo>
                    <a:pt x="40909" y="25500"/>
                  </a:lnTo>
                  <a:cubicBezTo>
                    <a:pt x="40898" y="25648"/>
                    <a:pt x="40769" y="25763"/>
                    <a:pt x="40622" y="25763"/>
                  </a:cubicBezTo>
                  <a:lnTo>
                    <a:pt x="2896" y="25763"/>
                  </a:lnTo>
                  <a:cubicBezTo>
                    <a:pt x="2749" y="25763"/>
                    <a:pt x="2621" y="25648"/>
                    <a:pt x="2609" y="25500"/>
                  </a:cubicBezTo>
                  <a:lnTo>
                    <a:pt x="556" y="856"/>
                  </a:lnTo>
                  <a:cubicBezTo>
                    <a:pt x="552" y="776"/>
                    <a:pt x="576" y="696"/>
                    <a:pt x="632" y="636"/>
                  </a:cubicBezTo>
                  <a:cubicBezTo>
                    <a:pt x="688" y="576"/>
                    <a:pt x="764" y="544"/>
                    <a:pt x="843" y="544"/>
                  </a:cubicBezTo>
                  <a:close/>
                  <a:moveTo>
                    <a:pt x="843" y="1"/>
                  </a:moveTo>
                  <a:cubicBezTo>
                    <a:pt x="612" y="1"/>
                    <a:pt x="393" y="101"/>
                    <a:pt x="232" y="269"/>
                  </a:cubicBezTo>
                  <a:cubicBezTo>
                    <a:pt x="76" y="441"/>
                    <a:pt x="1" y="668"/>
                    <a:pt x="17" y="900"/>
                  </a:cubicBezTo>
                  <a:lnTo>
                    <a:pt x="2070" y="25544"/>
                  </a:lnTo>
                  <a:cubicBezTo>
                    <a:pt x="2106" y="25971"/>
                    <a:pt x="2469" y="26307"/>
                    <a:pt x="2896" y="26307"/>
                  </a:cubicBezTo>
                  <a:lnTo>
                    <a:pt x="40622" y="26307"/>
                  </a:lnTo>
                  <a:cubicBezTo>
                    <a:pt x="41049" y="26307"/>
                    <a:pt x="41413" y="25971"/>
                    <a:pt x="41449" y="25544"/>
                  </a:cubicBezTo>
                  <a:lnTo>
                    <a:pt x="43502" y="900"/>
                  </a:lnTo>
                  <a:cubicBezTo>
                    <a:pt x="43522" y="668"/>
                    <a:pt x="43442" y="441"/>
                    <a:pt x="43286" y="269"/>
                  </a:cubicBezTo>
                  <a:cubicBezTo>
                    <a:pt x="43131" y="101"/>
                    <a:pt x="42907" y="1"/>
                    <a:pt x="4267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28"/>
            <p:cNvSpPr/>
            <p:nvPr/>
          </p:nvSpPr>
          <p:spPr>
            <a:xfrm>
              <a:off x="6551246" y="2635559"/>
              <a:ext cx="157329" cy="117528"/>
            </a:xfrm>
            <a:custGeom>
              <a:avLst/>
              <a:gdLst/>
              <a:ahLst/>
              <a:cxnLst/>
              <a:rect l="l" t="t" r="r" b="b"/>
              <a:pathLst>
                <a:path w="7123" h="5321" extrusionOk="0">
                  <a:moveTo>
                    <a:pt x="3563" y="0"/>
                  </a:moveTo>
                  <a:cubicBezTo>
                    <a:pt x="1594" y="0"/>
                    <a:pt x="1" y="1195"/>
                    <a:pt x="1" y="2661"/>
                  </a:cubicBezTo>
                  <a:cubicBezTo>
                    <a:pt x="1" y="4130"/>
                    <a:pt x="1594" y="5321"/>
                    <a:pt x="3563" y="5321"/>
                  </a:cubicBezTo>
                  <a:cubicBezTo>
                    <a:pt x="5528" y="5321"/>
                    <a:pt x="7122" y="4130"/>
                    <a:pt x="7122" y="2661"/>
                  </a:cubicBezTo>
                  <a:cubicBezTo>
                    <a:pt x="7122" y="1195"/>
                    <a:pt x="5528" y="0"/>
                    <a:pt x="356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28"/>
            <p:cNvSpPr/>
            <p:nvPr/>
          </p:nvSpPr>
          <p:spPr>
            <a:xfrm>
              <a:off x="6545238" y="2629640"/>
              <a:ext cx="169323" cy="129433"/>
            </a:xfrm>
            <a:custGeom>
              <a:avLst/>
              <a:gdLst/>
              <a:ahLst/>
              <a:cxnLst/>
              <a:rect l="l" t="t" r="r" b="b"/>
              <a:pathLst>
                <a:path w="7666" h="5860" extrusionOk="0">
                  <a:moveTo>
                    <a:pt x="3835" y="540"/>
                  </a:moveTo>
                  <a:cubicBezTo>
                    <a:pt x="5649" y="540"/>
                    <a:pt x="7127" y="1614"/>
                    <a:pt x="7127" y="2929"/>
                  </a:cubicBezTo>
                  <a:cubicBezTo>
                    <a:pt x="7127" y="4247"/>
                    <a:pt x="5649" y="5321"/>
                    <a:pt x="3835" y="5321"/>
                  </a:cubicBezTo>
                  <a:cubicBezTo>
                    <a:pt x="2018" y="5321"/>
                    <a:pt x="544" y="4247"/>
                    <a:pt x="544" y="2929"/>
                  </a:cubicBezTo>
                  <a:cubicBezTo>
                    <a:pt x="544" y="1614"/>
                    <a:pt x="2018" y="540"/>
                    <a:pt x="3835" y="540"/>
                  </a:cubicBezTo>
                  <a:close/>
                  <a:moveTo>
                    <a:pt x="3835" y="1"/>
                  </a:moveTo>
                  <a:cubicBezTo>
                    <a:pt x="1722" y="1"/>
                    <a:pt x="1" y="1315"/>
                    <a:pt x="1" y="2929"/>
                  </a:cubicBezTo>
                  <a:cubicBezTo>
                    <a:pt x="1" y="4546"/>
                    <a:pt x="1722" y="5860"/>
                    <a:pt x="3835" y="5860"/>
                  </a:cubicBezTo>
                  <a:cubicBezTo>
                    <a:pt x="5948" y="5860"/>
                    <a:pt x="7666" y="4546"/>
                    <a:pt x="7666" y="2929"/>
                  </a:cubicBezTo>
                  <a:cubicBezTo>
                    <a:pt x="7666" y="1315"/>
                    <a:pt x="5948" y="1"/>
                    <a:pt x="383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28"/>
            <p:cNvSpPr/>
            <p:nvPr/>
          </p:nvSpPr>
          <p:spPr>
            <a:xfrm>
              <a:off x="7516116" y="2187514"/>
              <a:ext cx="40796" cy="87312"/>
            </a:xfrm>
            <a:custGeom>
              <a:avLst/>
              <a:gdLst/>
              <a:ahLst/>
              <a:cxnLst/>
              <a:rect l="l" t="t" r="r" b="b"/>
              <a:pathLst>
                <a:path w="1847" h="3953" extrusionOk="0">
                  <a:moveTo>
                    <a:pt x="1412" y="1"/>
                  </a:moveTo>
                  <a:cubicBezTo>
                    <a:pt x="1388" y="1"/>
                    <a:pt x="1363" y="4"/>
                    <a:pt x="1339" y="11"/>
                  </a:cubicBezTo>
                  <a:cubicBezTo>
                    <a:pt x="1195" y="55"/>
                    <a:pt x="1116" y="202"/>
                    <a:pt x="1156" y="346"/>
                  </a:cubicBezTo>
                  <a:cubicBezTo>
                    <a:pt x="1287" y="805"/>
                    <a:pt x="1300" y="1301"/>
                    <a:pt x="1192" y="1819"/>
                  </a:cubicBezTo>
                  <a:cubicBezTo>
                    <a:pt x="1060" y="2443"/>
                    <a:pt x="720" y="2970"/>
                    <a:pt x="129" y="3473"/>
                  </a:cubicBezTo>
                  <a:cubicBezTo>
                    <a:pt x="13" y="3574"/>
                    <a:pt x="1" y="3742"/>
                    <a:pt x="97" y="3857"/>
                  </a:cubicBezTo>
                  <a:cubicBezTo>
                    <a:pt x="150" y="3921"/>
                    <a:pt x="229" y="3952"/>
                    <a:pt x="305" y="3952"/>
                  </a:cubicBezTo>
                  <a:cubicBezTo>
                    <a:pt x="365" y="3952"/>
                    <a:pt x="428" y="3928"/>
                    <a:pt x="476" y="3885"/>
                  </a:cubicBezTo>
                  <a:cubicBezTo>
                    <a:pt x="1156" y="3305"/>
                    <a:pt x="1563" y="2667"/>
                    <a:pt x="1719" y="1932"/>
                  </a:cubicBezTo>
                  <a:cubicBezTo>
                    <a:pt x="1846" y="1329"/>
                    <a:pt x="1835" y="741"/>
                    <a:pt x="1675" y="198"/>
                  </a:cubicBezTo>
                  <a:cubicBezTo>
                    <a:pt x="1642" y="79"/>
                    <a:pt x="1531" y="1"/>
                    <a:pt x="141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28"/>
            <p:cNvSpPr/>
            <p:nvPr/>
          </p:nvSpPr>
          <p:spPr>
            <a:xfrm>
              <a:off x="7361394" y="2281055"/>
              <a:ext cx="153000" cy="420237"/>
            </a:xfrm>
            <a:custGeom>
              <a:avLst/>
              <a:gdLst/>
              <a:ahLst/>
              <a:cxnLst/>
              <a:rect l="l" t="t" r="r" b="b"/>
              <a:pathLst>
                <a:path w="6927" h="19026" extrusionOk="0">
                  <a:moveTo>
                    <a:pt x="6105" y="0"/>
                  </a:moveTo>
                  <a:cubicBezTo>
                    <a:pt x="6059" y="0"/>
                    <a:pt x="6013" y="12"/>
                    <a:pt x="5972" y="38"/>
                  </a:cubicBezTo>
                  <a:cubicBezTo>
                    <a:pt x="5604" y="249"/>
                    <a:pt x="5209" y="457"/>
                    <a:pt x="4801" y="668"/>
                  </a:cubicBezTo>
                  <a:cubicBezTo>
                    <a:pt x="2664" y="1795"/>
                    <a:pt x="0" y="3197"/>
                    <a:pt x="0" y="6153"/>
                  </a:cubicBezTo>
                  <a:cubicBezTo>
                    <a:pt x="0" y="8693"/>
                    <a:pt x="1654" y="10310"/>
                    <a:pt x="3108" y="11740"/>
                  </a:cubicBezTo>
                  <a:cubicBezTo>
                    <a:pt x="3955" y="12568"/>
                    <a:pt x="4753" y="13350"/>
                    <a:pt x="5169" y="14233"/>
                  </a:cubicBezTo>
                  <a:cubicBezTo>
                    <a:pt x="6228" y="16474"/>
                    <a:pt x="2884" y="18502"/>
                    <a:pt x="2852" y="18523"/>
                  </a:cubicBezTo>
                  <a:cubicBezTo>
                    <a:pt x="2725" y="18598"/>
                    <a:pt x="2681" y="18766"/>
                    <a:pt x="2760" y="18895"/>
                  </a:cubicBezTo>
                  <a:cubicBezTo>
                    <a:pt x="2808" y="18978"/>
                    <a:pt x="2900" y="19026"/>
                    <a:pt x="2992" y="19026"/>
                  </a:cubicBezTo>
                  <a:cubicBezTo>
                    <a:pt x="3040" y="19026"/>
                    <a:pt x="3084" y="19014"/>
                    <a:pt x="3128" y="18986"/>
                  </a:cubicBezTo>
                  <a:cubicBezTo>
                    <a:pt x="3284" y="18895"/>
                    <a:pt x="6926" y="16685"/>
                    <a:pt x="5660" y="14001"/>
                  </a:cubicBezTo>
                  <a:cubicBezTo>
                    <a:pt x="5201" y="13035"/>
                    <a:pt x="4370" y="12216"/>
                    <a:pt x="3488" y="11353"/>
                  </a:cubicBezTo>
                  <a:cubicBezTo>
                    <a:pt x="2041" y="9935"/>
                    <a:pt x="544" y="8465"/>
                    <a:pt x="544" y="6153"/>
                  </a:cubicBezTo>
                  <a:cubicBezTo>
                    <a:pt x="544" y="3524"/>
                    <a:pt x="2940" y="2263"/>
                    <a:pt x="5053" y="1148"/>
                  </a:cubicBezTo>
                  <a:cubicBezTo>
                    <a:pt x="5468" y="932"/>
                    <a:pt x="5872" y="720"/>
                    <a:pt x="6239" y="504"/>
                  </a:cubicBezTo>
                  <a:cubicBezTo>
                    <a:pt x="6371" y="429"/>
                    <a:pt x="6415" y="265"/>
                    <a:pt x="6340" y="133"/>
                  </a:cubicBezTo>
                  <a:cubicBezTo>
                    <a:pt x="6289" y="48"/>
                    <a:pt x="6197" y="0"/>
                    <a:pt x="610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28"/>
            <p:cNvSpPr/>
            <p:nvPr/>
          </p:nvSpPr>
          <p:spPr>
            <a:xfrm>
              <a:off x="7460544" y="2508865"/>
              <a:ext cx="90647" cy="190924"/>
            </a:xfrm>
            <a:custGeom>
              <a:avLst/>
              <a:gdLst/>
              <a:ahLst/>
              <a:cxnLst/>
              <a:rect l="l" t="t" r="r" b="b"/>
              <a:pathLst>
                <a:path w="4104" h="8644" extrusionOk="0">
                  <a:moveTo>
                    <a:pt x="301" y="0"/>
                  </a:moveTo>
                  <a:cubicBezTo>
                    <a:pt x="239" y="0"/>
                    <a:pt x="176" y="22"/>
                    <a:pt x="125" y="68"/>
                  </a:cubicBezTo>
                  <a:cubicBezTo>
                    <a:pt x="9" y="169"/>
                    <a:pt x="1" y="340"/>
                    <a:pt x="96" y="451"/>
                  </a:cubicBezTo>
                  <a:cubicBezTo>
                    <a:pt x="704" y="1139"/>
                    <a:pt x="1259" y="1702"/>
                    <a:pt x="1750" y="2197"/>
                  </a:cubicBezTo>
                  <a:cubicBezTo>
                    <a:pt x="2841" y="3296"/>
                    <a:pt x="3560" y="4022"/>
                    <a:pt x="3560" y="4909"/>
                  </a:cubicBezTo>
                  <a:cubicBezTo>
                    <a:pt x="3560" y="6859"/>
                    <a:pt x="1694" y="8133"/>
                    <a:pt x="1674" y="8144"/>
                  </a:cubicBezTo>
                  <a:cubicBezTo>
                    <a:pt x="1551" y="8229"/>
                    <a:pt x="1519" y="8397"/>
                    <a:pt x="1599" y="8520"/>
                  </a:cubicBezTo>
                  <a:cubicBezTo>
                    <a:pt x="1650" y="8600"/>
                    <a:pt x="1739" y="8644"/>
                    <a:pt x="1827" y="8644"/>
                  </a:cubicBezTo>
                  <a:cubicBezTo>
                    <a:pt x="1879" y="8644"/>
                    <a:pt x="1930" y="8629"/>
                    <a:pt x="1974" y="8596"/>
                  </a:cubicBezTo>
                  <a:cubicBezTo>
                    <a:pt x="2062" y="8540"/>
                    <a:pt x="4103" y="7154"/>
                    <a:pt x="4103" y="4909"/>
                  </a:cubicBezTo>
                  <a:cubicBezTo>
                    <a:pt x="4103" y="3799"/>
                    <a:pt x="3320" y="3012"/>
                    <a:pt x="2134" y="1814"/>
                  </a:cubicBezTo>
                  <a:cubicBezTo>
                    <a:pt x="1650" y="1327"/>
                    <a:pt x="1099" y="768"/>
                    <a:pt x="504" y="92"/>
                  </a:cubicBezTo>
                  <a:cubicBezTo>
                    <a:pt x="450" y="32"/>
                    <a:pt x="376" y="0"/>
                    <a:pt x="3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28"/>
            <p:cNvSpPr/>
            <p:nvPr/>
          </p:nvSpPr>
          <p:spPr>
            <a:xfrm>
              <a:off x="7406474" y="2412542"/>
              <a:ext cx="42982" cy="77726"/>
            </a:xfrm>
            <a:custGeom>
              <a:avLst/>
              <a:gdLst/>
              <a:ahLst/>
              <a:cxnLst/>
              <a:rect l="l" t="t" r="r" b="b"/>
              <a:pathLst>
                <a:path w="1946" h="3519" extrusionOk="0">
                  <a:moveTo>
                    <a:pt x="1298" y="1"/>
                  </a:moveTo>
                  <a:cubicBezTo>
                    <a:pt x="1198" y="1"/>
                    <a:pt x="1103" y="55"/>
                    <a:pt x="1055" y="152"/>
                  </a:cubicBezTo>
                  <a:cubicBezTo>
                    <a:pt x="0" y="2261"/>
                    <a:pt x="1458" y="3446"/>
                    <a:pt x="1475" y="3459"/>
                  </a:cubicBezTo>
                  <a:cubicBezTo>
                    <a:pt x="1523" y="3499"/>
                    <a:pt x="1582" y="3518"/>
                    <a:pt x="1642" y="3518"/>
                  </a:cubicBezTo>
                  <a:cubicBezTo>
                    <a:pt x="1722" y="3518"/>
                    <a:pt x="1802" y="3483"/>
                    <a:pt x="1854" y="3415"/>
                  </a:cubicBezTo>
                  <a:cubicBezTo>
                    <a:pt x="1945" y="3299"/>
                    <a:pt x="1926" y="3127"/>
                    <a:pt x="1810" y="3035"/>
                  </a:cubicBezTo>
                  <a:cubicBezTo>
                    <a:pt x="1798" y="3028"/>
                    <a:pt x="675" y="2113"/>
                    <a:pt x="1538" y="391"/>
                  </a:cubicBezTo>
                  <a:cubicBezTo>
                    <a:pt x="1606" y="259"/>
                    <a:pt x="1550" y="96"/>
                    <a:pt x="1418" y="28"/>
                  </a:cubicBezTo>
                  <a:cubicBezTo>
                    <a:pt x="1379" y="10"/>
                    <a:pt x="1338" y="1"/>
                    <a:pt x="12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28"/>
            <p:cNvSpPr/>
            <p:nvPr/>
          </p:nvSpPr>
          <p:spPr>
            <a:xfrm>
              <a:off x="6374701" y="984276"/>
              <a:ext cx="533612" cy="634088"/>
            </a:xfrm>
            <a:custGeom>
              <a:avLst/>
              <a:gdLst/>
              <a:ahLst/>
              <a:cxnLst/>
              <a:rect l="l" t="t" r="r" b="b"/>
              <a:pathLst>
                <a:path w="24159" h="28708" extrusionOk="0">
                  <a:moveTo>
                    <a:pt x="9902" y="17639"/>
                  </a:moveTo>
                  <a:lnTo>
                    <a:pt x="9902" y="17639"/>
                  </a:lnTo>
                  <a:cubicBezTo>
                    <a:pt x="9902" y="17640"/>
                    <a:pt x="9779" y="22733"/>
                    <a:pt x="14304" y="26119"/>
                  </a:cubicBezTo>
                  <a:cubicBezTo>
                    <a:pt x="14944" y="26595"/>
                    <a:pt x="15794" y="26962"/>
                    <a:pt x="16705" y="27238"/>
                  </a:cubicBezTo>
                  <a:cubicBezTo>
                    <a:pt x="16577" y="27246"/>
                    <a:pt x="16437" y="27252"/>
                    <a:pt x="16286" y="27252"/>
                  </a:cubicBezTo>
                  <a:cubicBezTo>
                    <a:pt x="14862" y="27252"/>
                    <a:pt x="12466" y="26777"/>
                    <a:pt x="10730" y="23942"/>
                  </a:cubicBezTo>
                  <a:cubicBezTo>
                    <a:pt x="9683" y="22229"/>
                    <a:pt x="9711" y="19429"/>
                    <a:pt x="9839" y="17823"/>
                  </a:cubicBezTo>
                  <a:cubicBezTo>
                    <a:pt x="9882" y="17707"/>
                    <a:pt x="9902" y="17639"/>
                    <a:pt x="9902" y="17639"/>
                  </a:cubicBezTo>
                  <a:close/>
                  <a:moveTo>
                    <a:pt x="11421" y="1"/>
                  </a:moveTo>
                  <a:cubicBezTo>
                    <a:pt x="7131" y="1"/>
                    <a:pt x="3651" y="3044"/>
                    <a:pt x="3651" y="6795"/>
                  </a:cubicBezTo>
                  <a:cubicBezTo>
                    <a:pt x="3651" y="8189"/>
                    <a:pt x="4131" y="9483"/>
                    <a:pt x="4954" y="10562"/>
                  </a:cubicBezTo>
                  <a:cubicBezTo>
                    <a:pt x="4912" y="10559"/>
                    <a:pt x="4868" y="10558"/>
                    <a:pt x="4822" y="10558"/>
                  </a:cubicBezTo>
                  <a:cubicBezTo>
                    <a:pt x="3992" y="10558"/>
                    <a:pt x="2666" y="10971"/>
                    <a:pt x="1007" y="12907"/>
                  </a:cubicBezTo>
                  <a:cubicBezTo>
                    <a:pt x="908" y="13019"/>
                    <a:pt x="924" y="13190"/>
                    <a:pt x="1035" y="13286"/>
                  </a:cubicBezTo>
                  <a:cubicBezTo>
                    <a:pt x="1087" y="13330"/>
                    <a:pt x="1151" y="13354"/>
                    <a:pt x="1212" y="13354"/>
                  </a:cubicBezTo>
                  <a:cubicBezTo>
                    <a:pt x="1287" y="13354"/>
                    <a:pt x="1363" y="13322"/>
                    <a:pt x="1419" y="13258"/>
                  </a:cubicBezTo>
                  <a:cubicBezTo>
                    <a:pt x="2967" y="11452"/>
                    <a:pt x="4152" y="11106"/>
                    <a:pt x="4834" y="11106"/>
                  </a:cubicBezTo>
                  <a:cubicBezTo>
                    <a:pt x="5135" y="11106"/>
                    <a:pt x="5338" y="11174"/>
                    <a:pt x="5430" y="11213"/>
                  </a:cubicBezTo>
                  <a:cubicBezTo>
                    <a:pt x="4870" y="11524"/>
                    <a:pt x="4390" y="11864"/>
                    <a:pt x="4016" y="12204"/>
                  </a:cubicBezTo>
                  <a:cubicBezTo>
                    <a:pt x="1518" y="14448"/>
                    <a:pt x="1" y="18675"/>
                    <a:pt x="196" y="22237"/>
                  </a:cubicBezTo>
                  <a:cubicBezTo>
                    <a:pt x="388" y="25796"/>
                    <a:pt x="2653" y="28707"/>
                    <a:pt x="2653" y="28707"/>
                  </a:cubicBezTo>
                  <a:cubicBezTo>
                    <a:pt x="2653" y="28707"/>
                    <a:pt x="5177" y="27090"/>
                    <a:pt x="7054" y="23787"/>
                  </a:cubicBezTo>
                  <a:cubicBezTo>
                    <a:pt x="8025" y="22081"/>
                    <a:pt x="8752" y="20500"/>
                    <a:pt x="9231" y="19365"/>
                  </a:cubicBezTo>
                  <a:cubicBezTo>
                    <a:pt x="9231" y="20951"/>
                    <a:pt x="9439" y="22868"/>
                    <a:pt x="10271" y="24226"/>
                  </a:cubicBezTo>
                  <a:cubicBezTo>
                    <a:pt x="12135" y="27270"/>
                    <a:pt x="14784" y="27777"/>
                    <a:pt x="16338" y="27777"/>
                  </a:cubicBezTo>
                  <a:cubicBezTo>
                    <a:pt x="17101" y="27777"/>
                    <a:pt x="17595" y="27653"/>
                    <a:pt x="17612" y="27653"/>
                  </a:cubicBezTo>
                  <a:cubicBezTo>
                    <a:pt x="17687" y="27633"/>
                    <a:pt x="17748" y="27581"/>
                    <a:pt x="17783" y="27513"/>
                  </a:cubicBezTo>
                  <a:cubicBezTo>
                    <a:pt x="18783" y="27725"/>
                    <a:pt x="19780" y="27827"/>
                    <a:pt x="20583" y="27827"/>
                  </a:cubicBezTo>
                  <a:cubicBezTo>
                    <a:pt x="21458" y="27827"/>
                    <a:pt x="22102" y="27706"/>
                    <a:pt x="22269" y="27478"/>
                  </a:cubicBezTo>
                  <a:cubicBezTo>
                    <a:pt x="22784" y="26766"/>
                    <a:pt x="23515" y="24558"/>
                    <a:pt x="23758" y="21846"/>
                  </a:cubicBezTo>
                  <a:cubicBezTo>
                    <a:pt x="24158" y="17312"/>
                    <a:pt x="21266" y="13325"/>
                    <a:pt x="17892" y="11233"/>
                  </a:cubicBezTo>
                  <a:cubicBezTo>
                    <a:pt x="18539" y="11101"/>
                    <a:pt x="19916" y="10566"/>
                    <a:pt x="20847" y="8409"/>
                  </a:cubicBezTo>
                  <a:cubicBezTo>
                    <a:pt x="20906" y="8274"/>
                    <a:pt x="20843" y="8113"/>
                    <a:pt x="20707" y="8053"/>
                  </a:cubicBezTo>
                  <a:cubicBezTo>
                    <a:pt x="20672" y="8038"/>
                    <a:pt x="20635" y="8031"/>
                    <a:pt x="20600" y="8031"/>
                  </a:cubicBezTo>
                  <a:cubicBezTo>
                    <a:pt x="20495" y="8031"/>
                    <a:pt x="20396" y="8093"/>
                    <a:pt x="20351" y="8197"/>
                  </a:cubicBezTo>
                  <a:cubicBezTo>
                    <a:pt x="19497" y="10171"/>
                    <a:pt x="18270" y="10610"/>
                    <a:pt x="17763" y="10709"/>
                  </a:cubicBezTo>
                  <a:cubicBezTo>
                    <a:pt x="18658" y="9603"/>
                    <a:pt x="19186" y="8253"/>
                    <a:pt x="19186" y="6795"/>
                  </a:cubicBezTo>
                  <a:cubicBezTo>
                    <a:pt x="19186" y="3044"/>
                    <a:pt x="15711" y="1"/>
                    <a:pt x="1142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28"/>
            <p:cNvSpPr/>
            <p:nvPr/>
          </p:nvSpPr>
          <p:spPr>
            <a:xfrm>
              <a:off x="6601804" y="1322347"/>
              <a:ext cx="276690" cy="197926"/>
            </a:xfrm>
            <a:custGeom>
              <a:avLst/>
              <a:gdLst/>
              <a:ahLst/>
              <a:cxnLst/>
              <a:rect l="l" t="t" r="r" b="b"/>
              <a:pathLst>
                <a:path w="12527" h="8961" extrusionOk="0">
                  <a:moveTo>
                    <a:pt x="541" y="0"/>
                  </a:moveTo>
                  <a:cubicBezTo>
                    <a:pt x="474" y="0"/>
                    <a:pt x="414" y="50"/>
                    <a:pt x="404" y="117"/>
                  </a:cubicBezTo>
                  <a:cubicBezTo>
                    <a:pt x="387" y="257"/>
                    <a:pt x="0" y="3512"/>
                    <a:pt x="4178" y="6743"/>
                  </a:cubicBezTo>
                  <a:cubicBezTo>
                    <a:pt x="6526" y="8560"/>
                    <a:pt x="8823" y="8960"/>
                    <a:pt x="10393" y="8960"/>
                  </a:cubicBezTo>
                  <a:cubicBezTo>
                    <a:pt x="11616" y="8960"/>
                    <a:pt x="12398" y="8717"/>
                    <a:pt x="12414" y="8713"/>
                  </a:cubicBezTo>
                  <a:cubicBezTo>
                    <a:pt x="12486" y="8689"/>
                    <a:pt x="12526" y="8612"/>
                    <a:pt x="12502" y="8540"/>
                  </a:cubicBezTo>
                  <a:cubicBezTo>
                    <a:pt x="12483" y="8482"/>
                    <a:pt x="12429" y="8447"/>
                    <a:pt x="12373" y="8447"/>
                  </a:cubicBezTo>
                  <a:cubicBezTo>
                    <a:pt x="12360" y="8447"/>
                    <a:pt x="12347" y="8449"/>
                    <a:pt x="12335" y="8453"/>
                  </a:cubicBezTo>
                  <a:cubicBezTo>
                    <a:pt x="12317" y="8458"/>
                    <a:pt x="11568" y="8691"/>
                    <a:pt x="10391" y="8691"/>
                  </a:cubicBezTo>
                  <a:cubicBezTo>
                    <a:pt x="8871" y="8691"/>
                    <a:pt x="6636" y="8302"/>
                    <a:pt x="4345" y="6532"/>
                  </a:cubicBezTo>
                  <a:cubicBezTo>
                    <a:pt x="295" y="3400"/>
                    <a:pt x="667" y="185"/>
                    <a:pt x="675" y="152"/>
                  </a:cubicBezTo>
                  <a:cubicBezTo>
                    <a:pt x="684" y="80"/>
                    <a:pt x="631" y="13"/>
                    <a:pt x="555" y="1"/>
                  </a:cubicBezTo>
                  <a:cubicBezTo>
                    <a:pt x="550" y="0"/>
                    <a:pt x="546" y="0"/>
                    <a:pt x="5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28"/>
            <p:cNvSpPr/>
            <p:nvPr/>
          </p:nvSpPr>
          <p:spPr>
            <a:xfrm>
              <a:off x="6623848" y="1297808"/>
              <a:ext cx="237419" cy="116423"/>
            </a:xfrm>
            <a:custGeom>
              <a:avLst/>
              <a:gdLst/>
              <a:ahLst/>
              <a:cxnLst/>
              <a:rect l="l" t="t" r="r" b="b"/>
              <a:pathLst>
                <a:path w="10749" h="5271" extrusionOk="0">
                  <a:moveTo>
                    <a:pt x="152" y="1"/>
                  </a:moveTo>
                  <a:cubicBezTo>
                    <a:pt x="126" y="1"/>
                    <a:pt x="99" y="9"/>
                    <a:pt x="77" y="26"/>
                  </a:cubicBezTo>
                  <a:cubicBezTo>
                    <a:pt x="12" y="65"/>
                    <a:pt x="1" y="149"/>
                    <a:pt x="40" y="214"/>
                  </a:cubicBezTo>
                  <a:cubicBezTo>
                    <a:pt x="81" y="269"/>
                    <a:pt x="3579" y="5270"/>
                    <a:pt x="8592" y="5270"/>
                  </a:cubicBezTo>
                  <a:cubicBezTo>
                    <a:pt x="9248" y="5270"/>
                    <a:pt x="9930" y="5182"/>
                    <a:pt x="10633" y="4990"/>
                  </a:cubicBezTo>
                  <a:cubicBezTo>
                    <a:pt x="10705" y="4970"/>
                    <a:pt x="10749" y="4895"/>
                    <a:pt x="10729" y="4823"/>
                  </a:cubicBezTo>
                  <a:cubicBezTo>
                    <a:pt x="10712" y="4762"/>
                    <a:pt x="10658" y="4723"/>
                    <a:pt x="10595" y="4723"/>
                  </a:cubicBezTo>
                  <a:cubicBezTo>
                    <a:pt x="10584" y="4723"/>
                    <a:pt x="10572" y="4724"/>
                    <a:pt x="10561" y="4727"/>
                  </a:cubicBezTo>
                  <a:cubicBezTo>
                    <a:pt x="9883" y="4914"/>
                    <a:pt x="9225" y="4996"/>
                    <a:pt x="8592" y="4996"/>
                  </a:cubicBezTo>
                  <a:cubicBezTo>
                    <a:pt x="3726" y="4996"/>
                    <a:pt x="304" y="115"/>
                    <a:pt x="265" y="61"/>
                  </a:cubicBezTo>
                  <a:cubicBezTo>
                    <a:pt x="237" y="22"/>
                    <a:pt x="195" y="1"/>
                    <a:pt x="1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28"/>
            <p:cNvSpPr/>
            <p:nvPr/>
          </p:nvSpPr>
          <p:spPr>
            <a:xfrm>
              <a:off x="6401714" y="1241220"/>
              <a:ext cx="181051" cy="138687"/>
            </a:xfrm>
            <a:custGeom>
              <a:avLst/>
              <a:gdLst/>
              <a:ahLst/>
              <a:cxnLst/>
              <a:rect l="l" t="t" r="r" b="b"/>
              <a:pathLst>
                <a:path w="8197" h="6279" extrusionOk="0">
                  <a:moveTo>
                    <a:pt x="6138" y="1"/>
                  </a:moveTo>
                  <a:cubicBezTo>
                    <a:pt x="5395" y="1"/>
                    <a:pt x="4505" y="189"/>
                    <a:pt x="3579" y="806"/>
                  </a:cubicBezTo>
                  <a:cubicBezTo>
                    <a:pt x="1230" y="2372"/>
                    <a:pt x="72" y="5951"/>
                    <a:pt x="24" y="6102"/>
                  </a:cubicBezTo>
                  <a:cubicBezTo>
                    <a:pt x="0" y="6174"/>
                    <a:pt x="40" y="6251"/>
                    <a:pt x="112" y="6270"/>
                  </a:cubicBezTo>
                  <a:cubicBezTo>
                    <a:pt x="124" y="6275"/>
                    <a:pt x="140" y="6278"/>
                    <a:pt x="152" y="6278"/>
                  </a:cubicBezTo>
                  <a:cubicBezTo>
                    <a:pt x="212" y="6278"/>
                    <a:pt x="264" y="6242"/>
                    <a:pt x="280" y="6183"/>
                  </a:cubicBezTo>
                  <a:cubicBezTo>
                    <a:pt x="292" y="6146"/>
                    <a:pt x="1462" y="2544"/>
                    <a:pt x="3727" y="1034"/>
                  </a:cubicBezTo>
                  <a:cubicBezTo>
                    <a:pt x="4605" y="448"/>
                    <a:pt x="5445" y="270"/>
                    <a:pt x="6143" y="270"/>
                  </a:cubicBezTo>
                  <a:cubicBezTo>
                    <a:pt x="7222" y="270"/>
                    <a:pt x="7961" y="695"/>
                    <a:pt x="7973" y="702"/>
                  </a:cubicBezTo>
                  <a:cubicBezTo>
                    <a:pt x="7994" y="716"/>
                    <a:pt x="8018" y="722"/>
                    <a:pt x="8041" y="722"/>
                  </a:cubicBezTo>
                  <a:cubicBezTo>
                    <a:pt x="8088" y="722"/>
                    <a:pt x="8134" y="697"/>
                    <a:pt x="8161" y="654"/>
                  </a:cubicBezTo>
                  <a:cubicBezTo>
                    <a:pt x="8196" y="590"/>
                    <a:pt x="8176" y="510"/>
                    <a:pt x="8113" y="470"/>
                  </a:cubicBezTo>
                  <a:cubicBezTo>
                    <a:pt x="8101" y="463"/>
                    <a:pt x="7300" y="1"/>
                    <a:pt x="61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28"/>
            <p:cNvSpPr/>
            <p:nvPr/>
          </p:nvSpPr>
          <p:spPr>
            <a:xfrm>
              <a:off x="6478998" y="1288023"/>
              <a:ext cx="106153" cy="62419"/>
            </a:xfrm>
            <a:custGeom>
              <a:avLst/>
              <a:gdLst/>
              <a:ahLst/>
              <a:cxnLst/>
              <a:rect l="l" t="t" r="r" b="b"/>
              <a:pathLst>
                <a:path w="4806" h="2826" extrusionOk="0">
                  <a:moveTo>
                    <a:pt x="3702" y="1"/>
                  </a:moveTo>
                  <a:cubicBezTo>
                    <a:pt x="3038" y="1"/>
                    <a:pt x="2166" y="154"/>
                    <a:pt x="1502" y="816"/>
                  </a:cubicBezTo>
                  <a:cubicBezTo>
                    <a:pt x="332" y="1986"/>
                    <a:pt x="44" y="2609"/>
                    <a:pt x="32" y="2633"/>
                  </a:cubicBezTo>
                  <a:cubicBezTo>
                    <a:pt x="0" y="2701"/>
                    <a:pt x="28" y="2781"/>
                    <a:pt x="96" y="2814"/>
                  </a:cubicBezTo>
                  <a:cubicBezTo>
                    <a:pt x="116" y="2821"/>
                    <a:pt x="136" y="2825"/>
                    <a:pt x="156" y="2825"/>
                  </a:cubicBezTo>
                  <a:cubicBezTo>
                    <a:pt x="204" y="2825"/>
                    <a:pt x="256" y="2797"/>
                    <a:pt x="276" y="2746"/>
                  </a:cubicBezTo>
                  <a:cubicBezTo>
                    <a:pt x="280" y="2742"/>
                    <a:pt x="568" y="2138"/>
                    <a:pt x="1694" y="1008"/>
                  </a:cubicBezTo>
                  <a:cubicBezTo>
                    <a:pt x="2290" y="414"/>
                    <a:pt x="3095" y="278"/>
                    <a:pt x="3710" y="278"/>
                  </a:cubicBezTo>
                  <a:cubicBezTo>
                    <a:pt x="4229" y="278"/>
                    <a:pt x="4612" y="375"/>
                    <a:pt x="4622" y="377"/>
                  </a:cubicBezTo>
                  <a:cubicBezTo>
                    <a:pt x="4633" y="380"/>
                    <a:pt x="4645" y="382"/>
                    <a:pt x="4657" y="382"/>
                  </a:cubicBezTo>
                  <a:cubicBezTo>
                    <a:pt x="4716" y="382"/>
                    <a:pt x="4769" y="341"/>
                    <a:pt x="4786" y="281"/>
                  </a:cubicBezTo>
                  <a:cubicBezTo>
                    <a:pt x="4806" y="209"/>
                    <a:pt x="4762" y="133"/>
                    <a:pt x="4690" y="113"/>
                  </a:cubicBezTo>
                  <a:cubicBezTo>
                    <a:pt x="4653" y="104"/>
                    <a:pt x="4247" y="1"/>
                    <a:pt x="3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28"/>
            <p:cNvSpPr/>
            <p:nvPr/>
          </p:nvSpPr>
          <p:spPr>
            <a:xfrm>
              <a:off x="5442299" y="2009268"/>
              <a:ext cx="443937" cy="443937"/>
            </a:xfrm>
            <a:custGeom>
              <a:avLst/>
              <a:gdLst/>
              <a:ahLst/>
              <a:cxnLst/>
              <a:rect l="l" t="t" r="r" b="b"/>
              <a:pathLst>
                <a:path w="20099" h="20099" extrusionOk="0">
                  <a:moveTo>
                    <a:pt x="10050" y="0"/>
                  </a:moveTo>
                  <a:cubicBezTo>
                    <a:pt x="4501" y="0"/>
                    <a:pt x="0" y="4502"/>
                    <a:pt x="0" y="10050"/>
                  </a:cubicBezTo>
                  <a:cubicBezTo>
                    <a:pt x="0" y="15602"/>
                    <a:pt x="4501" y="20099"/>
                    <a:pt x="10050" y="20099"/>
                  </a:cubicBezTo>
                  <a:cubicBezTo>
                    <a:pt x="15602" y="20099"/>
                    <a:pt x="20099" y="15602"/>
                    <a:pt x="20099" y="10050"/>
                  </a:cubicBezTo>
                  <a:cubicBezTo>
                    <a:pt x="20099" y="4502"/>
                    <a:pt x="15602" y="0"/>
                    <a:pt x="100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28"/>
            <p:cNvSpPr/>
            <p:nvPr/>
          </p:nvSpPr>
          <p:spPr>
            <a:xfrm>
              <a:off x="5436357" y="2003349"/>
              <a:ext cx="455886" cy="455886"/>
            </a:xfrm>
            <a:custGeom>
              <a:avLst/>
              <a:gdLst/>
              <a:ahLst/>
              <a:cxnLst/>
              <a:rect l="l" t="t" r="r" b="b"/>
              <a:pathLst>
                <a:path w="20640" h="20640" extrusionOk="0">
                  <a:moveTo>
                    <a:pt x="10319" y="540"/>
                  </a:moveTo>
                  <a:cubicBezTo>
                    <a:pt x="15711" y="540"/>
                    <a:pt x="20100" y="4925"/>
                    <a:pt x="20100" y="10318"/>
                  </a:cubicBezTo>
                  <a:cubicBezTo>
                    <a:pt x="20100" y="15710"/>
                    <a:pt x="15711" y="20099"/>
                    <a:pt x="10319" y="20099"/>
                  </a:cubicBezTo>
                  <a:cubicBezTo>
                    <a:pt x="4926" y="20099"/>
                    <a:pt x="541" y="15710"/>
                    <a:pt x="541" y="10318"/>
                  </a:cubicBezTo>
                  <a:cubicBezTo>
                    <a:pt x="541" y="4925"/>
                    <a:pt x="4926" y="540"/>
                    <a:pt x="10319" y="540"/>
                  </a:cubicBezTo>
                  <a:close/>
                  <a:moveTo>
                    <a:pt x="10319" y="1"/>
                  </a:moveTo>
                  <a:cubicBezTo>
                    <a:pt x="4631" y="1"/>
                    <a:pt x="1" y="4630"/>
                    <a:pt x="1" y="10318"/>
                  </a:cubicBezTo>
                  <a:cubicBezTo>
                    <a:pt x="1" y="16010"/>
                    <a:pt x="4631" y="20639"/>
                    <a:pt x="10319" y="20639"/>
                  </a:cubicBezTo>
                  <a:cubicBezTo>
                    <a:pt x="16010" y="20639"/>
                    <a:pt x="20640" y="16010"/>
                    <a:pt x="20640" y="10318"/>
                  </a:cubicBezTo>
                  <a:cubicBezTo>
                    <a:pt x="20640" y="4630"/>
                    <a:pt x="16010" y="1"/>
                    <a:pt x="103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28"/>
            <p:cNvSpPr/>
            <p:nvPr/>
          </p:nvSpPr>
          <p:spPr>
            <a:xfrm>
              <a:off x="5477043" y="2044012"/>
              <a:ext cx="374538" cy="374538"/>
            </a:xfrm>
            <a:custGeom>
              <a:avLst/>
              <a:gdLst/>
              <a:ahLst/>
              <a:cxnLst/>
              <a:rect l="l" t="t" r="r" b="b"/>
              <a:pathLst>
                <a:path w="16957" h="16957" extrusionOk="0">
                  <a:moveTo>
                    <a:pt x="8477" y="0"/>
                  </a:moveTo>
                  <a:cubicBezTo>
                    <a:pt x="3796" y="0"/>
                    <a:pt x="0" y="3796"/>
                    <a:pt x="0" y="8477"/>
                  </a:cubicBezTo>
                  <a:cubicBezTo>
                    <a:pt x="0" y="13158"/>
                    <a:pt x="3796" y="16957"/>
                    <a:pt x="8477" y="16957"/>
                  </a:cubicBezTo>
                  <a:cubicBezTo>
                    <a:pt x="13157" y="16957"/>
                    <a:pt x="16956" y="13158"/>
                    <a:pt x="16956" y="8477"/>
                  </a:cubicBezTo>
                  <a:cubicBezTo>
                    <a:pt x="16956" y="3796"/>
                    <a:pt x="13157" y="0"/>
                    <a:pt x="84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28"/>
            <p:cNvSpPr/>
            <p:nvPr/>
          </p:nvSpPr>
          <p:spPr>
            <a:xfrm>
              <a:off x="5471057" y="2038026"/>
              <a:ext cx="386421" cy="386421"/>
            </a:xfrm>
            <a:custGeom>
              <a:avLst/>
              <a:gdLst/>
              <a:ahLst/>
              <a:cxnLst/>
              <a:rect l="l" t="t" r="r" b="b"/>
              <a:pathLst>
                <a:path w="17495" h="17495" extrusionOk="0">
                  <a:moveTo>
                    <a:pt x="8748" y="544"/>
                  </a:moveTo>
                  <a:cubicBezTo>
                    <a:pt x="13273" y="544"/>
                    <a:pt x="16955" y="4226"/>
                    <a:pt x="16955" y="8748"/>
                  </a:cubicBezTo>
                  <a:cubicBezTo>
                    <a:pt x="16955" y="13273"/>
                    <a:pt x="13273" y="16956"/>
                    <a:pt x="8748" y="16956"/>
                  </a:cubicBezTo>
                  <a:cubicBezTo>
                    <a:pt x="4226" y="16956"/>
                    <a:pt x="544" y="13273"/>
                    <a:pt x="544" y="8748"/>
                  </a:cubicBezTo>
                  <a:cubicBezTo>
                    <a:pt x="544" y="4226"/>
                    <a:pt x="4226" y="544"/>
                    <a:pt x="8748" y="544"/>
                  </a:cubicBezTo>
                  <a:close/>
                  <a:moveTo>
                    <a:pt x="8748" y="0"/>
                  </a:moveTo>
                  <a:cubicBezTo>
                    <a:pt x="3927" y="0"/>
                    <a:pt x="0" y="3927"/>
                    <a:pt x="0" y="8748"/>
                  </a:cubicBezTo>
                  <a:cubicBezTo>
                    <a:pt x="0" y="13572"/>
                    <a:pt x="3927" y="17495"/>
                    <a:pt x="8748" y="17495"/>
                  </a:cubicBezTo>
                  <a:cubicBezTo>
                    <a:pt x="13572" y="17495"/>
                    <a:pt x="17495" y="13572"/>
                    <a:pt x="17495" y="8748"/>
                  </a:cubicBezTo>
                  <a:cubicBezTo>
                    <a:pt x="17495" y="3927"/>
                    <a:pt x="13572" y="0"/>
                    <a:pt x="874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5652329" y="2083902"/>
              <a:ext cx="115540" cy="159361"/>
            </a:xfrm>
            <a:custGeom>
              <a:avLst/>
              <a:gdLst/>
              <a:ahLst/>
              <a:cxnLst/>
              <a:rect l="l" t="t" r="r" b="b"/>
              <a:pathLst>
                <a:path w="5231" h="7215" extrusionOk="0">
                  <a:moveTo>
                    <a:pt x="541" y="1"/>
                  </a:moveTo>
                  <a:cubicBezTo>
                    <a:pt x="245" y="1"/>
                    <a:pt x="1" y="240"/>
                    <a:pt x="1" y="539"/>
                  </a:cubicBezTo>
                  <a:lnTo>
                    <a:pt x="1" y="6671"/>
                  </a:lnTo>
                  <a:cubicBezTo>
                    <a:pt x="1" y="6971"/>
                    <a:pt x="245" y="7214"/>
                    <a:pt x="541" y="7214"/>
                  </a:cubicBezTo>
                  <a:lnTo>
                    <a:pt x="4690" y="7214"/>
                  </a:lnTo>
                  <a:cubicBezTo>
                    <a:pt x="4990" y="7214"/>
                    <a:pt x="5230" y="6971"/>
                    <a:pt x="5230" y="6671"/>
                  </a:cubicBezTo>
                  <a:cubicBezTo>
                    <a:pt x="5230" y="6375"/>
                    <a:pt x="4990" y="6132"/>
                    <a:pt x="4690" y="6132"/>
                  </a:cubicBezTo>
                  <a:lnTo>
                    <a:pt x="1084" y="6132"/>
                  </a:lnTo>
                  <a:lnTo>
                    <a:pt x="1084" y="539"/>
                  </a:lnTo>
                  <a:cubicBezTo>
                    <a:pt x="1084" y="240"/>
                    <a:pt x="840" y="1"/>
                    <a:pt x="54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7660458" y="1968318"/>
              <a:ext cx="681201" cy="557776"/>
            </a:xfrm>
            <a:custGeom>
              <a:avLst/>
              <a:gdLst/>
              <a:ahLst/>
              <a:cxnLst/>
              <a:rect l="l" t="t" r="r" b="b"/>
              <a:pathLst>
                <a:path w="30841" h="25253" extrusionOk="0">
                  <a:moveTo>
                    <a:pt x="3684" y="0"/>
                  </a:moveTo>
                  <a:cubicBezTo>
                    <a:pt x="1750" y="0"/>
                    <a:pt x="181" y="1571"/>
                    <a:pt x="181" y="3508"/>
                  </a:cubicBezTo>
                  <a:lnTo>
                    <a:pt x="181" y="16158"/>
                  </a:lnTo>
                  <a:cubicBezTo>
                    <a:pt x="181" y="18091"/>
                    <a:pt x="1750" y="19661"/>
                    <a:pt x="3684" y="19661"/>
                  </a:cubicBezTo>
                  <a:lnTo>
                    <a:pt x="4423" y="19661"/>
                  </a:lnTo>
                  <a:cubicBezTo>
                    <a:pt x="3688" y="21294"/>
                    <a:pt x="2274" y="23774"/>
                    <a:pt x="1" y="25252"/>
                  </a:cubicBezTo>
                  <a:cubicBezTo>
                    <a:pt x="1" y="25252"/>
                    <a:pt x="4798" y="24917"/>
                    <a:pt x="9799" y="19661"/>
                  </a:cubicBezTo>
                  <a:lnTo>
                    <a:pt x="27338" y="19661"/>
                  </a:lnTo>
                  <a:cubicBezTo>
                    <a:pt x="29270" y="19661"/>
                    <a:pt x="30840" y="18091"/>
                    <a:pt x="30840" y="16158"/>
                  </a:cubicBezTo>
                  <a:lnTo>
                    <a:pt x="30840" y="3508"/>
                  </a:lnTo>
                  <a:cubicBezTo>
                    <a:pt x="30840" y="1571"/>
                    <a:pt x="29270" y="0"/>
                    <a:pt x="273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7653942" y="1962399"/>
              <a:ext cx="693702" cy="569592"/>
            </a:xfrm>
            <a:custGeom>
              <a:avLst/>
              <a:gdLst/>
              <a:ahLst/>
              <a:cxnLst/>
              <a:rect l="l" t="t" r="r" b="b"/>
              <a:pathLst>
                <a:path w="31407" h="25788" extrusionOk="0">
                  <a:moveTo>
                    <a:pt x="27633" y="541"/>
                  </a:moveTo>
                  <a:cubicBezTo>
                    <a:pt x="29414" y="541"/>
                    <a:pt x="30864" y="1990"/>
                    <a:pt x="30864" y="3776"/>
                  </a:cubicBezTo>
                  <a:lnTo>
                    <a:pt x="30864" y="16426"/>
                  </a:lnTo>
                  <a:cubicBezTo>
                    <a:pt x="30864" y="18207"/>
                    <a:pt x="29414" y="19656"/>
                    <a:pt x="27633" y="19656"/>
                  </a:cubicBezTo>
                  <a:lnTo>
                    <a:pt x="10094" y="19656"/>
                  </a:lnTo>
                  <a:cubicBezTo>
                    <a:pt x="10018" y="19656"/>
                    <a:pt x="9950" y="19689"/>
                    <a:pt x="9898" y="19741"/>
                  </a:cubicBezTo>
                  <a:cubicBezTo>
                    <a:pt x="6451" y="23367"/>
                    <a:pt x="3076" y="24617"/>
                    <a:pt x="1387" y="25041"/>
                  </a:cubicBezTo>
                  <a:cubicBezTo>
                    <a:pt x="3128" y="23568"/>
                    <a:pt x="4278" y="21562"/>
                    <a:pt x="4965" y="20040"/>
                  </a:cubicBezTo>
                  <a:cubicBezTo>
                    <a:pt x="5001" y="19957"/>
                    <a:pt x="4993" y="19857"/>
                    <a:pt x="4945" y="19781"/>
                  </a:cubicBezTo>
                  <a:cubicBezTo>
                    <a:pt x="4893" y="19704"/>
                    <a:pt x="4809" y="19656"/>
                    <a:pt x="4718" y="19656"/>
                  </a:cubicBezTo>
                  <a:lnTo>
                    <a:pt x="3979" y="19656"/>
                  </a:lnTo>
                  <a:cubicBezTo>
                    <a:pt x="2197" y="19656"/>
                    <a:pt x="747" y="18207"/>
                    <a:pt x="747" y="16426"/>
                  </a:cubicBezTo>
                  <a:lnTo>
                    <a:pt x="747" y="3776"/>
                  </a:lnTo>
                  <a:cubicBezTo>
                    <a:pt x="747" y="1990"/>
                    <a:pt x="2197" y="541"/>
                    <a:pt x="3979" y="541"/>
                  </a:cubicBezTo>
                  <a:close/>
                  <a:moveTo>
                    <a:pt x="3979" y="1"/>
                  </a:moveTo>
                  <a:cubicBezTo>
                    <a:pt x="1898" y="1"/>
                    <a:pt x="204" y="1695"/>
                    <a:pt x="204" y="3776"/>
                  </a:cubicBezTo>
                  <a:lnTo>
                    <a:pt x="204" y="16426"/>
                  </a:lnTo>
                  <a:cubicBezTo>
                    <a:pt x="204" y="18506"/>
                    <a:pt x="1898" y="20200"/>
                    <a:pt x="3979" y="20200"/>
                  </a:cubicBezTo>
                  <a:lnTo>
                    <a:pt x="4294" y="20200"/>
                  </a:lnTo>
                  <a:cubicBezTo>
                    <a:pt x="3496" y="21870"/>
                    <a:pt x="2161" y="23983"/>
                    <a:pt x="148" y="25293"/>
                  </a:cubicBezTo>
                  <a:cubicBezTo>
                    <a:pt x="45" y="25360"/>
                    <a:pt x="1" y="25489"/>
                    <a:pt x="40" y="25605"/>
                  </a:cubicBezTo>
                  <a:cubicBezTo>
                    <a:pt x="76" y="25716"/>
                    <a:pt x="180" y="25788"/>
                    <a:pt x="296" y="25788"/>
                  </a:cubicBezTo>
                  <a:lnTo>
                    <a:pt x="316" y="25788"/>
                  </a:lnTo>
                  <a:cubicBezTo>
                    <a:pt x="512" y="25776"/>
                    <a:pt x="5225" y="25389"/>
                    <a:pt x="10210" y="20200"/>
                  </a:cubicBezTo>
                  <a:lnTo>
                    <a:pt x="27633" y="20200"/>
                  </a:lnTo>
                  <a:cubicBezTo>
                    <a:pt x="29714" y="20200"/>
                    <a:pt x="31407" y="18506"/>
                    <a:pt x="31407" y="16426"/>
                  </a:cubicBezTo>
                  <a:lnTo>
                    <a:pt x="31407" y="3776"/>
                  </a:lnTo>
                  <a:cubicBezTo>
                    <a:pt x="31407" y="1695"/>
                    <a:pt x="29714" y="1"/>
                    <a:pt x="276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7833558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2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2" y="3607"/>
                  </a:cubicBezTo>
                  <a:cubicBezTo>
                    <a:pt x="2801" y="3607"/>
                    <a:pt x="3608" y="2799"/>
                    <a:pt x="3608" y="1802"/>
                  </a:cubicBezTo>
                  <a:cubicBezTo>
                    <a:pt x="3608" y="807"/>
                    <a:pt x="2801" y="0"/>
                    <a:pt x="180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28"/>
            <p:cNvSpPr/>
            <p:nvPr/>
          </p:nvSpPr>
          <p:spPr>
            <a:xfrm>
              <a:off x="7827572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3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3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31" y="0"/>
                    <a:pt x="0" y="931"/>
                    <a:pt x="0" y="2074"/>
                  </a:cubicBezTo>
                  <a:cubicBezTo>
                    <a:pt x="0" y="3220"/>
                    <a:pt x="931" y="4146"/>
                    <a:pt x="2073" y="4146"/>
                  </a:cubicBezTo>
                  <a:cubicBezTo>
                    <a:pt x="3219" y="4146"/>
                    <a:pt x="4150" y="3220"/>
                    <a:pt x="4150" y="2074"/>
                  </a:cubicBezTo>
                  <a:cubicBezTo>
                    <a:pt x="4150" y="931"/>
                    <a:pt x="3219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28"/>
            <p:cNvSpPr/>
            <p:nvPr/>
          </p:nvSpPr>
          <p:spPr>
            <a:xfrm>
              <a:off x="7968976" y="2135697"/>
              <a:ext cx="79692" cy="79670"/>
            </a:xfrm>
            <a:custGeom>
              <a:avLst/>
              <a:gdLst/>
              <a:ahLst/>
              <a:cxnLst/>
              <a:rect l="l" t="t" r="r" b="b"/>
              <a:pathLst>
                <a:path w="3608" h="3607" extrusionOk="0">
                  <a:moveTo>
                    <a:pt x="1806" y="0"/>
                  </a:moveTo>
                  <a:cubicBezTo>
                    <a:pt x="808" y="0"/>
                    <a:pt x="1" y="807"/>
                    <a:pt x="1" y="1802"/>
                  </a:cubicBezTo>
                  <a:cubicBezTo>
                    <a:pt x="1" y="2799"/>
                    <a:pt x="808" y="3607"/>
                    <a:pt x="1806" y="3607"/>
                  </a:cubicBezTo>
                  <a:cubicBezTo>
                    <a:pt x="2801" y="3607"/>
                    <a:pt x="3607" y="2799"/>
                    <a:pt x="3607" y="1802"/>
                  </a:cubicBezTo>
                  <a:cubicBezTo>
                    <a:pt x="3607" y="807"/>
                    <a:pt x="2801" y="0"/>
                    <a:pt x="180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28"/>
            <p:cNvSpPr/>
            <p:nvPr/>
          </p:nvSpPr>
          <p:spPr>
            <a:xfrm>
              <a:off x="7962991" y="2129689"/>
              <a:ext cx="91685" cy="91597"/>
            </a:xfrm>
            <a:custGeom>
              <a:avLst/>
              <a:gdLst/>
              <a:ahLst/>
              <a:cxnLst/>
              <a:rect l="l" t="t" r="r" b="b"/>
              <a:pathLst>
                <a:path w="4151" h="4147" extrusionOk="0">
                  <a:moveTo>
                    <a:pt x="2077" y="540"/>
                  </a:moveTo>
                  <a:cubicBezTo>
                    <a:pt x="2920" y="540"/>
                    <a:pt x="3607" y="1231"/>
                    <a:pt x="3607" y="2074"/>
                  </a:cubicBezTo>
                  <a:cubicBezTo>
                    <a:pt x="3607" y="2920"/>
                    <a:pt x="2920" y="3607"/>
                    <a:pt x="2077" y="3607"/>
                  </a:cubicBezTo>
                  <a:cubicBezTo>
                    <a:pt x="1230" y="3607"/>
                    <a:pt x="543" y="2920"/>
                    <a:pt x="543" y="2074"/>
                  </a:cubicBezTo>
                  <a:cubicBezTo>
                    <a:pt x="543" y="1231"/>
                    <a:pt x="1230" y="540"/>
                    <a:pt x="2077" y="540"/>
                  </a:cubicBezTo>
                  <a:close/>
                  <a:moveTo>
                    <a:pt x="2077" y="0"/>
                  </a:moveTo>
                  <a:cubicBezTo>
                    <a:pt x="930" y="0"/>
                    <a:pt x="1" y="931"/>
                    <a:pt x="1" y="2074"/>
                  </a:cubicBezTo>
                  <a:cubicBezTo>
                    <a:pt x="1" y="3220"/>
                    <a:pt x="930" y="4146"/>
                    <a:pt x="2077" y="4146"/>
                  </a:cubicBezTo>
                  <a:cubicBezTo>
                    <a:pt x="3220" y="4146"/>
                    <a:pt x="4150" y="3220"/>
                    <a:pt x="4150" y="2074"/>
                  </a:cubicBezTo>
                  <a:cubicBezTo>
                    <a:pt x="4150" y="931"/>
                    <a:pt x="3220" y="0"/>
                    <a:pt x="207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28"/>
            <p:cNvSpPr/>
            <p:nvPr/>
          </p:nvSpPr>
          <p:spPr>
            <a:xfrm>
              <a:off x="8104417" y="2135697"/>
              <a:ext cx="79670" cy="79670"/>
            </a:xfrm>
            <a:custGeom>
              <a:avLst/>
              <a:gdLst/>
              <a:ahLst/>
              <a:cxnLst/>
              <a:rect l="l" t="t" r="r" b="b"/>
              <a:pathLst>
                <a:path w="3607" h="3607" extrusionOk="0">
                  <a:moveTo>
                    <a:pt x="1805" y="0"/>
                  </a:moveTo>
                  <a:cubicBezTo>
                    <a:pt x="806" y="0"/>
                    <a:pt x="0" y="807"/>
                    <a:pt x="0" y="1802"/>
                  </a:cubicBezTo>
                  <a:cubicBezTo>
                    <a:pt x="0" y="2799"/>
                    <a:pt x="806" y="3607"/>
                    <a:pt x="1805" y="3607"/>
                  </a:cubicBezTo>
                  <a:cubicBezTo>
                    <a:pt x="2800" y="3607"/>
                    <a:pt x="3606" y="2799"/>
                    <a:pt x="3606" y="1802"/>
                  </a:cubicBezTo>
                  <a:cubicBezTo>
                    <a:pt x="3606" y="807"/>
                    <a:pt x="2800" y="0"/>
                    <a:pt x="180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28"/>
            <p:cNvSpPr/>
            <p:nvPr/>
          </p:nvSpPr>
          <p:spPr>
            <a:xfrm>
              <a:off x="8098498" y="2129689"/>
              <a:ext cx="91597" cy="91597"/>
            </a:xfrm>
            <a:custGeom>
              <a:avLst/>
              <a:gdLst/>
              <a:ahLst/>
              <a:cxnLst/>
              <a:rect l="l" t="t" r="r" b="b"/>
              <a:pathLst>
                <a:path w="4147" h="4147" extrusionOk="0">
                  <a:moveTo>
                    <a:pt x="2073" y="540"/>
                  </a:moveTo>
                  <a:cubicBezTo>
                    <a:pt x="2916" y="540"/>
                    <a:pt x="3607" y="1231"/>
                    <a:pt x="3607" y="2074"/>
                  </a:cubicBezTo>
                  <a:cubicBezTo>
                    <a:pt x="3607" y="2920"/>
                    <a:pt x="2916" y="3607"/>
                    <a:pt x="2073" y="3607"/>
                  </a:cubicBezTo>
                  <a:cubicBezTo>
                    <a:pt x="1227" y="3607"/>
                    <a:pt x="539" y="2920"/>
                    <a:pt x="539" y="2074"/>
                  </a:cubicBezTo>
                  <a:cubicBezTo>
                    <a:pt x="539" y="1231"/>
                    <a:pt x="1227" y="540"/>
                    <a:pt x="2073" y="540"/>
                  </a:cubicBezTo>
                  <a:close/>
                  <a:moveTo>
                    <a:pt x="2073" y="0"/>
                  </a:moveTo>
                  <a:cubicBezTo>
                    <a:pt x="927" y="0"/>
                    <a:pt x="1" y="931"/>
                    <a:pt x="1" y="2074"/>
                  </a:cubicBezTo>
                  <a:cubicBezTo>
                    <a:pt x="1" y="3220"/>
                    <a:pt x="927" y="4146"/>
                    <a:pt x="2073" y="4146"/>
                  </a:cubicBezTo>
                  <a:cubicBezTo>
                    <a:pt x="3216" y="4146"/>
                    <a:pt x="4147" y="3220"/>
                    <a:pt x="4147" y="2074"/>
                  </a:cubicBezTo>
                  <a:cubicBezTo>
                    <a:pt x="4147" y="931"/>
                    <a:pt x="3216" y="0"/>
                    <a:pt x="2073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ctangle 1">
            <a:extLst>
              <a:ext uri="{FF2B5EF4-FFF2-40B4-BE49-F238E27FC236}">
                <a16:creationId xmlns:a16="http://schemas.microsoft.com/office/drawing/2014/main" id="{964D6A1A-EE34-41E1-B12B-6614CE17E4F5}"/>
              </a:ext>
            </a:extLst>
          </p:cNvPr>
          <p:cNvSpPr/>
          <p:nvPr/>
        </p:nvSpPr>
        <p:spPr>
          <a:xfrm>
            <a:off x="273346" y="233369"/>
            <a:ext cx="5552369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cáo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giữa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kì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</a:p>
          <a:p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Môn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: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Lập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trình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thiết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bị</a:t>
            </a:r>
            <a:r>
              <a:rPr lang="en-US" sz="2400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 di </a:t>
            </a:r>
            <a:r>
              <a:rPr lang="en-US" sz="2400" err="1">
                <a:solidFill>
                  <a:srgbClr val="FFC39F"/>
                </a:solidFill>
                <a:latin typeface="Quicksand" pitchFamily="2" charset="0"/>
                <a:cs typeface="Quire Sans" panose="020B0502040400020003" pitchFamily="34" charset="0"/>
              </a:rPr>
              <a:t>động</a:t>
            </a:r>
            <a:endParaRPr lang="en-US" sz="2400">
              <a:latin typeface="Quicksand" pitchFamily="2" charset="0"/>
              <a:cs typeface="Quire Sans" panose="020B0502040400020003" pitchFamily="34" charset="0"/>
            </a:endParaRPr>
          </a:p>
        </p:txBody>
      </p:sp>
      <p:sp>
        <p:nvSpPr>
          <p:cNvPr id="306" name="Google Shape;119;p28">
            <a:extLst>
              <a:ext uri="{FF2B5EF4-FFF2-40B4-BE49-F238E27FC236}">
                <a16:creationId xmlns:a16="http://schemas.microsoft.com/office/drawing/2014/main" id="{A1AEFE59-876B-4E14-B983-56A0DDFA7FAD}"/>
              </a:ext>
            </a:extLst>
          </p:cNvPr>
          <p:cNvSpPr txBox="1">
            <a:spLocks/>
          </p:cNvSpPr>
          <p:nvPr/>
        </p:nvSpPr>
        <p:spPr>
          <a:xfrm>
            <a:off x="5669487" y="4021437"/>
            <a:ext cx="2516890" cy="78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dvent Pro Light"/>
              <a:buNone/>
              <a:defRPr sz="1100" b="0" i="0" u="none" strike="noStrike" cap="none">
                <a:solidFill>
                  <a:srgbClr val="FFC39F"/>
                </a:solidFill>
                <a:latin typeface="Advent Pro Light"/>
                <a:ea typeface="Advent Pro Light"/>
                <a:cs typeface="Advent Pro Light"/>
                <a:sym typeface="Advent Pro Light"/>
              </a:defRPr>
            </a:lvl9pPr>
          </a:lstStyle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Giảng Viên 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ớng dẫn :</a:t>
            </a:r>
          </a:p>
          <a:p>
            <a:pPr marL="0" indent="0" algn="r"/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Thầy Lê Huỳnh Ph</a:t>
            </a:r>
            <a:r>
              <a:rPr lang="vi-VN" sz="1600">
                <a:latin typeface="Quicksand" pitchFamily="2" charset="0"/>
                <a:ea typeface="Advent Pro"/>
                <a:cs typeface="Advent Pro"/>
                <a:sym typeface="Advent Pro"/>
              </a:rPr>
              <a:t>ư</a:t>
            </a:r>
            <a:r>
              <a:rPr lang="en-US" sz="1600">
                <a:latin typeface="Quicksand" pitchFamily="2" charset="0"/>
                <a:ea typeface="Advent Pro"/>
                <a:cs typeface="Advent Pro"/>
                <a:sym typeface="Advent Pro"/>
              </a:rPr>
              <a:t>ớc</a:t>
            </a:r>
            <a:endParaRPr lang="vi-VN" sz="1600">
              <a:latin typeface="Quicksand" pitchFamily="2" charset="0"/>
              <a:ea typeface="Advent Pro"/>
              <a:cs typeface="Advent Pro"/>
              <a:sym typeface="Advent Pro"/>
            </a:endParaRPr>
          </a:p>
        </p:txBody>
      </p:sp>
    </p:spTree>
  </p:cSld>
  <p:clrMapOvr>
    <a:masterClrMapping/>
  </p:clrMapOvr>
  <p:transition spd="slow">
    <p:cover dir="u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4" name="Google Shape;1894;p55"/>
          <p:cNvSpPr/>
          <p:nvPr/>
        </p:nvSpPr>
        <p:spPr>
          <a:xfrm rot="12818934" flipH="1">
            <a:off x="4625172" y="850084"/>
            <a:ext cx="4392469" cy="3870713"/>
          </a:xfrm>
          <a:custGeom>
            <a:avLst/>
            <a:gdLst/>
            <a:ahLst/>
            <a:cxnLst/>
            <a:rect l="l" t="t" r="r" b="b"/>
            <a:pathLst>
              <a:path w="18883" h="16640" extrusionOk="0">
                <a:moveTo>
                  <a:pt x="7090" y="0"/>
                </a:moveTo>
                <a:cubicBezTo>
                  <a:pt x="5469" y="0"/>
                  <a:pt x="3995" y="425"/>
                  <a:pt x="2981" y="1439"/>
                </a:cubicBezTo>
                <a:cubicBezTo>
                  <a:pt x="1" y="4463"/>
                  <a:pt x="2112" y="11380"/>
                  <a:pt x="5093" y="14404"/>
                </a:cubicBezTo>
                <a:cubicBezTo>
                  <a:pt x="6583" y="15894"/>
                  <a:pt x="8540" y="16639"/>
                  <a:pt x="10498" y="16639"/>
                </a:cubicBezTo>
                <a:cubicBezTo>
                  <a:pt x="12455" y="16639"/>
                  <a:pt x="14413" y="15894"/>
                  <a:pt x="15903" y="14404"/>
                </a:cubicBezTo>
                <a:cubicBezTo>
                  <a:pt x="18883" y="11380"/>
                  <a:pt x="18883" y="6574"/>
                  <a:pt x="15903" y="3594"/>
                </a:cubicBezTo>
                <a:cubicBezTo>
                  <a:pt x="13936" y="1599"/>
                  <a:pt x="10236" y="0"/>
                  <a:pt x="7090" y="0"/>
                </a:cubicBezTo>
                <a:close/>
              </a:path>
            </a:pathLst>
          </a:custGeom>
          <a:solidFill>
            <a:srgbClr val="F7965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96" name="Google Shape;1896;p55"/>
          <p:cNvGrpSpPr/>
          <p:nvPr/>
        </p:nvGrpSpPr>
        <p:grpSpPr>
          <a:xfrm flipH="1">
            <a:off x="1591908" y="1247577"/>
            <a:ext cx="9144276" cy="3513238"/>
            <a:chOff x="-601688" y="1118050"/>
            <a:chExt cx="9144276" cy="3513238"/>
          </a:xfrm>
        </p:grpSpPr>
        <p:sp>
          <p:nvSpPr>
            <p:cNvPr id="1897" name="Google Shape;1897;p55"/>
            <p:cNvSpPr/>
            <p:nvPr/>
          </p:nvSpPr>
          <p:spPr>
            <a:xfrm>
              <a:off x="-601688" y="4402425"/>
              <a:ext cx="9144276" cy="228864"/>
            </a:xfrm>
            <a:custGeom>
              <a:avLst/>
              <a:gdLst/>
              <a:ahLst/>
              <a:cxnLst/>
              <a:rect l="l" t="t" r="r" b="b"/>
              <a:pathLst>
                <a:path w="236745" h="9195" extrusionOk="0">
                  <a:moveTo>
                    <a:pt x="0" y="1"/>
                  </a:moveTo>
                  <a:lnTo>
                    <a:pt x="0" y="9194"/>
                  </a:lnTo>
                  <a:lnTo>
                    <a:pt x="236744" y="9194"/>
                  </a:lnTo>
                  <a:lnTo>
                    <a:pt x="236744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8" name="Google Shape;1898;p55"/>
            <p:cNvSpPr/>
            <p:nvPr/>
          </p:nvSpPr>
          <p:spPr>
            <a:xfrm>
              <a:off x="3889894" y="1289209"/>
              <a:ext cx="2119896" cy="3180358"/>
            </a:xfrm>
            <a:custGeom>
              <a:avLst/>
              <a:gdLst/>
              <a:ahLst/>
              <a:cxnLst/>
              <a:rect l="l" t="t" r="r" b="b"/>
              <a:pathLst>
                <a:path w="128226" h="192341" extrusionOk="0">
                  <a:moveTo>
                    <a:pt x="24555" y="4096"/>
                  </a:moveTo>
                  <a:lnTo>
                    <a:pt x="24555" y="28192"/>
                  </a:lnTo>
                  <a:lnTo>
                    <a:pt x="4546" y="28192"/>
                  </a:lnTo>
                  <a:lnTo>
                    <a:pt x="4546" y="4096"/>
                  </a:lnTo>
                  <a:close/>
                  <a:moveTo>
                    <a:pt x="49095" y="4096"/>
                  </a:moveTo>
                  <a:lnTo>
                    <a:pt x="49095" y="28192"/>
                  </a:lnTo>
                  <a:lnTo>
                    <a:pt x="28233" y="28192"/>
                  </a:lnTo>
                  <a:lnTo>
                    <a:pt x="28233" y="4096"/>
                  </a:lnTo>
                  <a:close/>
                  <a:moveTo>
                    <a:pt x="73634" y="4096"/>
                  </a:moveTo>
                  <a:lnTo>
                    <a:pt x="73634" y="28192"/>
                  </a:lnTo>
                  <a:lnTo>
                    <a:pt x="52773" y="28192"/>
                  </a:lnTo>
                  <a:lnTo>
                    <a:pt x="52773" y="4096"/>
                  </a:lnTo>
                  <a:close/>
                  <a:moveTo>
                    <a:pt x="98172" y="4096"/>
                  </a:moveTo>
                  <a:lnTo>
                    <a:pt x="98172" y="28192"/>
                  </a:lnTo>
                  <a:lnTo>
                    <a:pt x="77316" y="28192"/>
                  </a:lnTo>
                  <a:lnTo>
                    <a:pt x="77316" y="4096"/>
                  </a:lnTo>
                  <a:close/>
                  <a:moveTo>
                    <a:pt x="123680" y="4096"/>
                  </a:moveTo>
                  <a:lnTo>
                    <a:pt x="123680" y="28192"/>
                  </a:lnTo>
                  <a:lnTo>
                    <a:pt x="101854" y="28192"/>
                  </a:lnTo>
                  <a:lnTo>
                    <a:pt x="101854" y="4096"/>
                  </a:lnTo>
                  <a:close/>
                  <a:moveTo>
                    <a:pt x="24555" y="31377"/>
                  </a:moveTo>
                  <a:lnTo>
                    <a:pt x="24555" y="56384"/>
                  </a:lnTo>
                  <a:lnTo>
                    <a:pt x="4546" y="56384"/>
                  </a:lnTo>
                  <a:lnTo>
                    <a:pt x="4546" y="31377"/>
                  </a:lnTo>
                  <a:close/>
                  <a:moveTo>
                    <a:pt x="49095" y="31377"/>
                  </a:moveTo>
                  <a:lnTo>
                    <a:pt x="49095" y="56384"/>
                  </a:lnTo>
                  <a:lnTo>
                    <a:pt x="28233" y="56384"/>
                  </a:lnTo>
                  <a:lnTo>
                    <a:pt x="28233" y="44411"/>
                  </a:lnTo>
                  <a:cubicBezTo>
                    <a:pt x="28330" y="43404"/>
                    <a:pt x="28258" y="42683"/>
                    <a:pt x="28233" y="42491"/>
                  </a:cubicBezTo>
                  <a:lnTo>
                    <a:pt x="28233" y="31377"/>
                  </a:lnTo>
                  <a:close/>
                  <a:moveTo>
                    <a:pt x="73634" y="31377"/>
                  </a:moveTo>
                  <a:lnTo>
                    <a:pt x="73634" y="56384"/>
                  </a:lnTo>
                  <a:lnTo>
                    <a:pt x="52773" y="56384"/>
                  </a:lnTo>
                  <a:lnTo>
                    <a:pt x="52773" y="31377"/>
                  </a:lnTo>
                  <a:close/>
                  <a:moveTo>
                    <a:pt x="98172" y="31377"/>
                  </a:moveTo>
                  <a:lnTo>
                    <a:pt x="98172" y="56384"/>
                  </a:lnTo>
                  <a:lnTo>
                    <a:pt x="77316" y="56384"/>
                  </a:lnTo>
                  <a:lnTo>
                    <a:pt x="77316" y="31377"/>
                  </a:lnTo>
                  <a:close/>
                  <a:moveTo>
                    <a:pt x="123680" y="31377"/>
                  </a:moveTo>
                  <a:lnTo>
                    <a:pt x="123680" y="56384"/>
                  </a:lnTo>
                  <a:lnTo>
                    <a:pt x="101854" y="56384"/>
                  </a:lnTo>
                  <a:lnTo>
                    <a:pt x="101854" y="31377"/>
                  </a:lnTo>
                  <a:close/>
                  <a:moveTo>
                    <a:pt x="24555" y="59569"/>
                  </a:moveTo>
                  <a:lnTo>
                    <a:pt x="24555" y="84576"/>
                  </a:lnTo>
                  <a:lnTo>
                    <a:pt x="4546" y="84576"/>
                  </a:lnTo>
                  <a:lnTo>
                    <a:pt x="4546" y="59569"/>
                  </a:lnTo>
                  <a:lnTo>
                    <a:pt x="13309" y="59569"/>
                  </a:lnTo>
                  <a:lnTo>
                    <a:pt x="16486" y="62011"/>
                  </a:lnTo>
                  <a:cubicBezTo>
                    <a:pt x="16093" y="60993"/>
                    <a:pt x="15179" y="60179"/>
                    <a:pt x="14245" y="59569"/>
                  </a:cubicBezTo>
                  <a:close/>
                  <a:moveTo>
                    <a:pt x="49095" y="59569"/>
                  </a:moveTo>
                  <a:lnTo>
                    <a:pt x="49095" y="84576"/>
                  </a:lnTo>
                  <a:lnTo>
                    <a:pt x="28233" y="84576"/>
                  </a:lnTo>
                  <a:lnTo>
                    <a:pt x="28233" y="59569"/>
                  </a:lnTo>
                  <a:close/>
                  <a:moveTo>
                    <a:pt x="73634" y="59569"/>
                  </a:moveTo>
                  <a:lnTo>
                    <a:pt x="73634" y="84576"/>
                  </a:lnTo>
                  <a:lnTo>
                    <a:pt x="52773" y="84576"/>
                  </a:lnTo>
                  <a:lnTo>
                    <a:pt x="52773" y="59569"/>
                  </a:lnTo>
                  <a:close/>
                  <a:moveTo>
                    <a:pt x="98172" y="59569"/>
                  </a:moveTo>
                  <a:lnTo>
                    <a:pt x="98172" y="84576"/>
                  </a:lnTo>
                  <a:lnTo>
                    <a:pt x="77316" y="84576"/>
                  </a:lnTo>
                  <a:lnTo>
                    <a:pt x="77316" y="59569"/>
                  </a:lnTo>
                  <a:close/>
                  <a:moveTo>
                    <a:pt x="123680" y="59569"/>
                  </a:moveTo>
                  <a:lnTo>
                    <a:pt x="123680" y="84576"/>
                  </a:lnTo>
                  <a:lnTo>
                    <a:pt x="101854" y="84576"/>
                  </a:lnTo>
                  <a:lnTo>
                    <a:pt x="101854" y="59569"/>
                  </a:lnTo>
                  <a:close/>
                  <a:moveTo>
                    <a:pt x="24555" y="87761"/>
                  </a:moveTo>
                  <a:lnTo>
                    <a:pt x="24555" y="112768"/>
                  </a:lnTo>
                  <a:lnTo>
                    <a:pt x="4546" y="112768"/>
                  </a:lnTo>
                  <a:lnTo>
                    <a:pt x="4546" y="87761"/>
                  </a:lnTo>
                  <a:close/>
                  <a:moveTo>
                    <a:pt x="49095" y="87761"/>
                  </a:moveTo>
                  <a:lnTo>
                    <a:pt x="49095" y="112768"/>
                  </a:lnTo>
                  <a:lnTo>
                    <a:pt x="28233" y="112768"/>
                  </a:lnTo>
                  <a:lnTo>
                    <a:pt x="28233" y="87761"/>
                  </a:lnTo>
                  <a:close/>
                  <a:moveTo>
                    <a:pt x="73634" y="87761"/>
                  </a:moveTo>
                  <a:lnTo>
                    <a:pt x="73634" y="112768"/>
                  </a:lnTo>
                  <a:lnTo>
                    <a:pt x="52773" y="112768"/>
                  </a:lnTo>
                  <a:lnTo>
                    <a:pt x="52773" y="87761"/>
                  </a:lnTo>
                  <a:close/>
                  <a:moveTo>
                    <a:pt x="98172" y="87761"/>
                  </a:moveTo>
                  <a:lnTo>
                    <a:pt x="98172" y="112768"/>
                  </a:lnTo>
                  <a:lnTo>
                    <a:pt x="77316" y="112768"/>
                  </a:lnTo>
                  <a:lnTo>
                    <a:pt x="77316" y="87761"/>
                  </a:lnTo>
                  <a:close/>
                  <a:moveTo>
                    <a:pt x="123680" y="87761"/>
                  </a:moveTo>
                  <a:lnTo>
                    <a:pt x="123680" y="112768"/>
                  </a:lnTo>
                  <a:lnTo>
                    <a:pt x="101854" y="112768"/>
                  </a:lnTo>
                  <a:lnTo>
                    <a:pt x="101854" y="87761"/>
                  </a:lnTo>
                  <a:close/>
                  <a:moveTo>
                    <a:pt x="24555" y="115949"/>
                  </a:moveTo>
                  <a:lnTo>
                    <a:pt x="24555" y="140959"/>
                  </a:lnTo>
                  <a:lnTo>
                    <a:pt x="4546" y="140959"/>
                  </a:lnTo>
                  <a:lnTo>
                    <a:pt x="4546" y="115949"/>
                  </a:lnTo>
                  <a:close/>
                  <a:moveTo>
                    <a:pt x="49095" y="115949"/>
                  </a:moveTo>
                  <a:lnTo>
                    <a:pt x="49095" y="140959"/>
                  </a:lnTo>
                  <a:lnTo>
                    <a:pt x="28233" y="140959"/>
                  </a:lnTo>
                  <a:lnTo>
                    <a:pt x="28233" y="115949"/>
                  </a:lnTo>
                  <a:close/>
                  <a:moveTo>
                    <a:pt x="73634" y="115949"/>
                  </a:moveTo>
                  <a:lnTo>
                    <a:pt x="73634" y="140959"/>
                  </a:lnTo>
                  <a:lnTo>
                    <a:pt x="52773" y="140959"/>
                  </a:lnTo>
                  <a:lnTo>
                    <a:pt x="52773" y="115949"/>
                  </a:lnTo>
                  <a:close/>
                  <a:moveTo>
                    <a:pt x="98172" y="115949"/>
                  </a:moveTo>
                  <a:lnTo>
                    <a:pt x="98172" y="140959"/>
                  </a:lnTo>
                  <a:lnTo>
                    <a:pt x="77316" y="140959"/>
                  </a:lnTo>
                  <a:lnTo>
                    <a:pt x="77316" y="115949"/>
                  </a:lnTo>
                  <a:close/>
                  <a:moveTo>
                    <a:pt x="123680" y="115949"/>
                  </a:moveTo>
                  <a:lnTo>
                    <a:pt x="123680" y="140959"/>
                  </a:lnTo>
                  <a:lnTo>
                    <a:pt x="101854" y="140959"/>
                  </a:lnTo>
                  <a:lnTo>
                    <a:pt x="101854" y="115949"/>
                  </a:lnTo>
                  <a:close/>
                  <a:moveTo>
                    <a:pt x="24555" y="144140"/>
                  </a:moveTo>
                  <a:lnTo>
                    <a:pt x="24555" y="169151"/>
                  </a:lnTo>
                  <a:lnTo>
                    <a:pt x="4546" y="169151"/>
                  </a:lnTo>
                  <a:lnTo>
                    <a:pt x="4546" y="144140"/>
                  </a:lnTo>
                  <a:close/>
                  <a:moveTo>
                    <a:pt x="49095" y="144140"/>
                  </a:moveTo>
                  <a:lnTo>
                    <a:pt x="49095" y="169151"/>
                  </a:lnTo>
                  <a:lnTo>
                    <a:pt x="28233" y="169151"/>
                  </a:lnTo>
                  <a:lnTo>
                    <a:pt x="28233" y="144140"/>
                  </a:lnTo>
                  <a:close/>
                  <a:moveTo>
                    <a:pt x="73634" y="144140"/>
                  </a:moveTo>
                  <a:lnTo>
                    <a:pt x="73634" y="169151"/>
                  </a:lnTo>
                  <a:lnTo>
                    <a:pt x="52773" y="169151"/>
                  </a:lnTo>
                  <a:lnTo>
                    <a:pt x="52773" y="144140"/>
                  </a:lnTo>
                  <a:close/>
                  <a:moveTo>
                    <a:pt x="98172" y="144140"/>
                  </a:moveTo>
                  <a:lnTo>
                    <a:pt x="98172" y="169151"/>
                  </a:lnTo>
                  <a:lnTo>
                    <a:pt x="77316" y="169151"/>
                  </a:lnTo>
                  <a:lnTo>
                    <a:pt x="77316" y="144140"/>
                  </a:lnTo>
                  <a:close/>
                  <a:moveTo>
                    <a:pt x="123680" y="144140"/>
                  </a:moveTo>
                  <a:lnTo>
                    <a:pt x="123680" y="169151"/>
                  </a:lnTo>
                  <a:lnTo>
                    <a:pt x="101854" y="169151"/>
                  </a:lnTo>
                  <a:lnTo>
                    <a:pt x="101854" y="144140"/>
                  </a:lnTo>
                  <a:close/>
                  <a:moveTo>
                    <a:pt x="24555" y="172332"/>
                  </a:moveTo>
                  <a:lnTo>
                    <a:pt x="24555" y="188250"/>
                  </a:lnTo>
                  <a:lnTo>
                    <a:pt x="4546" y="188250"/>
                  </a:lnTo>
                  <a:lnTo>
                    <a:pt x="4546" y="172332"/>
                  </a:lnTo>
                  <a:close/>
                  <a:moveTo>
                    <a:pt x="49095" y="172332"/>
                  </a:moveTo>
                  <a:lnTo>
                    <a:pt x="49095" y="188250"/>
                  </a:lnTo>
                  <a:lnTo>
                    <a:pt x="28233" y="188250"/>
                  </a:lnTo>
                  <a:lnTo>
                    <a:pt x="28233" y="172332"/>
                  </a:lnTo>
                  <a:close/>
                  <a:moveTo>
                    <a:pt x="73634" y="172332"/>
                  </a:moveTo>
                  <a:lnTo>
                    <a:pt x="73634" y="188250"/>
                  </a:lnTo>
                  <a:lnTo>
                    <a:pt x="52773" y="188250"/>
                  </a:lnTo>
                  <a:lnTo>
                    <a:pt x="52773" y="172332"/>
                  </a:lnTo>
                  <a:close/>
                  <a:moveTo>
                    <a:pt x="98172" y="172332"/>
                  </a:moveTo>
                  <a:lnTo>
                    <a:pt x="98172" y="188250"/>
                  </a:lnTo>
                  <a:lnTo>
                    <a:pt x="77316" y="188250"/>
                  </a:lnTo>
                  <a:lnTo>
                    <a:pt x="77316" y="172332"/>
                  </a:lnTo>
                  <a:close/>
                  <a:moveTo>
                    <a:pt x="123680" y="172332"/>
                  </a:moveTo>
                  <a:lnTo>
                    <a:pt x="123680" y="188250"/>
                  </a:lnTo>
                  <a:lnTo>
                    <a:pt x="101854" y="188250"/>
                  </a:lnTo>
                  <a:lnTo>
                    <a:pt x="101854" y="172332"/>
                  </a:lnTo>
                  <a:close/>
                  <a:moveTo>
                    <a:pt x="0" y="1"/>
                  </a:moveTo>
                  <a:lnTo>
                    <a:pt x="0" y="192341"/>
                  </a:lnTo>
                  <a:lnTo>
                    <a:pt x="128226" y="192341"/>
                  </a:lnTo>
                  <a:lnTo>
                    <a:pt x="128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9" name="Google Shape;1899;p55"/>
            <p:cNvSpPr/>
            <p:nvPr/>
          </p:nvSpPr>
          <p:spPr>
            <a:xfrm>
              <a:off x="4508620" y="4366149"/>
              <a:ext cx="270902" cy="126807"/>
            </a:xfrm>
            <a:custGeom>
              <a:avLst/>
              <a:gdLst/>
              <a:ahLst/>
              <a:cxnLst/>
              <a:rect l="l" t="t" r="r" b="b"/>
              <a:pathLst>
                <a:path w="16386" h="7669" extrusionOk="0">
                  <a:moveTo>
                    <a:pt x="4993" y="1"/>
                  </a:moveTo>
                  <a:cubicBezTo>
                    <a:pt x="4993" y="1"/>
                    <a:pt x="2631" y="2118"/>
                    <a:pt x="776" y="2118"/>
                  </a:cubicBezTo>
                  <a:cubicBezTo>
                    <a:pt x="682" y="2118"/>
                    <a:pt x="589" y="2112"/>
                    <a:pt x="497" y="2101"/>
                  </a:cubicBezTo>
                  <a:cubicBezTo>
                    <a:pt x="497" y="2101"/>
                    <a:pt x="0" y="5053"/>
                    <a:pt x="363" y="5712"/>
                  </a:cubicBezTo>
                  <a:cubicBezTo>
                    <a:pt x="726" y="6372"/>
                    <a:pt x="1320" y="7249"/>
                    <a:pt x="1320" y="7249"/>
                  </a:cubicBezTo>
                  <a:lnTo>
                    <a:pt x="5932" y="7249"/>
                  </a:lnTo>
                  <a:lnTo>
                    <a:pt x="6187" y="5821"/>
                  </a:lnTo>
                  <a:cubicBezTo>
                    <a:pt x="6187" y="5821"/>
                    <a:pt x="7239" y="7031"/>
                    <a:pt x="8470" y="7469"/>
                  </a:cubicBezTo>
                  <a:cubicBezTo>
                    <a:pt x="8900" y="7622"/>
                    <a:pt x="9324" y="7669"/>
                    <a:pt x="9755" y="7669"/>
                  </a:cubicBezTo>
                  <a:cubicBezTo>
                    <a:pt x="10414" y="7669"/>
                    <a:pt x="11090" y="7560"/>
                    <a:pt x="11827" y="7560"/>
                  </a:cubicBezTo>
                  <a:cubicBezTo>
                    <a:pt x="11989" y="7560"/>
                    <a:pt x="12155" y="7566"/>
                    <a:pt x="12324" y="7578"/>
                  </a:cubicBezTo>
                  <a:cubicBezTo>
                    <a:pt x="12729" y="7609"/>
                    <a:pt x="13315" y="7619"/>
                    <a:pt x="13917" y="7619"/>
                  </a:cubicBezTo>
                  <a:cubicBezTo>
                    <a:pt x="15120" y="7619"/>
                    <a:pt x="16386" y="7578"/>
                    <a:pt x="16386" y="7578"/>
                  </a:cubicBezTo>
                  <a:lnTo>
                    <a:pt x="16302" y="6041"/>
                  </a:lnTo>
                  <a:lnTo>
                    <a:pt x="7973" y="2305"/>
                  </a:lnTo>
                  <a:lnTo>
                    <a:pt x="499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0" name="Google Shape;1900;p55"/>
            <p:cNvSpPr/>
            <p:nvPr/>
          </p:nvSpPr>
          <p:spPr>
            <a:xfrm>
              <a:off x="4503924" y="4361321"/>
              <a:ext cx="280507" cy="136430"/>
            </a:xfrm>
            <a:custGeom>
              <a:avLst/>
              <a:gdLst/>
              <a:ahLst/>
              <a:cxnLst/>
              <a:rect l="l" t="t" r="r" b="b"/>
              <a:pathLst>
                <a:path w="16967" h="8251" extrusionOk="0">
                  <a:moveTo>
                    <a:pt x="5290" y="665"/>
                  </a:moveTo>
                  <a:lnTo>
                    <a:pt x="8078" y="2827"/>
                  </a:lnTo>
                  <a:cubicBezTo>
                    <a:pt x="8099" y="2844"/>
                    <a:pt x="8120" y="2857"/>
                    <a:pt x="8141" y="2865"/>
                  </a:cubicBezTo>
                  <a:lnTo>
                    <a:pt x="16307" y="6526"/>
                  </a:lnTo>
                  <a:lnTo>
                    <a:pt x="16365" y="7591"/>
                  </a:lnTo>
                  <a:cubicBezTo>
                    <a:pt x="15924" y="7603"/>
                    <a:pt x="15057" y="7622"/>
                    <a:pt x="14220" y="7622"/>
                  </a:cubicBezTo>
                  <a:cubicBezTo>
                    <a:pt x="13617" y="7622"/>
                    <a:pt x="13029" y="7612"/>
                    <a:pt x="12629" y="7582"/>
                  </a:cubicBezTo>
                  <a:cubicBezTo>
                    <a:pt x="12448" y="7568"/>
                    <a:pt x="12272" y="7562"/>
                    <a:pt x="12100" y="7562"/>
                  </a:cubicBezTo>
                  <a:cubicBezTo>
                    <a:pt x="11715" y="7562"/>
                    <a:pt x="11350" y="7591"/>
                    <a:pt x="10992" y="7620"/>
                  </a:cubicBezTo>
                  <a:cubicBezTo>
                    <a:pt x="10660" y="7646"/>
                    <a:pt x="10348" y="7671"/>
                    <a:pt x="10045" y="7671"/>
                  </a:cubicBezTo>
                  <a:cubicBezTo>
                    <a:pt x="9639" y="7671"/>
                    <a:pt x="9250" y="7627"/>
                    <a:pt x="8855" y="7486"/>
                  </a:cubicBezTo>
                  <a:cubicBezTo>
                    <a:pt x="7710" y="7081"/>
                    <a:pt x="6700" y="5933"/>
                    <a:pt x="6688" y="5921"/>
                  </a:cubicBezTo>
                  <a:cubicBezTo>
                    <a:pt x="6633" y="5858"/>
                    <a:pt x="6554" y="5824"/>
                    <a:pt x="6471" y="5824"/>
                  </a:cubicBezTo>
                  <a:cubicBezTo>
                    <a:pt x="6442" y="5824"/>
                    <a:pt x="6417" y="5824"/>
                    <a:pt x="6392" y="5832"/>
                  </a:cubicBezTo>
                  <a:cubicBezTo>
                    <a:pt x="6283" y="5863"/>
                    <a:pt x="6203" y="5954"/>
                    <a:pt x="6182" y="6063"/>
                  </a:cubicBezTo>
                  <a:lnTo>
                    <a:pt x="5974" y="7252"/>
                  </a:lnTo>
                  <a:lnTo>
                    <a:pt x="1758" y="7252"/>
                  </a:lnTo>
                  <a:cubicBezTo>
                    <a:pt x="1583" y="6985"/>
                    <a:pt x="1173" y="6354"/>
                    <a:pt x="902" y="5863"/>
                  </a:cubicBezTo>
                  <a:cubicBezTo>
                    <a:pt x="697" y="5499"/>
                    <a:pt x="843" y="3879"/>
                    <a:pt x="1028" y="2701"/>
                  </a:cubicBezTo>
                  <a:cubicBezTo>
                    <a:pt x="1030" y="2701"/>
                    <a:pt x="1033" y="2701"/>
                    <a:pt x="1036" y="2701"/>
                  </a:cubicBezTo>
                  <a:cubicBezTo>
                    <a:pt x="2716" y="2701"/>
                    <a:pt x="4677" y="1178"/>
                    <a:pt x="5290" y="665"/>
                  </a:cubicBezTo>
                  <a:close/>
                  <a:moveTo>
                    <a:pt x="5277" y="1"/>
                  </a:moveTo>
                  <a:cubicBezTo>
                    <a:pt x="5208" y="1"/>
                    <a:pt x="5140" y="26"/>
                    <a:pt x="5085" y="76"/>
                  </a:cubicBezTo>
                  <a:cubicBezTo>
                    <a:pt x="5061" y="96"/>
                    <a:pt x="2767" y="2120"/>
                    <a:pt x="1062" y="2120"/>
                  </a:cubicBezTo>
                  <a:cubicBezTo>
                    <a:pt x="979" y="2120"/>
                    <a:pt x="898" y="2115"/>
                    <a:pt x="818" y="2105"/>
                  </a:cubicBezTo>
                  <a:cubicBezTo>
                    <a:pt x="807" y="2104"/>
                    <a:pt x="796" y="2103"/>
                    <a:pt x="785" y="2103"/>
                  </a:cubicBezTo>
                  <a:cubicBezTo>
                    <a:pt x="644" y="2103"/>
                    <a:pt x="520" y="2204"/>
                    <a:pt x="496" y="2347"/>
                  </a:cubicBezTo>
                  <a:cubicBezTo>
                    <a:pt x="409" y="2857"/>
                    <a:pt x="1" y="5432"/>
                    <a:pt x="392" y="6146"/>
                  </a:cubicBezTo>
                  <a:cubicBezTo>
                    <a:pt x="760" y="6805"/>
                    <a:pt x="1336" y="7666"/>
                    <a:pt x="1361" y="7703"/>
                  </a:cubicBezTo>
                  <a:cubicBezTo>
                    <a:pt x="1415" y="7782"/>
                    <a:pt x="1507" y="7832"/>
                    <a:pt x="1604" y="7832"/>
                  </a:cubicBezTo>
                  <a:lnTo>
                    <a:pt x="6216" y="7832"/>
                  </a:lnTo>
                  <a:cubicBezTo>
                    <a:pt x="6358" y="7832"/>
                    <a:pt x="6479" y="7732"/>
                    <a:pt x="6504" y="7591"/>
                  </a:cubicBezTo>
                  <a:lnTo>
                    <a:pt x="6658" y="6722"/>
                  </a:lnTo>
                  <a:cubicBezTo>
                    <a:pt x="7093" y="7131"/>
                    <a:pt x="7832" y="7741"/>
                    <a:pt x="8658" y="8037"/>
                  </a:cubicBezTo>
                  <a:cubicBezTo>
                    <a:pt x="9126" y="8204"/>
                    <a:pt x="9581" y="8250"/>
                    <a:pt x="10036" y="8250"/>
                  </a:cubicBezTo>
                  <a:cubicBezTo>
                    <a:pt x="10365" y="8250"/>
                    <a:pt x="10700" y="8225"/>
                    <a:pt x="11038" y="8200"/>
                  </a:cubicBezTo>
                  <a:cubicBezTo>
                    <a:pt x="11382" y="8171"/>
                    <a:pt x="11732" y="8144"/>
                    <a:pt x="12094" y="8144"/>
                  </a:cubicBezTo>
                  <a:cubicBezTo>
                    <a:pt x="12255" y="8144"/>
                    <a:pt x="12417" y="8149"/>
                    <a:pt x="12583" y="8162"/>
                  </a:cubicBezTo>
                  <a:cubicBezTo>
                    <a:pt x="13000" y="8194"/>
                    <a:pt x="13599" y="8204"/>
                    <a:pt x="14210" y="8204"/>
                  </a:cubicBezTo>
                  <a:cubicBezTo>
                    <a:pt x="15382" y="8204"/>
                    <a:pt x="16601" y="8165"/>
                    <a:pt x="16678" y="8162"/>
                  </a:cubicBezTo>
                  <a:cubicBezTo>
                    <a:pt x="16758" y="8158"/>
                    <a:pt x="16833" y="8125"/>
                    <a:pt x="16883" y="8067"/>
                  </a:cubicBezTo>
                  <a:cubicBezTo>
                    <a:pt x="16937" y="8008"/>
                    <a:pt x="16966" y="7933"/>
                    <a:pt x="16962" y="7853"/>
                  </a:cubicBezTo>
                  <a:lnTo>
                    <a:pt x="16878" y="6317"/>
                  </a:lnTo>
                  <a:cubicBezTo>
                    <a:pt x="16870" y="6208"/>
                    <a:pt x="16808" y="6113"/>
                    <a:pt x="16708" y="6067"/>
                  </a:cubicBezTo>
                  <a:lnTo>
                    <a:pt x="8408" y="2347"/>
                  </a:lnTo>
                  <a:lnTo>
                    <a:pt x="5456" y="63"/>
                  </a:lnTo>
                  <a:cubicBezTo>
                    <a:pt x="5403" y="22"/>
                    <a:pt x="5339" y="1"/>
                    <a:pt x="527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1" name="Google Shape;1901;p55"/>
            <p:cNvSpPr/>
            <p:nvPr/>
          </p:nvSpPr>
          <p:spPr>
            <a:xfrm>
              <a:off x="3694002" y="4375259"/>
              <a:ext cx="267397" cy="117696"/>
            </a:xfrm>
            <a:custGeom>
              <a:avLst/>
              <a:gdLst/>
              <a:ahLst/>
              <a:cxnLst/>
              <a:rect l="l" t="t" r="r" b="b"/>
              <a:pathLst>
                <a:path w="16174" h="7118" extrusionOk="0">
                  <a:moveTo>
                    <a:pt x="11072" y="1"/>
                  </a:moveTo>
                  <a:lnTo>
                    <a:pt x="7928" y="1754"/>
                  </a:lnTo>
                  <a:lnTo>
                    <a:pt x="0" y="5490"/>
                  </a:lnTo>
                  <a:lnTo>
                    <a:pt x="84" y="7027"/>
                  </a:lnTo>
                  <a:cubicBezTo>
                    <a:pt x="84" y="7027"/>
                    <a:pt x="1354" y="7068"/>
                    <a:pt x="2558" y="7068"/>
                  </a:cubicBezTo>
                  <a:cubicBezTo>
                    <a:pt x="3160" y="7068"/>
                    <a:pt x="3745" y="7058"/>
                    <a:pt x="4145" y="7027"/>
                  </a:cubicBezTo>
                  <a:cubicBezTo>
                    <a:pt x="4313" y="7015"/>
                    <a:pt x="4478" y="7009"/>
                    <a:pt x="4640" y="7009"/>
                  </a:cubicBezTo>
                  <a:cubicBezTo>
                    <a:pt x="5377" y="7009"/>
                    <a:pt x="6063" y="7118"/>
                    <a:pt x="6723" y="7118"/>
                  </a:cubicBezTo>
                  <a:cubicBezTo>
                    <a:pt x="7154" y="7118"/>
                    <a:pt x="7573" y="7071"/>
                    <a:pt x="7987" y="6918"/>
                  </a:cubicBezTo>
                  <a:cubicBezTo>
                    <a:pt x="9172" y="6480"/>
                    <a:pt x="10095" y="5270"/>
                    <a:pt x="10095" y="5270"/>
                  </a:cubicBezTo>
                  <a:lnTo>
                    <a:pt x="10500" y="6698"/>
                  </a:lnTo>
                  <a:lnTo>
                    <a:pt x="15112" y="6698"/>
                  </a:lnTo>
                  <a:cubicBezTo>
                    <a:pt x="15112" y="6698"/>
                    <a:pt x="15588" y="5270"/>
                    <a:pt x="15881" y="4610"/>
                  </a:cubicBezTo>
                  <a:cubicBezTo>
                    <a:pt x="16173" y="3950"/>
                    <a:pt x="15380" y="1550"/>
                    <a:pt x="15380" y="1550"/>
                  </a:cubicBezTo>
                  <a:cubicBezTo>
                    <a:pt x="15264" y="1565"/>
                    <a:pt x="15145" y="1572"/>
                    <a:pt x="15025" y="1572"/>
                  </a:cubicBezTo>
                  <a:cubicBezTo>
                    <a:pt x="13225" y="1572"/>
                    <a:pt x="11072" y="1"/>
                    <a:pt x="110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2" name="Google Shape;1902;p55"/>
            <p:cNvSpPr/>
            <p:nvPr/>
          </p:nvSpPr>
          <p:spPr>
            <a:xfrm>
              <a:off x="3689091" y="4370480"/>
              <a:ext cx="277200" cy="127270"/>
            </a:xfrm>
            <a:custGeom>
              <a:avLst/>
              <a:gdLst/>
              <a:ahLst/>
              <a:cxnLst/>
              <a:rect l="l" t="t" r="r" b="b"/>
              <a:pathLst>
                <a:path w="16767" h="7697" extrusionOk="0">
                  <a:moveTo>
                    <a:pt x="11352" y="633"/>
                  </a:moveTo>
                  <a:cubicBezTo>
                    <a:pt x="11891" y="1001"/>
                    <a:pt x="13708" y="2150"/>
                    <a:pt x="15330" y="2150"/>
                  </a:cubicBezTo>
                  <a:cubicBezTo>
                    <a:pt x="15378" y="2150"/>
                    <a:pt x="15425" y="2149"/>
                    <a:pt x="15473" y="2147"/>
                  </a:cubicBezTo>
                  <a:cubicBezTo>
                    <a:pt x="15769" y="3099"/>
                    <a:pt x="16070" y="4427"/>
                    <a:pt x="15910" y="4783"/>
                  </a:cubicBezTo>
                  <a:cubicBezTo>
                    <a:pt x="15677" y="5304"/>
                    <a:pt x="15343" y="6276"/>
                    <a:pt x="15201" y="6698"/>
                  </a:cubicBezTo>
                  <a:lnTo>
                    <a:pt x="11018" y="6698"/>
                  </a:lnTo>
                  <a:lnTo>
                    <a:pt x="10671" y="5479"/>
                  </a:lnTo>
                  <a:cubicBezTo>
                    <a:pt x="10642" y="5375"/>
                    <a:pt x="10554" y="5296"/>
                    <a:pt x="10446" y="5274"/>
                  </a:cubicBezTo>
                  <a:cubicBezTo>
                    <a:pt x="10428" y="5271"/>
                    <a:pt x="10410" y="5269"/>
                    <a:pt x="10392" y="5269"/>
                  </a:cubicBezTo>
                  <a:cubicBezTo>
                    <a:pt x="10304" y="5269"/>
                    <a:pt x="10217" y="5311"/>
                    <a:pt x="10162" y="5384"/>
                  </a:cubicBezTo>
                  <a:cubicBezTo>
                    <a:pt x="10153" y="5396"/>
                    <a:pt x="9277" y="6527"/>
                    <a:pt x="8184" y="6937"/>
                  </a:cubicBezTo>
                  <a:cubicBezTo>
                    <a:pt x="7809" y="7074"/>
                    <a:pt x="7419" y="7115"/>
                    <a:pt x="7014" y="7115"/>
                  </a:cubicBezTo>
                  <a:cubicBezTo>
                    <a:pt x="6705" y="7115"/>
                    <a:pt x="6388" y="7091"/>
                    <a:pt x="6062" y="7066"/>
                  </a:cubicBezTo>
                  <a:cubicBezTo>
                    <a:pt x="5700" y="7037"/>
                    <a:pt x="5328" y="7007"/>
                    <a:pt x="4943" y="7007"/>
                  </a:cubicBezTo>
                  <a:cubicBezTo>
                    <a:pt x="4773" y="7007"/>
                    <a:pt x="4602" y="7016"/>
                    <a:pt x="4422" y="7028"/>
                  </a:cubicBezTo>
                  <a:cubicBezTo>
                    <a:pt x="4041" y="7058"/>
                    <a:pt x="3484" y="7068"/>
                    <a:pt x="2906" y="7068"/>
                  </a:cubicBezTo>
                  <a:cubicBezTo>
                    <a:pt x="2028" y="7068"/>
                    <a:pt x="1099" y="7045"/>
                    <a:pt x="656" y="7032"/>
                  </a:cubicBezTo>
                  <a:lnTo>
                    <a:pt x="598" y="5960"/>
                  </a:lnTo>
                  <a:lnTo>
                    <a:pt x="8367" y="2298"/>
                  </a:lnTo>
                  <a:lnTo>
                    <a:pt x="11352" y="633"/>
                  </a:lnTo>
                  <a:close/>
                  <a:moveTo>
                    <a:pt x="11370" y="0"/>
                  </a:moveTo>
                  <a:cubicBezTo>
                    <a:pt x="11321" y="0"/>
                    <a:pt x="11272" y="13"/>
                    <a:pt x="11226" y="39"/>
                  </a:cubicBezTo>
                  <a:lnTo>
                    <a:pt x="8099" y="1781"/>
                  </a:lnTo>
                  <a:lnTo>
                    <a:pt x="172" y="5517"/>
                  </a:lnTo>
                  <a:cubicBezTo>
                    <a:pt x="68" y="5567"/>
                    <a:pt x="1" y="5675"/>
                    <a:pt x="9" y="5796"/>
                  </a:cubicBezTo>
                  <a:lnTo>
                    <a:pt x="89" y="7332"/>
                  </a:lnTo>
                  <a:cubicBezTo>
                    <a:pt x="97" y="7483"/>
                    <a:pt x="222" y="7604"/>
                    <a:pt x="373" y="7608"/>
                  </a:cubicBezTo>
                  <a:cubicBezTo>
                    <a:pt x="450" y="7611"/>
                    <a:pt x="1674" y="7650"/>
                    <a:pt x="2847" y="7650"/>
                  </a:cubicBezTo>
                  <a:cubicBezTo>
                    <a:pt x="3457" y="7650"/>
                    <a:pt x="4054" y="7640"/>
                    <a:pt x="4467" y="7608"/>
                  </a:cubicBezTo>
                  <a:cubicBezTo>
                    <a:pt x="4632" y="7595"/>
                    <a:pt x="4794" y="7590"/>
                    <a:pt x="4954" y="7590"/>
                  </a:cubicBezTo>
                  <a:cubicBezTo>
                    <a:pt x="5316" y="7590"/>
                    <a:pt x="5669" y="7617"/>
                    <a:pt x="6016" y="7646"/>
                  </a:cubicBezTo>
                  <a:cubicBezTo>
                    <a:pt x="6359" y="7671"/>
                    <a:pt x="6693" y="7696"/>
                    <a:pt x="7022" y="7696"/>
                  </a:cubicBezTo>
                  <a:cubicBezTo>
                    <a:pt x="7482" y="7696"/>
                    <a:pt x="7933" y="7646"/>
                    <a:pt x="8384" y="7479"/>
                  </a:cubicBezTo>
                  <a:cubicBezTo>
                    <a:pt x="9185" y="7182"/>
                    <a:pt x="9866" y="6569"/>
                    <a:pt x="10259" y="6155"/>
                  </a:cubicBezTo>
                  <a:lnTo>
                    <a:pt x="10517" y="7066"/>
                  </a:lnTo>
                  <a:cubicBezTo>
                    <a:pt x="10554" y="7191"/>
                    <a:pt x="10667" y="7278"/>
                    <a:pt x="10797" y="7278"/>
                  </a:cubicBezTo>
                  <a:lnTo>
                    <a:pt x="15413" y="7278"/>
                  </a:lnTo>
                  <a:cubicBezTo>
                    <a:pt x="15539" y="7278"/>
                    <a:pt x="15648" y="7199"/>
                    <a:pt x="15689" y="7078"/>
                  </a:cubicBezTo>
                  <a:cubicBezTo>
                    <a:pt x="15694" y="7066"/>
                    <a:pt x="16157" y="5659"/>
                    <a:pt x="16445" y="5020"/>
                  </a:cubicBezTo>
                  <a:cubicBezTo>
                    <a:pt x="16766" y="4294"/>
                    <a:pt x="16095" y="2169"/>
                    <a:pt x="15956" y="1752"/>
                  </a:cubicBezTo>
                  <a:cubicBezTo>
                    <a:pt x="15914" y="1629"/>
                    <a:pt x="15803" y="1549"/>
                    <a:pt x="15679" y="1549"/>
                  </a:cubicBezTo>
                  <a:cubicBezTo>
                    <a:pt x="15668" y="1549"/>
                    <a:pt x="15656" y="1550"/>
                    <a:pt x="15644" y="1551"/>
                  </a:cubicBezTo>
                  <a:cubicBezTo>
                    <a:pt x="15539" y="1565"/>
                    <a:pt x="15432" y="1571"/>
                    <a:pt x="15323" y="1571"/>
                  </a:cubicBezTo>
                  <a:cubicBezTo>
                    <a:pt x="13645" y="1571"/>
                    <a:pt x="11564" y="72"/>
                    <a:pt x="11540" y="56"/>
                  </a:cubicBezTo>
                  <a:cubicBezTo>
                    <a:pt x="11489" y="20"/>
                    <a:pt x="11430" y="0"/>
                    <a:pt x="11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3" name="Google Shape;1903;p55"/>
            <p:cNvSpPr/>
            <p:nvPr/>
          </p:nvSpPr>
          <p:spPr>
            <a:xfrm>
              <a:off x="3880370" y="2526737"/>
              <a:ext cx="744640" cy="1895820"/>
            </a:xfrm>
            <a:custGeom>
              <a:avLst/>
              <a:gdLst/>
              <a:ahLst/>
              <a:cxnLst/>
              <a:rect l="l" t="t" r="r" b="b"/>
              <a:pathLst>
                <a:path w="45041" h="114655" extrusionOk="0">
                  <a:moveTo>
                    <a:pt x="40983" y="1"/>
                  </a:moveTo>
                  <a:cubicBezTo>
                    <a:pt x="36801" y="3147"/>
                    <a:pt x="31662" y="4149"/>
                    <a:pt x="26809" y="4149"/>
                  </a:cubicBezTo>
                  <a:cubicBezTo>
                    <a:pt x="18280" y="4149"/>
                    <a:pt x="10638" y="1053"/>
                    <a:pt x="10638" y="1053"/>
                  </a:cubicBezTo>
                  <a:cubicBezTo>
                    <a:pt x="10638" y="1053"/>
                    <a:pt x="7214" y="37151"/>
                    <a:pt x="6546" y="40930"/>
                  </a:cubicBezTo>
                  <a:cubicBezTo>
                    <a:pt x="5372" y="47571"/>
                    <a:pt x="5406" y="57477"/>
                    <a:pt x="4396" y="62646"/>
                  </a:cubicBezTo>
                  <a:cubicBezTo>
                    <a:pt x="3382" y="67814"/>
                    <a:pt x="3123" y="80171"/>
                    <a:pt x="2291" y="89464"/>
                  </a:cubicBezTo>
                  <a:cubicBezTo>
                    <a:pt x="1620" y="96974"/>
                    <a:pt x="0" y="112429"/>
                    <a:pt x="0" y="112429"/>
                  </a:cubicBezTo>
                  <a:cubicBezTo>
                    <a:pt x="0" y="112429"/>
                    <a:pt x="418" y="113352"/>
                    <a:pt x="1720" y="113540"/>
                  </a:cubicBezTo>
                  <a:cubicBezTo>
                    <a:pt x="1978" y="113577"/>
                    <a:pt x="2227" y="113591"/>
                    <a:pt x="2461" y="113591"/>
                  </a:cubicBezTo>
                  <a:cubicBezTo>
                    <a:pt x="3410" y="113591"/>
                    <a:pt x="4108" y="113352"/>
                    <a:pt x="4108" y="113352"/>
                  </a:cubicBezTo>
                  <a:cubicBezTo>
                    <a:pt x="4108" y="113352"/>
                    <a:pt x="6304" y="105704"/>
                    <a:pt x="7686" y="100535"/>
                  </a:cubicBezTo>
                  <a:cubicBezTo>
                    <a:pt x="9071" y="95367"/>
                    <a:pt x="15497" y="74143"/>
                    <a:pt x="17204" y="64729"/>
                  </a:cubicBezTo>
                  <a:cubicBezTo>
                    <a:pt x="18911" y="55315"/>
                    <a:pt x="25524" y="31753"/>
                    <a:pt x="25524" y="31753"/>
                  </a:cubicBezTo>
                  <a:cubicBezTo>
                    <a:pt x="25524" y="31753"/>
                    <a:pt x="30480" y="54209"/>
                    <a:pt x="31565" y="60672"/>
                  </a:cubicBezTo>
                  <a:cubicBezTo>
                    <a:pt x="32650" y="67130"/>
                    <a:pt x="35054" y="88020"/>
                    <a:pt x="35715" y="93155"/>
                  </a:cubicBezTo>
                  <a:cubicBezTo>
                    <a:pt x="36441" y="98820"/>
                    <a:pt x="38236" y="114654"/>
                    <a:pt x="38236" y="114654"/>
                  </a:cubicBezTo>
                  <a:lnTo>
                    <a:pt x="43817" y="111687"/>
                  </a:lnTo>
                  <a:cubicBezTo>
                    <a:pt x="43817" y="111687"/>
                    <a:pt x="45041" y="103408"/>
                    <a:pt x="45041" y="92854"/>
                  </a:cubicBezTo>
                  <a:cubicBezTo>
                    <a:pt x="45041" y="86689"/>
                    <a:pt x="44678" y="70261"/>
                    <a:pt x="44603" y="61953"/>
                  </a:cubicBezTo>
                  <a:cubicBezTo>
                    <a:pt x="44523" y="53650"/>
                    <a:pt x="44189" y="48302"/>
                    <a:pt x="43551" y="36492"/>
                  </a:cubicBezTo>
                  <a:cubicBezTo>
                    <a:pt x="42916" y="24677"/>
                    <a:pt x="40983" y="1"/>
                    <a:pt x="409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4" name="Google Shape;1904;p55"/>
            <p:cNvSpPr/>
            <p:nvPr/>
          </p:nvSpPr>
          <p:spPr>
            <a:xfrm>
              <a:off x="3875460" y="2521909"/>
              <a:ext cx="754395" cy="1905477"/>
            </a:xfrm>
            <a:custGeom>
              <a:avLst/>
              <a:gdLst/>
              <a:ahLst/>
              <a:cxnLst/>
              <a:rect l="l" t="t" r="r" b="b"/>
              <a:pathLst>
                <a:path w="45631" h="115239" extrusionOk="0">
                  <a:moveTo>
                    <a:pt x="41029" y="835"/>
                  </a:moveTo>
                  <a:cubicBezTo>
                    <a:pt x="41313" y="4459"/>
                    <a:pt x="42983" y="26071"/>
                    <a:pt x="43559" y="36800"/>
                  </a:cubicBezTo>
                  <a:lnTo>
                    <a:pt x="43756" y="40420"/>
                  </a:lnTo>
                  <a:cubicBezTo>
                    <a:pt x="44261" y="49725"/>
                    <a:pt x="44536" y="54848"/>
                    <a:pt x="44607" y="62249"/>
                  </a:cubicBezTo>
                  <a:cubicBezTo>
                    <a:pt x="44640" y="65881"/>
                    <a:pt x="44732" y="71158"/>
                    <a:pt x="44820" y="76260"/>
                  </a:cubicBezTo>
                  <a:cubicBezTo>
                    <a:pt x="44933" y="82856"/>
                    <a:pt x="45050" y="89677"/>
                    <a:pt x="45050" y="93146"/>
                  </a:cubicBezTo>
                  <a:cubicBezTo>
                    <a:pt x="45050" y="102802"/>
                    <a:pt x="44006" y="110642"/>
                    <a:pt x="43848" y="111790"/>
                  </a:cubicBezTo>
                  <a:lnTo>
                    <a:pt x="38775" y="114491"/>
                  </a:lnTo>
                  <a:cubicBezTo>
                    <a:pt x="38482" y="111929"/>
                    <a:pt x="36951" y="98494"/>
                    <a:pt x="36299" y="93409"/>
                  </a:cubicBezTo>
                  <a:cubicBezTo>
                    <a:pt x="36124" y="92052"/>
                    <a:pt x="35827" y="89590"/>
                    <a:pt x="35465" y="86584"/>
                  </a:cubicBezTo>
                  <a:cubicBezTo>
                    <a:pt x="34463" y="78255"/>
                    <a:pt x="32947" y="65669"/>
                    <a:pt x="32150" y="60913"/>
                  </a:cubicBezTo>
                  <a:cubicBezTo>
                    <a:pt x="31073" y="54522"/>
                    <a:pt x="26155" y="32204"/>
                    <a:pt x="26105" y="31983"/>
                  </a:cubicBezTo>
                  <a:cubicBezTo>
                    <a:pt x="26076" y="31850"/>
                    <a:pt x="25963" y="31757"/>
                    <a:pt x="25829" y="31753"/>
                  </a:cubicBezTo>
                  <a:lnTo>
                    <a:pt x="25821" y="31753"/>
                  </a:lnTo>
                  <a:cubicBezTo>
                    <a:pt x="25692" y="31753"/>
                    <a:pt x="25579" y="31841"/>
                    <a:pt x="25542" y="31966"/>
                  </a:cubicBezTo>
                  <a:cubicBezTo>
                    <a:pt x="25474" y="32200"/>
                    <a:pt x="18904" y="55653"/>
                    <a:pt x="17213" y="64971"/>
                  </a:cubicBezTo>
                  <a:cubicBezTo>
                    <a:pt x="15923" y="72077"/>
                    <a:pt x="11886" y="86124"/>
                    <a:pt x="9473" y="94515"/>
                  </a:cubicBezTo>
                  <a:cubicBezTo>
                    <a:pt x="8671" y="97295"/>
                    <a:pt x="8041" y="99492"/>
                    <a:pt x="7703" y="100752"/>
                  </a:cubicBezTo>
                  <a:cubicBezTo>
                    <a:pt x="6442" y="105457"/>
                    <a:pt x="4488" y="112304"/>
                    <a:pt x="4172" y="113410"/>
                  </a:cubicBezTo>
                  <a:cubicBezTo>
                    <a:pt x="3932" y="113475"/>
                    <a:pt x="3408" y="113591"/>
                    <a:pt x="2761" y="113591"/>
                  </a:cubicBezTo>
                  <a:cubicBezTo>
                    <a:pt x="2539" y="113591"/>
                    <a:pt x="2303" y="113578"/>
                    <a:pt x="2058" y="113544"/>
                  </a:cubicBezTo>
                  <a:cubicBezTo>
                    <a:pt x="1116" y="113410"/>
                    <a:pt x="706" y="112850"/>
                    <a:pt x="594" y="112663"/>
                  </a:cubicBezTo>
                  <a:cubicBezTo>
                    <a:pt x="727" y="111390"/>
                    <a:pt x="2238" y="96912"/>
                    <a:pt x="2877" y="89781"/>
                  </a:cubicBezTo>
                  <a:cubicBezTo>
                    <a:pt x="3203" y="86141"/>
                    <a:pt x="3440" y="82041"/>
                    <a:pt x="3671" y="78079"/>
                  </a:cubicBezTo>
                  <a:cubicBezTo>
                    <a:pt x="4025" y="71931"/>
                    <a:pt x="4363" y="66119"/>
                    <a:pt x="4977" y="62992"/>
                  </a:cubicBezTo>
                  <a:cubicBezTo>
                    <a:pt x="5478" y="60450"/>
                    <a:pt x="5719" y="56789"/>
                    <a:pt x="5979" y="52915"/>
                  </a:cubicBezTo>
                  <a:cubicBezTo>
                    <a:pt x="6251" y="48852"/>
                    <a:pt x="6534" y="44649"/>
                    <a:pt x="7131" y="41272"/>
                  </a:cubicBezTo>
                  <a:cubicBezTo>
                    <a:pt x="7761" y="37690"/>
                    <a:pt x="10800" y="5833"/>
                    <a:pt x="11185" y="1754"/>
                  </a:cubicBezTo>
                  <a:cubicBezTo>
                    <a:pt x="12808" y="2354"/>
                    <a:pt x="19634" y="4705"/>
                    <a:pt x="27130" y="4705"/>
                  </a:cubicBezTo>
                  <a:cubicBezTo>
                    <a:pt x="31878" y="4705"/>
                    <a:pt x="36895" y="3762"/>
                    <a:pt x="41029" y="835"/>
                  </a:cubicBezTo>
                  <a:close/>
                  <a:moveTo>
                    <a:pt x="41279" y="1"/>
                  </a:moveTo>
                  <a:cubicBezTo>
                    <a:pt x="41217" y="1"/>
                    <a:pt x="41155" y="21"/>
                    <a:pt x="41104" y="58"/>
                  </a:cubicBezTo>
                  <a:cubicBezTo>
                    <a:pt x="37004" y="3144"/>
                    <a:pt x="31929" y="4128"/>
                    <a:pt x="27124" y="4128"/>
                  </a:cubicBezTo>
                  <a:cubicBezTo>
                    <a:pt x="18730" y="4128"/>
                    <a:pt x="11159" y="1125"/>
                    <a:pt x="11043" y="1077"/>
                  </a:cubicBezTo>
                  <a:cubicBezTo>
                    <a:pt x="11007" y="1063"/>
                    <a:pt x="10969" y="1056"/>
                    <a:pt x="10931" y="1056"/>
                  </a:cubicBezTo>
                  <a:cubicBezTo>
                    <a:pt x="10879" y="1056"/>
                    <a:pt x="10827" y="1070"/>
                    <a:pt x="10784" y="1098"/>
                  </a:cubicBezTo>
                  <a:cubicBezTo>
                    <a:pt x="10704" y="1145"/>
                    <a:pt x="10654" y="1228"/>
                    <a:pt x="10642" y="1320"/>
                  </a:cubicBezTo>
                  <a:cubicBezTo>
                    <a:pt x="10609" y="1679"/>
                    <a:pt x="7214" y="37447"/>
                    <a:pt x="6559" y="41171"/>
                  </a:cubicBezTo>
                  <a:cubicBezTo>
                    <a:pt x="5954" y="44582"/>
                    <a:pt x="5669" y="48798"/>
                    <a:pt x="5399" y="52877"/>
                  </a:cubicBezTo>
                  <a:cubicBezTo>
                    <a:pt x="5139" y="56730"/>
                    <a:pt x="4898" y="60374"/>
                    <a:pt x="4405" y="62879"/>
                  </a:cubicBezTo>
                  <a:cubicBezTo>
                    <a:pt x="3787" y="66048"/>
                    <a:pt x="3449" y="71877"/>
                    <a:pt x="3089" y="78046"/>
                  </a:cubicBezTo>
                  <a:cubicBezTo>
                    <a:pt x="2860" y="82004"/>
                    <a:pt x="2627" y="86099"/>
                    <a:pt x="2301" y="89727"/>
                  </a:cubicBezTo>
                  <a:cubicBezTo>
                    <a:pt x="1633" y="97150"/>
                    <a:pt x="22" y="112538"/>
                    <a:pt x="9" y="112692"/>
                  </a:cubicBezTo>
                  <a:cubicBezTo>
                    <a:pt x="0" y="112742"/>
                    <a:pt x="9" y="112796"/>
                    <a:pt x="34" y="112842"/>
                  </a:cubicBezTo>
                  <a:cubicBezTo>
                    <a:pt x="51" y="112888"/>
                    <a:pt x="535" y="113915"/>
                    <a:pt x="1975" y="114120"/>
                  </a:cubicBezTo>
                  <a:cubicBezTo>
                    <a:pt x="2251" y="114159"/>
                    <a:pt x="2516" y="114174"/>
                    <a:pt x="2765" y="114174"/>
                  </a:cubicBezTo>
                  <a:cubicBezTo>
                    <a:pt x="3743" y="114174"/>
                    <a:pt x="4464" y="113933"/>
                    <a:pt x="4501" y="113919"/>
                  </a:cubicBezTo>
                  <a:cubicBezTo>
                    <a:pt x="4588" y="113890"/>
                    <a:pt x="4659" y="113819"/>
                    <a:pt x="4684" y="113727"/>
                  </a:cubicBezTo>
                  <a:cubicBezTo>
                    <a:pt x="4710" y="113648"/>
                    <a:pt x="6897" y="106017"/>
                    <a:pt x="8266" y="100902"/>
                  </a:cubicBezTo>
                  <a:cubicBezTo>
                    <a:pt x="8600" y="99646"/>
                    <a:pt x="9231" y="97455"/>
                    <a:pt x="10028" y="94678"/>
                  </a:cubicBezTo>
                  <a:cubicBezTo>
                    <a:pt x="12445" y="86274"/>
                    <a:pt x="16490" y="72210"/>
                    <a:pt x="17785" y="65075"/>
                  </a:cubicBezTo>
                  <a:cubicBezTo>
                    <a:pt x="19259" y="56956"/>
                    <a:pt x="24455" y="38052"/>
                    <a:pt x="25788" y="33247"/>
                  </a:cubicBezTo>
                  <a:cubicBezTo>
                    <a:pt x="26810" y="37902"/>
                    <a:pt x="30642" y="55465"/>
                    <a:pt x="31574" y="61010"/>
                  </a:cubicBezTo>
                  <a:cubicBezTo>
                    <a:pt x="32371" y="65752"/>
                    <a:pt x="33887" y="78330"/>
                    <a:pt x="34889" y="86650"/>
                  </a:cubicBezTo>
                  <a:cubicBezTo>
                    <a:pt x="35251" y="89661"/>
                    <a:pt x="35548" y="92123"/>
                    <a:pt x="35723" y="93484"/>
                  </a:cubicBezTo>
                  <a:cubicBezTo>
                    <a:pt x="36442" y="99083"/>
                    <a:pt x="38228" y="114821"/>
                    <a:pt x="38245" y="114979"/>
                  </a:cubicBezTo>
                  <a:cubicBezTo>
                    <a:pt x="38257" y="115076"/>
                    <a:pt x="38316" y="115160"/>
                    <a:pt x="38399" y="115205"/>
                  </a:cubicBezTo>
                  <a:cubicBezTo>
                    <a:pt x="38441" y="115226"/>
                    <a:pt x="38487" y="115239"/>
                    <a:pt x="38533" y="115239"/>
                  </a:cubicBezTo>
                  <a:cubicBezTo>
                    <a:pt x="38583" y="115239"/>
                    <a:pt x="38629" y="115226"/>
                    <a:pt x="38671" y="115205"/>
                  </a:cubicBezTo>
                  <a:lnTo>
                    <a:pt x="44249" y="112237"/>
                  </a:lnTo>
                  <a:cubicBezTo>
                    <a:pt x="44332" y="112191"/>
                    <a:pt x="44386" y="112112"/>
                    <a:pt x="44399" y="112020"/>
                  </a:cubicBezTo>
                  <a:cubicBezTo>
                    <a:pt x="44411" y="111937"/>
                    <a:pt x="45630" y="103600"/>
                    <a:pt x="45630" y="93146"/>
                  </a:cubicBezTo>
                  <a:cubicBezTo>
                    <a:pt x="45630" y="89673"/>
                    <a:pt x="45513" y="82848"/>
                    <a:pt x="45401" y="76251"/>
                  </a:cubicBezTo>
                  <a:cubicBezTo>
                    <a:pt x="45313" y="71150"/>
                    <a:pt x="45225" y="65873"/>
                    <a:pt x="45187" y="62245"/>
                  </a:cubicBezTo>
                  <a:cubicBezTo>
                    <a:pt x="45120" y="54831"/>
                    <a:pt x="44841" y="49700"/>
                    <a:pt x="44336" y="40386"/>
                  </a:cubicBezTo>
                  <a:lnTo>
                    <a:pt x="44139" y="36767"/>
                  </a:lnTo>
                  <a:cubicBezTo>
                    <a:pt x="43509" y="25087"/>
                    <a:pt x="41588" y="518"/>
                    <a:pt x="41568" y="268"/>
                  </a:cubicBezTo>
                  <a:cubicBezTo>
                    <a:pt x="41559" y="164"/>
                    <a:pt x="41497" y="71"/>
                    <a:pt x="41397" y="25"/>
                  </a:cubicBezTo>
                  <a:cubicBezTo>
                    <a:pt x="41360" y="9"/>
                    <a:pt x="41319" y="1"/>
                    <a:pt x="4127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5" name="Google Shape;1905;p55"/>
            <p:cNvSpPr/>
            <p:nvPr/>
          </p:nvSpPr>
          <p:spPr>
            <a:xfrm>
              <a:off x="4530279" y="4370927"/>
              <a:ext cx="77256" cy="63098"/>
            </a:xfrm>
            <a:custGeom>
              <a:avLst/>
              <a:gdLst/>
              <a:ahLst/>
              <a:cxnLst/>
              <a:rect l="l" t="t" r="r" b="b"/>
              <a:pathLst>
                <a:path w="4673" h="3816" extrusionOk="0">
                  <a:moveTo>
                    <a:pt x="4508" y="1"/>
                  </a:moveTo>
                  <a:cubicBezTo>
                    <a:pt x="4475" y="1"/>
                    <a:pt x="4443" y="12"/>
                    <a:pt x="4418" y="33"/>
                  </a:cubicBezTo>
                  <a:lnTo>
                    <a:pt x="76" y="3557"/>
                  </a:lnTo>
                  <a:cubicBezTo>
                    <a:pt x="14" y="3611"/>
                    <a:pt x="1" y="3698"/>
                    <a:pt x="51" y="3762"/>
                  </a:cubicBezTo>
                  <a:cubicBezTo>
                    <a:pt x="80" y="3799"/>
                    <a:pt x="122" y="3816"/>
                    <a:pt x="168" y="3816"/>
                  </a:cubicBezTo>
                  <a:cubicBezTo>
                    <a:pt x="197" y="3816"/>
                    <a:pt x="230" y="3808"/>
                    <a:pt x="255" y="3783"/>
                  </a:cubicBezTo>
                  <a:lnTo>
                    <a:pt x="4601" y="259"/>
                  </a:lnTo>
                  <a:cubicBezTo>
                    <a:pt x="4660" y="209"/>
                    <a:pt x="4673" y="117"/>
                    <a:pt x="4622" y="54"/>
                  </a:cubicBezTo>
                  <a:cubicBezTo>
                    <a:pt x="4592" y="19"/>
                    <a:pt x="4549" y="1"/>
                    <a:pt x="450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6" name="Google Shape;1906;p55"/>
            <p:cNvSpPr/>
            <p:nvPr/>
          </p:nvSpPr>
          <p:spPr>
            <a:xfrm>
              <a:off x="3874352" y="4372894"/>
              <a:ext cx="62410" cy="48514"/>
            </a:xfrm>
            <a:custGeom>
              <a:avLst/>
              <a:gdLst/>
              <a:ahLst/>
              <a:cxnLst/>
              <a:rect l="l" t="t" r="r" b="b"/>
              <a:pathLst>
                <a:path w="3775" h="2934" extrusionOk="0">
                  <a:moveTo>
                    <a:pt x="162" y="1"/>
                  </a:moveTo>
                  <a:cubicBezTo>
                    <a:pt x="119" y="1"/>
                    <a:pt x="76" y="20"/>
                    <a:pt x="46" y="57"/>
                  </a:cubicBezTo>
                  <a:cubicBezTo>
                    <a:pt x="0" y="119"/>
                    <a:pt x="13" y="211"/>
                    <a:pt x="76" y="261"/>
                  </a:cubicBezTo>
                  <a:lnTo>
                    <a:pt x="3524" y="2903"/>
                  </a:lnTo>
                  <a:cubicBezTo>
                    <a:pt x="3549" y="2924"/>
                    <a:pt x="3578" y="2933"/>
                    <a:pt x="3612" y="2933"/>
                  </a:cubicBezTo>
                  <a:cubicBezTo>
                    <a:pt x="3653" y="2933"/>
                    <a:pt x="3699" y="2916"/>
                    <a:pt x="3725" y="2878"/>
                  </a:cubicBezTo>
                  <a:cubicBezTo>
                    <a:pt x="3775" y="2812"/>
                    <a:pt x="3763" y="2724"/>
                    <a:pt x="3699" y="2674"/>
                  </a:cubicBezTo>
                  <a:lnTo>
                    <a:pt x="251" y="32"/>
                  </a:lnTo>
                  <a:cubicBezTo>
                    <a:pt x="225" y="11"/>
                    <a:pt x="194" y="1"/>
                    <a:pt x="16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7" name="Google Shape;1907;p55"/>
            <p:cNvSpPr/>
            <p:nvPr/>
          </p:nvSpPr>
          <p:spPr>
            <a:xfrm>
              <a:off x="4341298" y="2661687"/>
              <a:ext cx="45349" cy="242850"/>
            </a:xfrm>
            <a:custGeom>
              <a:avLst/>
              <a:gdLst/>
              <a:ahLst/>
              <a:cxnLst/>
              <a:rect l="l" t="t" r="r" b="b"/>
              <a:pathLst>
                <a:path w="2743" h="14687" extrusionOk="0">
                  <a:moveTo>
                    <a:pt x="498" y="1"/>
                  </a:moveTo>
                  <a:cubicBezTo>
                    <a:pt x="409" y="9"/>
                    <a:pt x="351" y="63"/>
                    <a:pt x="351" y="142"/>
                  </a:cubicBezTo>
                  <a:lnTo>
                    <a:pt x="1" y="14541"/>
                  </a:lnTo>
                  <a:cubicBezTo>
                    <a:pt x="1" y="14599"/>
                    <a:pt x="34" y="14654"/>
                    <a:pt x="88" y="14674"/>
                  </a:cubicBezTo>
                  <a:cubicBezTo>
                    <a:pt x="109" y="14683"/>
                    <a:pt x="126" y="14687"/>
                    <a:pt x="147" y="14687"/>
                  </a:cubicBezTo>
                  <a:cubicBezTo>
                    <a:pt x="184" y="14687"/>
                    <a:pt x="222" y="14674"/>
                    <a:pt x="251" y="14645"/>
                  </a:cubicBezTo>
                  <a:lnTo>
                    <a:pt x="2689" y="12207"/>
                  </a:lnTo>
                  <a:cubicBezTo>
                    <a:pt x="2743" y="12149"/>
                    <a:pt x="2743" y="12057"/>
                    <a:pt x="2689" y="12003"/>
                  </a:cubicBezTo>
                  <a:cubicBezTo>
                    <a:pt x="2660" y="11973"/>
                    <a:pt x="2622" y="11958"/>
                    <a:pt x="2585" y="11958"/>
                  </a:cubicBezTo>
                  <a:cubicBezTo>
                    <a:pt x="2547" y="11958"/>
                    <a:pt x="2509" y="11973"/>
                    <a:pt x="2480" y="12003"/>
                  </a:cubicBezTo>
                  <a:lnTo>
                    <a:pt x="301" y="14182"/>
                  </a:lnTo>
                  <a:lnTo>
                    <a:pt x="639" y="151"/>
                  </a:lnTo>
                  <a:cubicBezTo>
                    <a:pt x="644" y="71"/>
                    <a:pt x="581" y="5"/>
                    <a:pt x="4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8" name="Google Shape;1908;p55"/>
            <p:cNvSpPr/>
            <p:nvPr/>
          </p:nvSpPr>
          <p:spPr>
            <a:xfrm>
              <a:off x="4321557" y="2899477"/>
              <a:ext cx="120109" cy="147591"/>
            </a:xfrm>
            <a:custGeom>
              <a:avLst/>
              <a:gdLst/>
              <a:ahLst/>
              <a:cxnLst/>
              <a:rect l="l" t="t" r="r" b="b"/>
              <a:pathLst>
                <a:path w="7265" h="8926" extrusionOk="0">
                  <a:moveTo>
                    <a:pt x="7101" y="1"/>
                  </a:moveTo>
                  <a:cubicBezTo>
                    <a:pt x="7059" y="1"/>
                    <a:pt x="7017" y="19"/>
                    <a:pt x="6989" y="54"/>
                  </a:cubicBezTo>
                  <a:lnTo>
                    <a:pt x="50" y="8688"/>
                  </a:lnTo>
                  <a:cubicBezTo>
                    <a:pt x="0" y="8750"/>
                    <a:pt x="9" y="8842"/>
                    <a:pt x="71" y="8892"/>
                  </a:cubicBezTo>
                  <a:cubicBezTo>
                    <a:pt x="97" y="8913"/>
                    <a:pt x="130" y="8925"/>
                    <a:pt x="164" y="8925"/>
                  </a:cubicBezTo>
                  <a:cubicBezTo>
                    <a:pt x="205" y="8925"/>
                    <a:pt x="247" y="8904"/>
                    <a:pt x="276" y="8871"/>
                  </a:cubicBezTo>
                  <a:lnTo>
                    <a:pt x="7214" y="238"/>
                  </a:lnTo>
                  <a:cubicBezTo>
                    <a:pt x="7264" y="176"/>
                    <a:pt x="7256" y="83"/>
                    <a:pt x="7193" y="33"/>
                  </a:cubicBezTo>
                  <a:cubicBezTo>
                    <a:pt x="7166" y="11"/>
                    <a:pt x="7133" y="1"/>
                    <a:pt x="7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9" name="Google Shape;1909;p55"/>
            <p:cNvSpPr/>
            <p:nvPr/>
          </p:nvSpPr>
          <p:spPr>
            <a:xfrm>
              <a:off x="4372497" y="2909910"/>
              <a:ext cx="100914" cy="98631"/>
            </a:xfrm>
            <a:custGeom>
              <a:avLst/>
              <a:gdLst/>
              <a:ahLst/>
              <a:cxnLst/>
              <a:rect l="l" t="t" r="r" b="b"/>
              <a:pathLst>
                <a:path w="6104" h="5965" extrusionOk="0">
                  <a:moveTo>
                    <a:pt x="5944" y="1"/>
                  </a:moveTo>
                  <a:cubicBezTo>
                    <a:pt x="5908" y="1"/>
                    <a:pt x="5872" y="14"/>
                    <a:pt x="5845" y="42"/>
                  </a:cubicBezTo>
                  <a:lnTo>
                    <a:pt x="59" y="5714"/>
                  </a:lnTo>
                  <a:cubicBezTo>
                    <a:pt x="0" y="5769"/>
                    <a:pt x="0" y="5861"/>
                    <a:pt x="54" y="5919"/>
                  </a:cubicBezTo>
                  <a:cubicBezTo>
                    <a:pt x="84" y="5948"/>
                    <a:pt x="121" y="5965"/>
                    <a:pt x="160" y="5965"/>
                  </a:cubicBezTo>
                  <a:cubicBezTo>
                    <a:pt x="197" y="5965"/>
                    <a:pt x="230" y="5948"/>
                    <a:pt x="260" y="5923"/>
                  </a:cubicBezTo>
                  <a:lnTo>
                    <a:pt x="6046" y="250"/>
                  </a:lnTo>
                  <a:cubicBezTo>
                    <a:pt x="6104" y="196"/>
                    <a:pt x="6104" y="104"/>
                    <a:pt x="6050" y="46"/>
                  </a:cubicBezTo>
                  <a:cubicBezTo>
                    <a:pt x="6020" y="15"/>
                    <a:pt x="5981" y="1"/>
                    <a:pt x="594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0" name="Google Shape;1910;p55"/>
            <p:cNvSpPr/>
            <p:nvPr/>
          </p:nvSpPr>
          <p:spPr>
            <a:xfrm>
              <a:off x="4109578" y="2767504"/>
              <a:ext cx="149189" cy="157678"/>
            </a:xfrm>
            <a:custGeom>
              <a:avLst/>
              <a:gdLst/>
              <a:ahLst/>
              <a:cxnLst/>
              <a:rect l="l" t="t" r="r" b="b"/>
              <a:pathLst>
                <a:path w="9024" h="9536" extrusionOk="0">
                  <a:moveTo>
                    <a:pt x="164" y="0"/>
                  </a:moveTo>
                  <a:cubicBezTo>
                    <a:pt x="112" y="0"/>
                    <a:pt x="62" y="29"/>
                    <a:pt x="39" y="79"/>
                  </a:cubicBezTo>
                  <a:cubicBezTo>
                    <a:pt x="1" y="154"/>
                    <a:pt x="31" y="238"/>
                    <a:pt x="101" y="275"/>
                  </a:cubicBezTo>
                  <a:cubicBezTo>
                    <a:pt x="6238" y="3364"/>
                    <a:pt x="8697" y="9385"/>
                    <a:pt x="8722" y="9443"/>
                  </a:cubicBezTo>
                  <a:cubicBezTo>
                    <a:pt x="8743" y="9501"/>
                    <a:pt x="8798" y="9535"/>
                    <a:pt x="8856" y="9535"/>
                  </a:cubicBezTo>
                  <a:cubicBezTo>
                    <a:pt x="8877" y="9535"/>
                    <a:pt x="8893" y="9531"/>
                    <a:pt x="8910" y="9522"/>
                  </a:cubicBezTo>
                  <a:cubicBezTo>
                    <a:pt x="8985" y="9493"/>
                    <a:pt x="9023" y="9410"/>
                    <a:pt x="8993" y="9335"/>
                  </a:cubicBezTo>
                  <a:cubicBezTo>
                    <a:pt x="8968" y="9276"/>
                    <a:pt x="6472" y="3156"/>
                    <a:pt x="231" y="17"/>
                  </a:cubicBezTo>
                  <a:cubicBezTo>
                    <a:pt x="210" y="5"/>
                    <a:pt x="187" y="0"/>
                    <a:pt x="1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1" name="Google Shape;1911;p55"/>
            <p:cNvSpPr/>
            <p:nvPr/>
          </p:nvSpPr>
          <p:spPr>
            <a:xfrm>
              <a:off x="4349300" y="2597304"/>
              <a:ext cx="55152" cy="43074"/>
            </a:xfrm>
            <a:custGeom>
              <a:avLst/>
              <a:gdLst/>
              <a:ahLst/>
              <a:cxnLst/>
              <a:rect l="l" t="t" r="r" b="b"/>
              <a:pathLst>
                <a:path w="3336" h="2605" extrusionOk="0">
                  <a:moveTo>
                    <a:pt x="3179" y="0"/>
                  </a:moveTo>
                  <a:cubicBezTo>
                    <a:pt x="3111" y="0"/>
                    <a:pt x="3050" y="51"/>
                    <a:pt x="3035" y="120"/>
                  </a:cubicBezTo>
                  <a:lnTo>
                    <a:pt x="2727" y="1706"/>
                  </a:lnTo>
                  <a:lnTo>
                    <a:pt x="326" y="2266"/>
                  </a:lnTo>
                  <a:lnTo>
                    <a:pt x="602" y="379"/>
                  </a:lnTo>
                  <a:cubicBezTo>
                    <a:pt x="615" y="300"/>
                    <a:pt x="561" y="225"/>
                    <a:pt x="480" y="212"/>
                  </a:cubicBezTo>
                  <a:cubicBezTo>
                    <a:pt x="474" y="212"/>
                    <a:pt x="468" y="212"/>
                    <a:pt x="462" y="212"/>
                  </a:cubicBezTo>
                  <a:cubicBezTo>
                    <a:pt x="387" y="212"/>
                    <a:pt x="325" y="263"/>
                    <a:pt x="314" y="338"/>
                  </a:cubicBezTo>
                  <a:lnTo>
                    <a:pt x="10" y="2437"/>
                  </a:lnTo>
                  <a:cubicBezTo>
                    <a:pt x="1" y="2483"/>
                    <a:pt x="18" y="2533"/>
                    <a:pt x="55" y="2567"/>
                  </a:cubicBezTo>
                  <a:cubicBezTo>
                    <a:pt x="80" y="2592"/>
                    <a:pt x="118" y="2604"/>
                    <a:pt x="151" y="2604"/>
                  </a:cubicBezTo>
                  <a:cubicBezTo>
                    <a:pt x="164" y="2604"/>
                    <a:pt x="176" y="2600"/>
                    <a:pt x="185" y="2600"/>
                  </a:cubicBezTo>
                  <a:lnTo>
                    <a:pt x="2881" y="1970"/>
                  </a:lnTo>
                  <a:cubicBezTo>
                    <a:pt x="2940" y="1957"/>
                    <a:pt x="2981" y="1911"/>
                    <a:pt x="2990" y="1857"/>
                  </a:cubicBezTo>
                  <a:lnTo>
                    <a:pt x="3324" y="174"/>
                  </a:lnTo>
                  <a:cubicBezTo>
                    <a:pt x="3336" y="95"/>
                    <a:pt x="3286" y="20"/>
                    <a:pt x="3207" y="3"/>
                  </a:cubicBezTo>
                  <a:cubicBezTo>
                    <a:pt x="3197" y="1"/>
                    <a:pt x="3188" y="0"/>
                    <a:pt x="317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2" name="Google Shape;1912;p55"/>
            <p:cNvSpPr/>
            <p:nvPr/>
          </p:nvSpPr>
          <p:spPr>
            <a:xfrm>
              <a:off x="4223131" y="2590393"/>
              <a:ext cx="131152" cy="49985"/>
            </a:xfrm>
            <a:custGeom>
              <a:avLst/>
              <a:gdLst/>
              <a:ahLst/>
              <a:cxnLst/>
              <a:rect l="l" t="t" r="r" b="b"/>
              <a:pathLst>
                <a:path w="7933" h="3023" extrusionOk="0">
                  <a:moveTo>
                    <a:pt x="702" y="1"/>
                  </a:moveTo>
                  <a:cubicBezTo>
                    <a:pt x="641" y="1"/>
                    <a:pt x="584" y="39"/>
                    <a:pt x="564" y="99"/>
                  </a:cubicBezTo>
                  <a:lnTo>
                    <a:pt x="26" y="1783"/>
                  </a:lnTo>
                  <a:cubicBezTo>
                    <a:pt x="1" y="1858"/>
                    <a:pt x="42" y="1941"/>
                    <a:pt x="117" y="1966"/>
                  </a:cubicBezTo>
                  <a:cubicBezTo>
                    <a:pt x="2676" y="2801"/>
                    <a:pt x="7728" y="3018"/>
                    <a:pt x="7778" y="3022"/>
                  </a:cubicBezTo>
                  <a:lnTo>
                    <a:pt x="7782" y="3022"/>
                  </a:lnTo>
                  <a:cubicBezTo>
                    <a:pt x="7861" y="3022"/>
                    <a:pt x="7924" y="2960"/>
                    <a:pt x="7928" y="2880"/>
                  </a:cubicBezTo>
                  <a:cubicBezTo>
                    <a:pt x="7932" y="2801"/>
                    <a:pt x="7870" y="2735"/>
                    <a:pt x="7791" y="2730"/>
                  </a:cubicBezTo>
                  <a:cubicBezTo>
                    <a:pt x="7741" y="2730"/>
                    <a:pt x="2906" y="2521"/>
                    <a:pt x="347" y="1733"/>
                  </a:cubicBezTo>
                  <a:lnTo>
                    <a:pt x="844" y="188"/>
                  </a:lnTo>
                  <a:cubicBezTo>
                    <a:pt x="869" y="112"/>
                    <a:pt x="827" y="33"/>
                    <a:pt x="747" y="8"/>
                  </a:cubicBezTo>
                  <a:cubicBezTo>
                    <a:pt x="732" y="3"/>
                    <a:pt x="717" y="1"/>
                    <a:pt x="7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3" name="Google Shape;1913;p55"/>
            <p:cNvSpPr/>
            <p:nvPr/>
          </p:nvSpPr>
          <p:spPr>
            <a:xfrm>
              <a:off x="4107792" y="2583415"/>
              <a:ext cx="91061" cy="39568"/>
            </a:xfrm>
            <a:custGeom>
              <a:avLst/>
              <a:gdLst/>
              <a:ahLst/>
              <a:cxnLst/>
              <a:rect l="l" t="t" r="r" b="b"/>
              <a:pathLst>
                <a:path w="5508" h="2393" extrusionOk="0">
                  <a:moveTo>
                    <a:pt x="5350" y="1"/>
                  </a:moveTo>
                  <a:cubicBezTo>
                    <a:pt x="5285" y="1"/>
                    <a:pt x="5221" y="45"/>
                    <a:pt x="5207" y="113"/>
                  </a:cubicBezTo>
                  <a:lnTo>
                    <a:pt x="4718" y="2095"/>
                  </a:lnTo>
                  <a:cubicBezTo>
                    <a:pt x="3536" y="2024"/>
                    <a:pt x="760" y="1770"/>
                    <a:pt x="264" y="1303"/>
                  </a:cubicBezTo>
                  <a:cubicBezTo>
                    <a:pt x="235" y="1276"/>
                    <a:pt x="198" y="1262"/>
                    <a:pt x="162" y="1262"/>
                  </a:cubicBezTo>
                  <a:cubicBezTo>
                    <a:pt x="124" y="1262"/>
                    <a:pt x="87" y="1277"/>
                    <a:pt x="59" y="1307"/>
                  </a:cubicBezTo>
                  <a:cubicBezTo>
                    <a:pt x="0" y="1365"/>
                    <a:pt x="5" y="1457"/>
                    <a:pt x="64" y="1511"/>
                  </a:cubicBezTo>
                  <a:cubicBezTo>
                    <a:pt x="748" y="2163"/>
                    <a:pt x="4405" y="2371"/>
                    <a:pt x="4823" y="2392"/>
                  </a:cubicBezTo>
                  <a:lnTo>
                    <a:pt x="4831" y="2392"/>
                  </a:lnTo>
                  <a:cubicBezTo>
                    <a:pt x="4898" y="2392"/>
                    <a:pt x="4956" y="2346"/>
                    <a:pt x="4973" y="2284"/>
                  </a:cubicBezTo>
                  <a:lnTo>
                    <a:pt x="5490" y="180"/>
                  </a:lnTo>
                  <a:cubicBezTo>
                    <a:pt x="5507" y="105"/>
                    <a:pt x="5461" y="26"/>
                    <a:pt x="5382" y="4"/>
                  </a:cubicBezTo>
                  <a:cubicBezTo>
                    <a:pt x="5371" y="2"/>
                    <a:pt x="5361" y="1"/>
                    <a:pt x="535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4" name="Google Shape;1914;p55"/>
            <p:cNvSpPr/>
            <p:nvPr/>
          </p:nvSpPr>
          <p:spPr>
            <a:xfrm>
              <a:off x="4394024" y="2566055"/>
              <a:ext cx="100518" cy="63891"/>
            </a:xfrm>
            <a:custGeom>
              <a:avLst/>
              <a:gdLst/>
              <a:ahLst/>
              <a:cxnLst/>
              <a:rect l="l" t="t" r="r" b="b"/>
              <a:pathLst>
                <a:path w="6080" h="3864" extrusionOk="0">
                  <a:moveTo>
                    <a:pt x="5203" y="1"/>
                  </a:moveTo>
                  <a:cubicBezTo>
                    <a:pt x="5182" y="1"/>
                    <a:pt x="5161" y="5"/>
                    <a:pt x="5140" y="14"/>
                  </a:cubicBezTo>
                  <a:cubicBezTo>
                    <a:pt x="5070" y="53"/>
                    <a:pt x="5039" y="136"/>
                    <a:pt x="5074" y="211"/>
                  </a:cubicBezTo>
                  <a:lnTo>
                    <a:pt x="5725" y="1559"/>
                  </a:lnTo>
                  <a:lnTo>
                    <a:pt x="4008" y="2540"/>
                  </a:lnTo>
                  <a:cubicBezTo>
                    <a:pt x="2230" y="3559"/>
                    <a:pt x="164" y="3571"/>
                    <a:pt x="143" y="3571"/>
                  </a:cubicBezTo>
                  <a:cubicBezTo>
                    <a:pt x="64" y="3571"/>
                    <a:pt x="1" y="3638"/>
                    <a:pt x="1" y="3718"/>
                  </a:cubicBezTo>
                  <a:cubicBezTo>
                    <a:pt x="1" y="3797"/>
                    <a:pt x="64" y="3864"/>
                    <a:pt x="143" y="3864"/>
                  </a:cubicBezTo>
                  <a:cubicBezTo>
                    <a:pt x="230" y="3864"/>
                    <a:pt x="2305" y="3851"/>
                    <a:pt x="4151" y="2795"/>
                  </a:cubicBezTo>
                  <a:lnTo>
                    <a:pt x="5983" y="1743"/>
                  </a:lnTo>
                  <a:cubicBezTo>
                    <a:pt x="6050" y="1706"/>
                    <a:pt x="6079" y="1622"/>
                    <a:pt x="6046" y="1555"/>
                  </a:cubicBezTo>
                  <a:lnTo>
                    <a:pt x="5336" y="82"/>
                  </a:lnTo>
                  <a:cubicBezTo>
                    <a:pt x="5309" y="30"/>
                    <a:pt x="5258" y="1"/>
                    <a:pt x="520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5" name="Google Shape;1915;p55"/>
            <p:cNvSpPr/>
            <p:nvPr/>
          </p:nvSpPr>
          <p:spPr>
            <a:xfrm>
              <a:off x="4537802" y="1727985"/>
              <a:ext cx="395424" cy="734766"/>
            </a:xfrm>
            <a:custGeom>
              <a:avLst/>
              <a:gdLst/>
              <a:ahLst/>
              <a:cxnLst/>
              <a:rect l="l" t="t" r="r" b="b"/>
              <a:pathLst>
                <a:path w="23918" h="44437" extrusionOk="0">
                  <a:moveTo>
                    <a:pt x="3733" y="1"/>
                  </a:moveTo>
                  <a:lnTo>
                    <a:pt x="0" y="21635"/>
                  </a:lnTo>
                  <a:cubicBezTo>
                    <a:pt x="0" y="21635"/>
                    <a:pt x="14195" y="44415"/>
                    <a:pt x="17935" y="44436"/>
                  </a:cubicBezTo>
                  <a:cubicBezTo>
                    <a:pt x="17945" y="44436"/>
                    <a:pt x="17955" y="44437"/>
                    <a:pt x="17966" y="44437"/>
                  </a:cubicBezTo>
                  <a:cubicBezTo>
                    <a:pt x="21692" y="44437"/>
                    <a:pt x="23805" y="40612"/>
                    <a:pt x="23863" y="38613"/>
                  </a:cubicBezTo>
                  <a:cubicBezTo>
                    <a:pt x="23917" y="36613"/>
                    <a:pt x="9569" y="7357"/>
                    <a:pt x="8480" y="5261"/>
                  </a:cubicBezTo>
                  <a:cubicBezTo>
                    <a:pt x="7386" y="3165"/>
                    <a:pt x="3733" y="1"/>
                    <a:pt x="37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6" name="Google Shape;1916;p55"/>
            <p:cNvSpPr/>
            <p:nvPr/>
          </p:nvSpPr>
          <p:spPr>
            <a:xfrm>
              <a:off x="4532825" y="1723157"/>
              <a:ext cx="405294" cy="744422"/>
            </a:xfrm>
            <a:custGeom>
              <a:avLst/>
              <a:gdLst/>
              <a:ahLst/>
              <a:cxnLst/>
              <a:rect l="l" t="t" r="r" b="b"/>
              <a:pathLst>
                <a:path w="24515" h="45021" extrusionOk="0">
                  <a:moveTo>
                    <a:pt x="4230" y="857"/>
                  </a:moveTo>
                  <a:cubicBezTo>
                    <a:pt x="5195" y="1729"/>
                    <a:pt x="7675" y="4063"/>
                    <a:pt x="8522" y="5686"/>
                  </a:cubicBezTo>
                  <a:cubicBezTo>
                    <a:pt x="10125" y="8767"/>
                    <a:pt x="23922" y="37077"/>
                    <a:pt x="23872" y="38896"/>
                  </a:cubicBezTo>
                  <a:cubicBezTo>
                    <a:pt x="23818" y="40784"/>
                    <a:pt x="21793" y="44436"/>
                    <a:pt x="18266" y="44436"/>
                  </a:cubicBezTo>
                  <a:lnTo>
                    <a:pt x="18241" y="44436"/>
                  </a:lnTo>
                  <a:cubicBezTo>
                    <a:pt x="15314" y="44424"/>
                    <a:pt x="4581" y="28235"/>
                    <a:pt x="607" y="21867"/>
                  </a:cubicBezTo>
                  <a:lnTo>
                    <a:pt x="4230" y="857"/>
                  </a:lnTo>
                  <a:close/>
                  <a:moveTo>
                    <a:pt x="4037" y="1"/>
                  </a:moveTo>
                  <a:cubicBezTo>
                    <a:pt x="4003" y="1"/>
                    <a:pt x="3970" y="7"/>
                    <a:pt x="3938" y="17"/>
                  </a:cubicBezTo>
                  <a:cubicBezTo>
                    <a:pt x="3838" y="50"/>
                    <a:pt x="3767" y="139"/>
                    <a:pt x="3746" y="243"/>
                  </a:cubicBezTo>
                  <a:lnTo>
                    <a:pt x="14" y="21876"/>
                  </a:lnTo>
                  <a:cubicBezTo>
                    <a:pt x="1" y="21948"/>
                    <a:pt x="18" y="22018"/>
                    <a:pt x="56" y="22081"/>
                  </a:cubicBezTo>
                  <a:cubicBezTo>
                    <a:pt x="1517" y="24427"/>
                    <a:pt x="14442" y="45000"/>
                    <a:pt x="18236" y="45021"/>
                  </a:cubicBezTo>
                  <a:lnTo>
                    <a:pt x="18266" y="45021"/>
                  </a:lnTo>
                  <a:cubicBezTo>
                    <a:pt x="22215" y="45021"/>
                    <a:pt x="24394" y="41050"/>
                    <a:pt x="24453" y="38913"/>
                  </a:cubicBezTo>
                  <a:cubicBezTo>
                    <a:pt x="24515" y="36776"/>
                    <a:pt x="9708" y="6705"/>
                    <a:pt x="9035" y="5420"/>
                  </a:cubicBezTo>
                  <a:cubicBezTo>
                    <a:pt x="7933" y="3299"/>
                    <a:pt x="4376" y="201"/>
                    <a:pt x="4222" y="72"/>
                  </a:cubicBezTo>
                  <a:cubicBezTo>
                    <a:pt x="4172" y="24"/>
                    <a:pt x="4104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7" name="Google Shape;1917;p55"/>
            <p:cNvSpPr/>
            <p:nvPr/>
          </p:nvSpPr>
          <p:spPr>
            <a:xfrm>
              <a:off x="4537802" y="1928376"/>
              <a:ext cx="375139" cy="415359"/>
            </a:xfrm>
            <a:custGeom>
              <a:avLst/>
              <a:gdLst/>
              <a:ahLst/>
              <a:cxnLst/>
              <a:rect l="l" t="t" r="r" b="b"/>
              <a:pathLst>
                <a:path w="22691" h="25120" extrusionOk="0">
                  <a:moveTo>
                    <a:pt x="5056" y="0"/>
                  </a:moveTo>
                  <a:lnTo>
                    <a:pt x="661" y="5694"/>
                  </a:lnTo>
                  <a:lnTo>
                    <a:pt x="0" y="9515"/>
                  </a:lnTo>
                  <a:cubicBezTo>
                    <a:pt x="0" y="9515"/>
                    <a:pt x="5561" y="18440"/>
                    <a:pt x="10638" y="25120"/>
                  </a:cubicBezTo>
                  <a:cubicBezTo>
                    <a:pt x="14258" y="23971"/>
                    <a:pt x="19713" y="22185"/>
                    <a:pt x="20891" y="21475"/>
                  </a:cubicBezTo>
                  <a:cubicBezTo>
                    <a:pt x="22690" y="20393"/>
                    <a:pt x="13335" y="19074"/>
                    <a:pt x="12855" y="18478"/>
                  </a:cubicBezTo>
                  <a:cubicBezTo>
                    <a:pt x="12374" y="17877"/>
                    <a:pt x="8776" y="12120"/>
                    <a:pt x="8417" y="9956"/>
                  </a:cubicBezTo>
                  <a:cubicBezTo>
                    <a:pt x="8058" y="7798"/>
                    <a:pt x="9018" y="5039"/>
                    <a:pt x="9018" y="3603"/>
                  </a:cubicBezTo>
                  <a:cubicBezTo>
                    <a:pt x="9018" y="3378"/>
                    <a:pt x="8962" y="3284"/>
                    <a:pt x="8868" y="3284"/>
                  </a:cubicBezTo>
                  <a:cubicBezTo>
                    <a:pt x="8631" y="3284"/>
                    <a:pt x="8148" y="3883"/>
                    <a:pt x="7690" y="4484"/>
                  </a:cubicBezTo>
                  <a:cubicBezTo>
                    <a:pt x="7232" y="5081"/>
                    <a:pt x="6799" y="5681"/>
                    <a:pt x="6660" y="5681"/>
                  </a:cubicBezTo>
                  <a:cubicBezTo>
                    <a:pt x="6639" y="5681"/>
                    <a:pt x="6625" y="5668"/>
                    <a:pt x="6618" y="5640"/>
                  </a:cubicBezTo>
                  <a:cubicBezTo>
                    <a:pt x="6497" y="5160"/>
                    <a:pt x="5056" y="0"/>
                    <a:pt x="5056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8" name="Google Shape;1918;p55"/>
            <p:cNvSpPr/>
            <p:nvPr/>
          </p:nvSpPr>
          <p:spPr>
            <a:xfrm>
              <a:off x="4606070" y="1741312"/>
              <a:ext cx="82712" cy="105774"/>
            </a:xfrm>
            <a:custGeom>
              <a:avLst/>
              <a:gdLst/>
              <a:ahLst/>
              <a:cxnLst/>
              <a:rect l="l" t="t" r="r" b="b"/>
              <a:pathLst>
                <a:path w="5003" h="6397" extrusionOk="0">
                  <a:moveTo>
                    <a:pt x="0" y="1"/>
                  </a:moveTo>
                  <a:cubicBezTo>
                    <a:pt x="85" y="665"/>
                    <a:pt x="210" y="1679"/>
                    <a:pt x="339" y="2877"/>
                  </a:cubicBezTo>
                  <a:cubicBezTo>
                    <a:pt x="798" y="3145"/>
                    <a:pt x="1721" y="3687"/>
                    <a:pt x="2727" y="4359"/>
                  </a:cubicBezTo>
                  <a:cubicBezTo>
                    <a:pt x="3491" y="4869"/>
                    <a:pt x="4359" y="5715"/>
                    <a:pt x="5002" y="6397"/>
                  </a:cubicBezTo>
                  <a:cubicBezTo>
                    <a:pt x="4580" y="5545"/>
                    <a:pt x="4263" y="4923"/>
                    <a:pt x="4092" y="4588"/>
                  </a:cubicBezTo>
                  <a:cubicBezTo>
                    <a:pt x="3420" y="3299"/>
                    <a:pt x="1708" y="1553"/>
                    <a:pt x="555" y="455"/>
                  </a:cubicBezTo>
                  <a:cubicBezTo>
                    <a:pt x="335" y="272"/>
                    <a:pt x="147" y="118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9" name="Google Shape;1919;p55"/>
            <p:cNvSpPr/>
            <p:nvPr/>
          </p:nvSpPr>
          <p:spPr>
            <a:xfrm>
              <a:off x="4615246" y="1748834"/>
              <a:ext cx="89457" cy="116125"/>
            </a:xfrm>
            <a:custGeom>
              <a:avLst/>
              <a:gdLst/>
              <a:ahLst/>
              <a:cxnLst/>
              <a:rect l="l" t="t" r="r" b="b"/>
              <a:pathLst>
                <a:path w="5411" h="7023" extrusionOk="0">
                  <a:moveTo>
                    <a:pt x="0" y="0"/>
                  </a:moveTo>
                  <a:cubicBezTo>
                    <a:pt x="1153" y="1098"/>
                    <a:pt x="2865" y="2844"/>
                    <a:pt x="3537" y="4133"/>
                  </a:cubicBezTo>
                  <a:cubicBezTo>
                    <a:pt x="3708" y="4468"/>
                    <a:pt x="4025" y="5090"/>
                    <a:pt x="4447" y="5942"/>
                  </a:cubicBezTo>
                  <a:cubicBezTo>
                    <a:pt x="5015" y="6547"/>
                    <a:pt x="5411" y="7023"/>
                    <a:pt x="5411" y="7023"/>
                  </a:cubicBezTo>
                  <a:cubicBezTo>
                    <a:pt x="5411" y="7023"/>
                    <a:pt x="4092" y="3545"/>
                    <a:pt x="2172" y="1863"/>
                  </a:cubicBezTo>
                  <a:cubicBezTo>
                    <a:pt x="1274" y="1077"/>
                    <a:pt x="531" y="447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0" name="Google Shape;1920;p55"/>
            <p:cNvSpPr/>
            <p:nvPr/>
          </p:nvSpPr>
          <p:spPr>
            <a:xfrm>
              <a:off x="3906874" y="1662561"/>
              <a:ext cx="712815" cy="944628"/>
            </a:xfrm>
            <a:custGeom>
              <a:avLst/>
              <a:gdLst/>
              <a:ahLst/>
              <a:cxnLst/>
              <a:rect l="l" t="t" r="r" b="b"/>
              <a:pathLst>
                <a:path w="43116" h="57129" extrusionOk="0">
                  <a:moveTo>
                    <a:pt x="24339" y="0"/>
                  </a:moveTo>
                  <a:cubicBezTo>
                    <a:pt x="24339" y="0"/>
                    <a:pt x="21299" y="702"/>
                    <a:pt x="19283" y="823"/>
                  </a:cubicBezTo>
                  <a:cubicBezTo>
                    <a:pt x="17262" y="944"/>
                    <a:pt x="1904" y="5256"/>
                    <a:pt x="622" y="9736"/>
                  </a:cubicBezTo>
                  <a:cubicBezTo>
                    <a:pt x="0" y="11923"/>
                    <a:pt x="7765" y="31110"/>
                    <a:pt x="8033" y="41443"/>
                  </a:cubicBezTo>
                  <a:cubicBezTo>
                    <a:pt x="8303" y="51917"/>
                    <a:pt x="9035" y="53320"/>
                    <a:pt x="9035" y="53320"/>
                  </a:cubicBezTo>
                  <a:cubicBezTo>
                    <a:pt x="15701" y="56161"/>
                    <a:pt x="21187" y="57128"/>
                    <a:pt x="25567" y="57128"/>
                  </a:cubicBezTo>
                  <a:cubicBezTo>
                    <a:pt x="34907" y="57128"/>
                    <a:pt x="39218" y="52731"/>
                    <a:pt x="39218" y="52731"/>
                  </a:cubicBezTo>
                  <a:cubicBezTo>
                    <a:pt x="39218" y="52731"/>
                    <a:pt x="42836" y="22673"/>
                    <a:pt x="42975" y="17814"/>
                  </a:cubicBezTo>
                  <a:cubicBezTo>
                    <a:pt x="43116" y="12950"/>
                    <a:pt x="41893" y="3958"/>
                    <a:pt x="41893" y="3958"/>
                  </a:cubicBezTo>
                  <a:lnTo>
                    <a:pt x="24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1" name="Google Shape;1921;p55"/>
            <p:cNvSpPr/>
            <p:nvPr/>
          </p:nvSpPr>
          <p:spPr>
            <a:xfrm>
              <a:off x="3908246" y="1657766"/>
              <a:ext cx="716221" cy="953739"/>
            </a:xfrm>
            <a:custGeom>
              <a:avLst/>
              <a:gdLst/>
              <a:ahLst/>
              <a:cxnLst/>
              <a:rect l="l" t="t" r="r" b="b"/>
              <a:pathLst>
                <a:path w="43322" h="57680" extrusionOk="0">
                  <a:moveTo>
                    <a:pt x="24256" y="591"/>
                  </a:moveTo>
                  <a:lnTo>
                    <a:pt x="41547" y="4486"/>
                  </a:lnTo>
                  <a:cubicBezTo>
                    <a:pt x="41726" y="5839"/>
                    <a:pt x="42728" y="13712"/>
                    <a:pt x="42603" y="18096"/>
                  </a:cubicBezTo>
                  <a:cubicBezTo>
                    <a:pt x="42470" y="22747"/>
                    <a:pt x="39092" y="50938"/>
                    <a:pt x="38859" y="52883"/>
                  </a:cubicBezTo>
                  <a:cubicBezTo>
                    <a:pt x="38274" y="53424"/>
                    <a:pt x="33962" y="57108"/>
                    <a:pt x="25432" y="57108"/>
                  </a:cubicBezTo>
                  <a:cubicBezTo>
                    <a:pt x="21115" y="57108"/>
                    <a:pt x="15718" y="56164"/>
                    <a:pt x="9177" y="53392"/>
                  </a:cubicBezTo>
                  <a:cubicBezTo>
                    <a:pt x="9031" y="52946"/>
                    <a:pt x="8471" y="50675"/>
                    <a:pt x="8241" y="41724"/>
                  </a:cubicBezTo>
                  <a:cubicBezTo>
                    <a:pt x="8079" y="35496"/>
                    <a:pt x="5194" y="26023"/>
                    <a:pt x="3090" y="19106"/>
                  </a:cubicBezTo>
                  <a:cubicBezTo>
                    <a:pt x="1750" y="14701"/>
                    <a:pt x="593" y="10903"/>
                    <a:pt x="819" y="10105"/>
                  </a:cubicBezTo>
                  <a:cubicBezTo>
                    <a:pt x="2042" y="5818"/>
                    <a:pt x="17401" y="1510"/>
                    <a:pt x="19216" y="1400"/>
                  </a:cubicBezTo>
                  <a:cubicBezTo>
                    <a:pt x="21100" y="1288"/>
                    <a:pt x="23792" y="695"/>
                    <a:pt x="24256" y="591"/>
                  </a:cubicBezTo>
                  <a:close/>
                  <a:moveTo>
                    <a:pt x="24256" y="0"/>
                  </a:moveTo>
                  <a:cubicBezTo>
                    <a:pt x="24235" y="0"/>
                    <a:pt x="24214" y="2"/>
                    <a:pt x="24193" y="7"/>
                  </a:cubicBezTo>
                  <a:cubicBezTo>
                    <a:pt x="24160" y="15"/>
                    <a:pt x="21154" y="704"/>
                    <a:pt x="19183" y="820"/>
                  </a:cubicBezTo>
                  <a:cubicBezTo>
                    <a:pt x="17187" y="942"/>
                    <a:pt x="1612" y="5221"/>
                    <a:pt x="260" y="9947"/>
                  </a:cubicBezTo>
                  <a:cubicBezTo>
                    <a:pt x="0" y="10865"/>
                    <a:pt x="861" y="13774"/>
                    <a:pt x="2534" y="19273"/>
                  </a:cubicBezTo>
                  <a:cubicBezTo>
                    <a:pt x="4630" y="26161"/>
                    <a:pt x="7503" y="35591"/>
                    <a:pt x="7661" y="41741"/>
                  </a:cubicBezTo>
                  <a:cubicBezTo>
                    <a:pt x="7929" y="52161"/>
                    <a:pt x="8663" y="53685"/>
                    <a:pt x="8692" y="53743"/>
                  </a:cubicBezTo>
                  <a:cubicBezTo>
                    <a:pt x="8721" y="53806"/>
                    <a:pt x="8776" y="53851"/>
                    <a:pt x="8834" y="53876"/>
                  </a:cubicBezTo>
                  <a:cubicBezTo>
                    <a:pt x="15489" y="56712"/>
                    <a:pt x="20995" y="57680"/>
                    <a:pt x="25408" y="57680"/>
                  </a:cubicBezTo>
                  <a:cubicBezTo>
                    <a:pt x="34817" y="57680"/>
                    <a:pt x="39280" y="53288"/>
                    <a:pt x="39343" y="53225"/>
                  </a:cubicBezTo>
                  <a:cubicBezTo>
                    <a:pt x="39389" y="53180"/>
                    <a:pt x="39418" y="53117"/>
                    <a:pt x="39426" y="53055"/>
                  </a:cubicBezTo>
                  <a:cubicBezTo>
                    <a:pt x="39460" y="52754"/>
                    <a:pt x="43046" y="22930"/>
                    <a:pt x="43183" y="18113"/>
                  </a:cubicBezTo>
                  <a:cubicBezTo>
                    <a:pt x="43322" y="13278"/>
                    <a:pt x="42110" y="4298"/>
                    <a:pt x="42098" y="4206"/>
                  </a:cubicBezTo>
                  <a:cubicBezTo>
                    <a:pt x="42081" y="4086"/>
                    <a:pt x="41994" y="3989"/>
                    <a:pt x="41873" y="3964"/>
                  </a:cubicBezTo>
                  <a:lnTo>
                    <a:pt x="24322" y="7"/>
                  </a:lnTo>
                  <a:cubicBezTo>
                    <a:pt x="24299" y="2"/>
                    <a:pt x="24277" y="0"/>
                    <a:pt x="242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2" name="Google Shape;1922;p55"/>
            <p:cNvSpPr/>
            <p:nvPr/>
          </p:nvSpPr>
          <p:spPr>
            <a:xfrm>
              <a:off x="4069698" y="1924424"/>
              <a:ext cx="529519" cy="599543"/>
            </a:xfrm>
            <a:custGeom>
              <a:avLst/>
              <a:gdLst/>
              <a:ahLst/>
              <a:cxnLst/>
              <a:rect l="l" t="t" r="r" b="b"/>
              <a:pathLst>
                <a:path w="32029" h="36259" extrusionOk="0">
                  <a:moveTo>
                    <a:pt x="32029" y="3629"/>
                  </a:moveTo>
                  <a:lnTo>
                    <a:pt x="21070" y="8559"/>
                  </a:lnTo>
                  <a:lnTo>
                    <a:pt x="18064" y="7157"/>
                  </a:lnTo>
                  <a:lnTo>
                    <a:pt x="22126" y="35841"/>
                  </a:lnTo>
                  <a:lnTo>
                    <a:pt x="24189" y="35499"/>
                  </a:lnTo>
                  <a:lnTo>
                    <a:pt x="32029" y="3629"/>
                  </a:lnTo>
                  <a:close/>
                  <a:moveTo>
                    <a:pt x="2780" y="1"/>
                  </a:moveTo>
                  <a:lnTo>
                    <a:pt x="906" y="20586"/>
                  </a:lnTo>
                  <a:cubicBezTo>
                    <a:pt x="931" y="20557"/>
                    <a:pt x="956" y="20528"/>
                    <a:pt x="981" y="20499"/>
                  </a:cubicBezTo>
                  <a:cubicBezTo>
                    <a:pt x="981" y="20495"/>
                    <a:pt x="985" y="20490"/>
                    <a:pt x="990" y="20486"/>
                  </a:cubicBezTo>
                  <a:cubicBezTo>
                    <a:pt x="1846" y="19580"/>
                    <a:pt x="2981" y="18524"/>
                    <a:pt x="3486" y="18524"/>
                  </a:cubicBezTo>
                  <a:cubicBezTo>
                    <a:pt x="3490" y="18524"/>
                    <a:pt x="3499" y="18524"/>
                    <a:pt x="3503" y="18528"/>
                  </a:cubicBezTo>
                  <a:cubicBezTo>
                    <a:pt x="3557" y="18532"/>
                    <a:pt x="3657" y="18532"/>
                    <a:pt x="3786" y="18532"/>
                  </a:cubicBezTo>
                  <a:lnTo>
                    <a:pt x="4112" y="18532"/>
                  </a:lnTo>
                  <a:cubicBezTo>
                    <a:pt x="6341" y="18532"/>
                    <a:pt x="7769" y="18679"/>
                    <a:pt x="8023" y="19384"/>
                  </a:cubicBezTo>
                  <a:cubicBezTo>
                    <a:pt x="8137" y="19689"/>
                    <a:pt x="8187" y="19931"/>
                    <a:pt x="8066" y="20128"/>
                  </a:cubicBezTo>
                  <a:cubicBezTo>
                    <a:pt x="7948" y="20324"/>
                    <a:pt x="7748" y="20353"/>
                    <a:pt x="7582" y="20374"/>
                  </a:cubicBezTo>
                  <a:cubicBezTo>
                    <a:pt x="7468" y="20390"/>
                    <a:pt x="7352" y="20407"/>
                    <a:pt x="7239" y="20474"/>
                  </a:cubicBezTo>
                  <a:cubicBezTo>
                    <a:pt x="7052" y="20578"/>
                    <a:pt x="6651" y="20683"/>
                    <a:pt x="6204" y="20771"/>
                  </a:cubicBezTo>
                  <a:cubicBezTo>
                    <a:pt x="6546" y="20850"/>
                    <a:pt x="6855" y="20946"/>
                    <a:pt x="7052" y="21062"/>
                  </a:cubicBezTo>
                  <a:cubicBezTo>
                    <a:pt x="7548" y="21351"/>
                    <a:pt x="10462" y="23881"/>
                    <a:pt x="10441" y="24590"/>
                  </a:cubicBezTo>
                  <a:cubicBezTo>
                    <a:pt x="10433" y="24858"/>
                    <a:pt x="10345" y="25066"/>
                    <a:pt x="10187" y="25208"/>
                  </a:cubicBezTo>
                  <a:cubicBezTo>
                    <a:pt x="10011" y="25367"/>
                    <a:pt x="9765" y="25438"/>
                    <a:pt x="9410" y="25438"/>
                  </a:cubicBezTo>
                  <a:cubicBezTo>
                    <a:pt x="9331" y="25438"/>
                    <a:pt x="9247" y="25434"/>
                    <a:pt x="9156" y="25430"/>
                  </a:cubicBezTo>
                  <a:cubicBezTo>
                    <a:pt x="9147" y="25425"/>
                    <a:pt x="9139" y="25425"/>
                    <a:pt x="9131" y="25425"/>
                  </a:cubicBezTo>
                  <a:cubicBezTo>
                    <a:pt x="9135" y="25450"/>
                    <a:pt x="9135" y="25475"/>
                    <a:pt x="9139" y="25500"/>
                  </a:cubicBezTo>
                  <a:cubicBezTo>
                    <a:pt x="9164" y="25675"/>
                    <a:pt x="9201" y="25914"/>
                    <a:pt x="9110" y="26160"/>
                  </a:cubicBezTo>
                  <a:cubicBezTo>
                    <a:pt x="8930" y="26640"/>
                    <a:pt x="8187" y="26719"/>
                    <a:pt x="7707" y="26719"/>
                  </a:cubicBezTo>
                  <a:lnTo>
                    <a:pt x="7690" y="26719"/>
                  </a:lnTo>
                  <a:cubicBezTo>
                    <a:pt x="7673" y="27078"/>
                    <a:pt x="7594" y="27638"/>
                    <a:pt x="7264" y="27964"/>
                  </a:cubicBezTo>
                  <a:cubicBezTo>
                    <a:pt x="7089" y="28135"/>
                    <a:pt x="6867" y="28222"/>
                    <a:pt x="6617" y="28222"/>
                  </a:cubicBezTo>
                  <a:cubicBezTo>
                    <a:pt x="6588" y="28222"/>
                    <a:pt x="6563" y="28222"/>
                    <a:pt x="6534" y="28218"/>
                  </a:cubicBezTo>
                  <a:cubicBezTo>
                    <a:pt x="5661" y="28147"/>
                    <a:pt x="4275" y="27224"/>
                    <a:pt x="3849" y="26928"/>
                  </a:cubicBezTo>
                  <a:cubicBezTo>
                    <a:pt x="3331" y="27112"/>
                    <a:pt x="1582" y="27717"/>
                    <a:pt x="234" y="27972"/>
                  </a:cubicBezTo>
                  <a:lnTo>
                    <a:pt x="0" y="30540"/>
                  </a:lnTo>
                  <a:lnTo>
                    <a:pt x="14595" y="36259"/>
                  </a:lnTo>
                  <a:lnTo>
                    <a:pt x="15422" y="5917"/>
                  </a:lnTo>
                  <a:lnTo>
                    <a:pt x="278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3" name="Google Shape;1923;p55"/>
            <p:cNvSpPr/>
            <p:nvPr/>
          </p:nvSpPr>
          <p:spPr>
            <a:xfrm>
              <a:off x="4428266" y="1694322"/>
              <a:ext cx="173310" cy="90711"/>
            </a:xfrm>
            <a:custGeom>
              <a:avLst/>
              <a:gdLst/>
              <a:ahLst/>
              <a:cxnLst/>
              <a:rect l="l" t="t" r="r" b="b"/>
              <a:pathLst>
                <a:path w="10483" h="5486" extrusionOk="0">
                  <a:moveTo>
                    <a:pt x="1" y="0"/>
                  </a:moveTo>
                  <a:lnTo>
                    <a:pt x="1" y="0"/>
                  </a:lnTo>
                  <a:cubicBezTo>
                    <a:pt x="477" y="1052"/>
                    <a:pt x="1003" y="2396"/>
                    <a:pt x="1487" y="3723"/>
                  </a:cubicBezTo>
                  <a:cubicBezTo>
                    <a:pt x="3958" y="4170"/>
                    <a:pt x="7808" y="4943"/>
                    <a:pt x="10483" y="5486"/>
                  </a:cubicBezTo>
                  <a:cubicBezTo>
                    <a:pt x="10308" y="3929"/>
                    <a:pt x="10157" y="2730"/>
                    <a:pt x="10095" y="2275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4" name="Google Shape;1924;p55"/>
            <p:cNvSpPr/>
            <p:nvPr/>
          </p:nvSpPr>
          <p:spPr>
            <a:xfrm>
              <a:off x="4425719" y="1688783"/>
              <a:ext cx="180832" cy="97209"/>
            </a:xfrm>
            <a:custGeom>
              <a:avLst/>
              <a:gdLst/>
              <a:ahLst/>
              <a:cxnLst/>
              <a:rect l="l" t="t" r="r" b="b"/>
              <a:pathLst>
                <a:path w="10938" h="5879" extrusionOk="0">
                  <a:moveTo>
                    <a:pt x="0" y="0"/>
                  </a:moveTo>
                  <a:cubicBezTo>
                    <a:pt x="51" y="110"/>
                    <a:pt x="101" y="218"/>
                    <a:pt x="155" y="335"/>
                  </a:cubicBezTo>
                  <a:lnTo>
                    <a:pt x="10249" y="2610"/>
                  </a:lnTo>
                  <a:cubicBezTo>
                    <a:pt x="10311" y="3065"/>
                    <a:pt x="10462" y="4264"/>
                    <a:pt x="10637" y="5821"/>
                  </a:cubicBezTo>
                  <a:cubicBezTo>
                    <a:pt x="10737" y="5842"/>
                    <a:pt x="10837" y="5862"/>
                    <a:pt x="10937" y="5879"/>
                  </a:cubicBezTo>
                  <a:cubicBezTo>
                    <a:pt x="10708" y="3825"/>
                    <a:pt x="10512" y="2372"/>
                    <a:pt x="10512" y="23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5" name="Google Shape;1925;p55"/>
            <p:cNvSpPr/>
            <p:nvPr/>
          </p:nvSpPr>
          <p:spPr>
            <a:xfrm>
              <a:off x="3921490" y="1695413"/>
              <a:ext cx="243044" cy="167070"/>
            </a:xfrm>
            <a:custGeom>
              <a:avLst/>
              <a:gdLst/>
              <a:ahLst/>
              <a:cxnLst/>
              <a:rect l="l" t="t" r="r" b="b"/>
              <a:pathLst>
                <a:path w="14701" h="10104" extrusionOk="0">
                  <a:moveTo>
                    <a:pt x="14700" y="0"/>
                  </a:moveTo>
                  <a:lnTo>
                    <a:pt x="14700" y="0"/>
                  </a:lnTo>
                  <a:cubicBezTo>
                    <a:pt x="9532" y="1487"/>
                    <a:pt x="945" y="4655"/>
                    <a:pt x="22" y="7815"/>
                  </a:cubicBezTo>
                  <a:cubicBezTo>
                    <a:pt x="22" y="7824"/>
                    <a:pt x="18" y="7832"/>
                    <a:pt x="18" y="7840"/>
                  </a:cubicBezTo>
                  <a:cubicBezTo>
                    <a:pt x="10" y="7870"/>
                    <a:pt x="1" y="7899"/>
                    <a:pt x="1" y="7932"/>
                  </a:cubicBezTo>
                  <a:lnTo>
                    <a:pt x="3095" y="10104"/>
                  </a:lnTo>
                  <a:cubicBezTo>
                    <a:pt x="3829" y="8358"/>
                    <a:pt x="4409" y="7148"/>
                    <a:pt x="4677" y="6880"/>
                  </a:cubicBezTo>
                  <a:cubicBezTo>
                    <a:pt x="5457" y="6100"/>
                    <a:pt x="11436" y="4397"/>
                    <a:pt x="14496" y="3562"/>
                  </a:cubicBezTo>
                  <a:cubicBezTo>
                    <a:pt x="14337" y="2339"/>
                    <a:pt x="14366" y="1119"/>
                    <a:pt x="147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6" name="Google Shape;1926;p55"/>
            <p:cNvSpPr/>
            <p:nvPr/>
          </p:nvSpPr>
          <p:spPr>
            <a:xfrm>
              <a:off x="3918745" y="1689544"/>
              <a:ext cx="247723" cy="137042"/>
            </a:xfrm>
            <a:custGeom>
              <a:avLst/>
              <a:gdLst/>
              <a:ahLst/>
              <a:cxnLst/>
              <a:rect l="l" t="t" r="r" b="b"/>
              <a:pathLst>
                <a:path w="14984" h="8288" extrusionOk="0">
                  <a:moveTo>
                    <a:pt x="14983" y="0"/>
                  </a:moveTo>
                  <a:lnTo>
                    <a:pt x="14983" y="0"/>
                  </a:lnTo>
                  <a:cubicBezTo>
                    <a:pt x="9895" y="1437"/>
                    <a:pt x="1348" y="4568"/>
                    <a:pt x="1" y="7833"/>
                  </a:cubicBezTo>
                  <a:lnTo>
                    <a:pt x="5" y="7833"/>
                  </a:lnTo>
                  <a:cubicBezTo>
                    <a:pt x="146" y="7883"/>
                    <a:pt x="221" y="8029"/>
                    <a:pt x="188" y="8170"/>
                  </a:cubicBezTo>
                  <a:lnTo>
                    <a:pt x="188" y="8170"/>
                  </a:lnTo>
                  <a:cubicBezTo>
                    <a:pt x="1111" y="5010"/>
                    <a:pt x="9698" y="1842"/>
                    <a:pt x="14866" y="355"/>
                  </a:cubicBezTo>
                  <a:cubicBezTo>
                    <a:pt x="14899" y="235"/>
                    <a:pt x="14937" y="118"/>
                    <a:pt x="14983" y="0"/>
                  </a:cubicBezTo>
                  <a:close/>
                  <a:moveTo>
                    <a:pt x="184" y="8195"/>
                  </a:moveTo>
                  <a:lnTo>
                    <a:pt x="184" y="8195"/>
                  </a:lnTo>
                  <a:cubicBezTo>
                    <a:pt x="180" y="8200"/>
                    <a:pt x="180" y="8204"/>
                    <a:pt x="180" y="8204"/>
                  </a:cubicBezTo>
                  <a:cubicBezTo>
                    <a:pt x="171" y="8229"/>
                    <a:pt x="159" y="8254"/>
                    <a:pt x="151" y="8279"/>
                  </a:cubicBezTo>
                  <a:lnTo>
                    <a:pt x="167" y="8287"/>
                  </a:lnTo>
                  <a:cubicBezTo>
                    <a:pt x="167" y="8254"/>
                    <a:pt x="176" y="8225"/>
                    <a:pt x="184" y="8195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7" name="Google Shape;1927;p55"/>
            <p:cNvSpPr/>
            <p:nvPr/>
          </p:nvSpPr>
          <p:spPr>
            <a:xfrm>
              <a:off x="4247221" y="1716610"/>
              <a:ext cx="188504" cy="888326"/>
            </a:xfrm>
            <a:custGeom>
              <a:avLst/>
              <a:gdLst/>
              <a:ahLst/>
              <a:cxnLst/>
              <a:rect l="l" t="t" r="r" b="b"/>
              <a:pathLst>
                <a:path w="11402" h="53724" extrusionOk="0">
                  <a:moveTo>
                    <a:pt x="3115" y="1"/>
                  </a:moveTo>
                  <a:lnTo>
                    <a:pt x="1" y="5899"/>
                  </a:lnTo>
                  <a:lnTo>
                    <a:pt x="4872" y="11585"/>
                  </a:lnTo>
                  <a:lnTo>
                    <a:pt x="3841" y="49458"/>
                  </a:lnTo>
                  <a:lnTo>
                    <a:pt x="7523" y="53724"/>
                  </a:lnTo>
                  <a:lnTo>
                    <a:pt x="11402" y="48489"/>
                  </a:lnTo>
                  <a:lnTo>
                    <a:pt x="6108" y="11105"/>
                  </a:lnTo>
                  <a:lnTo>
                    <a:pt x="8521" y="5707"/>
                  </a:lnTo>
                  <a:lnTo>
                    <a:pt x="311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8" name="Google Shape;1928;p55"/>
            <p:cNvSpPr/>
            <p:nvPr/>
          </p:nvSpPr>
          <p:spPr>
            <a:xfrm>
              <a:off x="4118142" y="1983235"/>
              <a:ext cx="578935" cy="584562"/>
            </a:xfrm>
            <a:custGeom>
              <a:avLst/>
              <a:gdLst/>
              <a:ahLst/>
              <a:cxnLst/>
              <a:rect l="l" t="t" r="r" b="b"/>
              <a:pathLst>
                <a:path w="35018" h="35353" extrusionOk="0">
                  <a:moveTo>
                    <a:pt x="2869" y="1"/>
                  </a:moveTo>
                  <a:lnTo>
                    <a:pt x="1" y="26719"/>
                  </a:lnTo>
                  <a:lnTo>
                    <a:pt x="17918" y="35353"/>
                  </a:lnTo>
                  <a:lnTo>
                    <a:pt x="31478" y="27191"/>
                  </a:lnTo>
                  <a:lnTo>
                    <a:pt x="35018" y="1663"/>
                  </a:lnTo>
                  <a:lnTo>
                    <a:pt x="20958" y="9465"/>
                  </a:lnTo>
                  <a:lnTo>
                    <a:pt x="28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9" name="Google Shape;1929;p55"/>
            <p:cNvSpPr/>
            <p:nvPr/>
          </p:nvSpPr>
          <p:spPr>
            <a:xfrm>
              <a:off x="4113182" y="1978457"/>
              <a:ext cx="588937" cy="594169"/>
            </a:xfrm>
            <a:custGeom>
              <a:avLst/>
              <a:gdLst/>
              <a:ahLst/>
              <a:cxnLst/>
              <a:rect l="l" t="t" r="r" b="b"/>
              <a:pathLst>
                <a:path w="35623" h="35934" extrusionOk="0">
                  <a:moveTo>
                    <a:pt x="3415" y="746"/>
                  </a:moveTo>
                  <a:lnTo>
                    <a:pt x="21124" y="10013"/>
                  </a:lnTo>
                  <a:cubicBezTo>
                    <a:pt x="21167" y="10035"/>
                    <a:pt x="21213" y="10047"/>
                    <a:pt x="21260" y="10047"/>
                  </a:cubicBezTo>
                  <a:cubicBezTo>
                    <a:pt x="21308" y="10047"/>
                    <a:pt x="21357" y="10034"/>
                    <a:pt x="21399" y="10008"/>
                  </a:cubicBezTo>
                  <a:lnTo>
                    <a:pt x="34950" y="2490"/>
                  </a:lnTo>
                  <a:lnTo>
                    <a:pt x="31511" y="27305"/>
                  </a:lnTo>
                  <a:lnTo>
                    <a:pt x="18202" y="35312"/>
                  </a:lnTo>
                  <a:lnTo>
                    <a:pt x="614" y="26837"/>
                  </a:lnTo>
                  <a:lnTo>
                    <a:pt x="3415" y="746"/>
                  </a:lnTo>
                  <a:close/>
                  <a:moveTo>
                    <a:pt x="3172" y="0"/>
                  </a:moveTo>
                  <a:cubicBezTo>
                    <a:pt x="3124" y="0"/>
                    <a:pt x="3076" y="12"/>
                    <a:pt x="3031" y="35"/>
                  </a:cubicBezTo>
                  <a:cubicBezTo>
                    <a:pt x="2948" y="77"/>
                    <a:pt x="2889" y="164"/>
                    <a:pt x="2881" y="261"/>
                  </a:cubicBezTo>
                  <a:lnTo>
                    <a:pt x="13" y="26979"/>
                  </a:lnTo>
                  <a:cubicBezTo>
                    <a:pt x="0" y="27100"/>
                    <a:pt x="63" y="27216"/>
                    <a:pt x="175" y="27272"/>
                  </a:cubicBezTo>
                  <a:lnTo>
                    <a:pt x="18093" y="35904"/>
                  </a:lnTo>
                  <a:cubicBezTo>
                    <a:pt x="18131" y="35921"/>
                    <a:pt x="18173" y="35933"/>
                    <a:pt x="18218" y="35933"/>
                  </a:cubicBezTo>
                  <a:cubicBezTo>
                    <a:pt x="18268" y="35933"/>
                    <a:pt x="18323" y="35917"/>
                    <a:pt x="18368" y="35892"/>
                  </a:cubicBezTo>
                  <a:lnTo>
                    <a:pt x="31928" y="27730"/>
                  </a:lnTo>
                  <a:cubicBezTo>
                    <a:pt x="32004" y="27684"/>
                    <a:pt x="32054" y="27605"/>
                    <a:pt x="32066" y="27522"/>
                  </a:cubicBezTo>
                  <a:lnTo>
                    <a:pt x="35607" y="1993"/>
                  </a:lnTo>
                  <a:cubicBezTo>
                    <a:pt x="35623" y="1885"/>
                    <a:pt x="35576" y="1777"/>
                    <a:pt x="35485" y="1713"/>
                  </a:cubicBezTo>
                  <a:cubicBezTo>
                    <a:pt x="35435" y="1680"/>
                    <a:pt x="35377" y="1663"/>
                    <a:pt x="35320" y="1663"/>
                  </a:cubicBezTo>
                  <a:cubicBezTo>
                    <a:pt x="35272" y="1663"/>
                    <a:pt x="35224" y="1675"/>
                    <a:pt x="35181" y="1697"/>
                  </a:cubicBezTo>
                  <a:lnTo>
                    <a:pt x="21254" y="9424"/>
                  </a:lnTo>
                  <a:lnTo>
                    <a:pt x="3306" y="31"/>
                  </a:lnTo>
                  <a:cubicBezTo>
                    <a:pt x="3264" y="11"/>
                    <a:pt x="3218" y="0"/>
                    <a:pt x="317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0" name="Google Shape;1930;p55"/>
            <p:cNvSpPr/>
            <p:nvPr/>
          </p:nvSpPr>
          <p:spPr>
            <a:xfrm>
              <a:off x="4453182" y="2165588"/>
              <a:ext cx="14036" cy="75763"/>
            </a:xfrm>
            <a:custGeom>
              <a:avLst/>
              <a:gdLst/>
              <a:ahLst/>
              <a:cxnLst/>
              <a:rect l="l" t="t" r="r" b="b"/>
              <a:pathLst>
                <a:path w="849" h="4582" extrusionOk="0">
                  <a:moveTo>
                    <a:pt x="691" y="0"/>
                  </a:moveTo>
                  <a:cubicBezTo>
                    <a:pt x="615" y="0"/>
                    <a:pt x="559" y="55"/>
                    <a:pt x="552" y="127"/>
                  </a:cubicBezTo>
                  <a:lnTo>
                    <a:pt x="14" y="4418"/>
                  </a:lnTo>
                  <a:cubicBezTo>
                    <a:pt x="1" y="4498"/>
                    <a:pt x="59" y="4573"/>
                    <a:pt x="139" y="4582"/>
                  </a:cubicBezTo>
                  <a:lnTo>
                    <a:pt x="155" y="4582"/>
                  </a:lnTo>
                  <a:cubicBezTo>
                    <a:pt x="226" y="4582"/>
                    <a:pt x="289" y="4532"/>
                    <a:pt x="301" y="4456"/>
                  </a:cubicBezTo>
                  <a:lnTo>
                    <a:pt x="840" y="164"/>
                  </a:lnTo>
                  <a:cubicBezTo>
                    <a:pt x="848" y="85"/>
                    <a:pt x="794" y="14"/>
                    <a:pt x="715" y="2"/>
                  </a:cubicBezTo>
                  <a:cubicBezTo>
                    <a:pt x="707" y="1"/>
                    <a:pt x="699" y="0"/>
                    <a:pt x="69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1" name="Google Shape;1931;p55"/>
            <p:cNvSpPr/>
            <p:nvPr/>
          </p:nvSpPr>
          <p:spPr>
            <a:xfrm>
              <a:off x="4411831" y="2275472"/>
              <a:ext cx="41579" cy="294720"/>
            </a:xfrm>
            <a:custGeom>
              <a:avLst/>
              <a:gdLst/>
              <a:ahLst/>
              <a:cxnLst/>
              <a:rect l="l" t="t" r="r" b="b"/>
              <a:pathLst>
                <a:path w="2515" h="17824" extrusionOk="0">
                  <a:moveTo>
                    <a:pt x="2354" y="0"/>
                  </a:moveTo>
                  <a:cubicBezTo>
                    <a:pt x="2279" y="0"/>
                    <a:pt x="2225" y="55"/>
                    <a:pt x="2218" y="131"/>
                  </a:cubicBezTo>
                  <a:lnTo>
                    <a:pt x="10" y="17661"/>
                  </a:lnTo>
                  <a:cubicBezTo>
                    <a:pt x="1" y="17740"/>
                    <a:pt x="55" y="17811"/>
                    <a:pt x="135" y="17824"/>
                  </a:cubicBezTo>
                  <a:lnTo>
                    <a:pt x="155" y="17824"/>
                  </a:lnTo>
                  <a:cubicBezTo>
                    <a:pt x="226" y="17824"/>
                    <a:pt x="289" y="17769"/>
                    <a:pt x="297" y="17694"/>
                  </a:cubicBezTo>
                  <a:lnTo>
                    <a:pt x="2506" y="165"/>
                  </a:lnTo>
                  <a:cubicBezTo>
                    <a:pt x="2515" y="85"/>
                    <a:pt x="2456" y="15"/>
                    <a:pt x="2376" y="2"/>
                  </a:cubicBezTo>
                  <a:cubicBezTo>
                    <a:pt x="2369" y="1"/>
                    <a:pt x="2361" y="0"/>
                    <a:pt x="235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2" name="Google Shape;1932;p55"/>
            <p:cNvSpPr/>
            <p:nvPr/>
          </p:nvSpPr>
          <p:spPr>
            <a:xfrm>
              <a:off x="4137321" y="1630766"/>
              <a:ext cx="340702" cy="267404"/>
            </a:xfrm>
            <a:custGeom>
              <a:avLst/>
              <a:gdLst/>
              <a:ahLst/>
              <a:cxnLst/>
              <a:rect l="l" t="t" r="r" b="b"/>
              <a:pathLst>
                <a:path w="20608" h="16172" extrusionOk="0">
                  <a:moveTo>
                    <a:pt x="8514" y="0"/>
                  </a:moveTo>
                  <a:cubicBezTo>
                    <a:pt x="6181" y="0"/>
                    <a:pt x="3340" y="618"/>
                    <a:pt x="2160" y="3343"/>
                  </a:cubicBezTo>
                  <a:cubicBezTo>
                    <a:pt x="1" y="8328"/>
                    <a:pt x="5295" y="16172"/>
                    <a:pt x="5295" y="16172"/>
                  </a:cubicBezTo>
                  <a:lnTo>
                    <a:pt x="11072" y="10206"/>
                  </a:lnTo>
                  <a:lnTo>
                    <a:pt x="20608" y="12882"/>
                  </a:lnTo>
                  <a:cubicBezTo>
                    <a:pt x="20608" y="12882"/>
                    <a:pt x="17960" y="4637"/>
                    <a:pt x="16583" y="2520"/>
                  </a:cubicBezTo>
                  <a:cubicBezTo>
                    <a:pt x="15233" y="448"/>
                    <a:pt x="12178" y="424"/>
                    <a:pt x="12038" y="424"/>
                  </a:cubicBezTo>
                  <a:cubicBezTo>
                    <a:pt x="12035" y="424"/>
                    <a:pt x="12033" y="424"/>
                    <a:pt x="12033" y="424"/>
                  </a:cubicBezTo>
                  <a:cubicBezTo>
                    <a:pt x="12033" y="424"/>
                    <a:pt x="10448" y="0"/>
                    <a:pt x="85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3" name="Google Shape;1933;p55"/>
            <p:cNvSpPr/>
            <p:nvPr/>
          </p:nvSpPr>
          <p:spPr>
            <a:xfrm>
              <a:off x="4132295" y="1626219"/>
              <a:ext cx="350836" cy="276796"/>
            </a:xfrm>
            <a:custGeom>
              <a:avLst/>
              <a:gdLst/>
              <a:ahLst/>
              <a:cxnLst/>
              <a:rect l="l" t="t" r="r" b="b"/>
              <a:pathLst>
                <a:path w="21221" h="16740" extrusionOk="0">
                  <a:moveTo>
                    <a:pt x="8838" y="574"/>
                  </a:moveTo>
                  <a:cubicBezTo>
                    <a:pt x="10696" y="574"/>
                    <a:pt x="12228" y="971"/>
                    <a:pt x="12262" y="979"/>
                  </a:cubicBezTo>
                  <a:cubicBezTo>
                    <a:pt x="12282" y="986"/>
                    <a:pt x="12311" y="993"/>
                    <a:pt x="12330" y="993"/>
                  </a:cubicBezTo>
                  <a:cubicBezTo>
                    <a:pt x="12334" y="993"/>
                    <a:pt x="12338" y="993"/>
                    <a:pt x="12341" y="992"/>
                  </a:cubicBezTo>
                  <a:cubicBezTo>
                    <a:pt x="12345" y="991"/>
                    <a:pt x="12363" y="990"/>
                    <a:pt x="12394" y="990"/>
                  </a:cubicBezTo>
                  <a:cubicBezTo>
                    <a:pt x="12806" y="990"/>
                    <a:pt x="15457" y="1129"/>
                    <a:pt x="16641" y="2954"/>
                  </a:cubicBezTo>
                  <a:cubicBezTo>
                    <a:pt x="17789" y="4711"/>
                    <a:pt x="19864" y="10898"/>
                    <a:pt x="20465" y="12732"/>
                  </a:cubicBezTo>
                  <a:lnTo>
                    <a:pt x="11456" y="10202"/>
                  </a:lnTo>
                  <a:cubicBezTo>
                    <a:pt x="11430" y="10194"/>
                    <a:pt x="11404" y="10190"/>
                    <a:pt x="11377" y="10190"/>
                  </a:cubicBezTo>
                  <a:cubicBezTo>
                    <a:pt x="11300" y="10190"/>
                    <a:pt x="11224" y="10221"/>
                    <a:pt x="11168" y="10277"/>
                  </a:cubicBezTo>
                  <a:lnTo>
                    <a:pt x="5645" y="15983"/>
                  </a:lnTo>
                  <a:cubicBezTo>
                    <a:pt x="4722" y="14505"/>
                    <a:pt x="894" y="7976"/>
                    <a:pt x="2731" y="3734"/>
                  </a:cubicBezTo>
                  <a:cubicBezTo>
                    <a:pt x="3846" y="1159"/>
                    <a:pt x="6580" y="574"/>
                    <a:pt x="8838" y="574"/>
                  </a:cubicBezTo>
                  <a:close/>
                  <a:moveTo>
                    <a:pt x="8848" y="1"/>
                  </a:moveTo>
                  <a:cubicBezTo>
                    <a:pt x="6422" y="1"/>
                    <a:pt x="3435" y="642"/>
                    <a:pt x="2197" y="3505"/>
                  </a:cubicBezTo>
                  <a:cubicBezTo>
                    <a:pt x="0" y="8578"/>
                    <a:pt x="5139" y="16283"/>
                    <a:pt x="5361" y="16609"/>
                  </a:cubicBezTo>
                  <a:cubicBezTo>
                    <a:pt x="5407" y="16684"/>
                    <a:pt x="5486" y="16730"/>
                    <a:pt x="5574" y="16739"/>
                  </a:cubicBezTo>
                  <a:lnTo>
                    <a:pt x="5599" y="16739"/>
                  </a:lnTo>
                  <a:cubicBezTo>
                    <a:pt x="5678" y="16739"/>
                    <a:pt x="5753" y="16705"/>
                    <a:pt x="5808" y="16651"/>
                  </a:cubicBezTo>
                  <a:lnTo>
                    <a:pt x="11464" y="10807"/>
                  </a:lnTo>
                  <a:lnTo>
                    <a:pt x="20832" y="13437"/>
                  </a:lnTo>
                  <a:cubicBezTo>
                    <a:pt x="20860" y="13446"/>
                    <a:pt x="20887" y="13450"/>
                    <a:pt x="20915" y="13450"/>
                  </a:cubicBezTo>
                  <a:cubicBezTo>
                    <a:pt x="20991" y="13450"/>
                    <a:pt x="21065" y="13417"/>
                    <a:pt x="21120" y="13362"/>
                  </a:cubicBezTo>
                  <a:cubicBezTo>
                    <a:pt x="21195" y="13283"/>
                    <a:pt x="21220" y="13169"/>
                    <a:pt x="21187" y="13069"/>
                  </a:cubicBezTo>
                  <a:cubicBezTo>
                    <a:pt x="21079" y="12732"/>
                    <a:pt x="18515" y="4761"/>
                    <a:pt x="17129" y="2637"/>
                  </a:cubicBezTo>
                  <a:cubicBezTo>
                    <a:pt x="15748" y="512"/>
                    <a:pt x="12767" y="412"/>
                    <a:pt x="12374" y="412"/>
                  </a:cubicBezTo>
                  <a:cubicBezTo>
                    <a:pt x="12117" y="348"/>
                    <a:pt x="10635" y="1"/>
                    <a:pt x="884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4" name="Google Shape;1934;p55"/>
            <p:cNvSpPr/>
            <p:nvPr/>
          </p:nvSpPr>
          <p:spPr>
            <a:xfrm>
              <a:off x="4167231" y="1646688"/>
              <a:ext cx="254766" cy="120193"/>
            </a:xfrm>
            <a:custGeom>
              <a:avLst/>
              <a:gdLst/>
              <a:ahLst/>
              <a:cxnLst/>
              <a:rect l="l" t="t" r="r" b="b"/>
              <a:pathLst>
                <a:path w="15410" h="7269" extrusionOk="0">
                  <a:moveTo>
                    <a:pt x="12465" y="167"/>
                  </a:moveTo>
                  <a:cubicBezTo>
                    <a:pt x="12299" y="409"/>
                    <a:pt x="12132" y="618"/>
                    <a:pt x="11960" y="781"/>
                  </a:cubicBezTo>
                  <a:cubicBezTo>
                    <a:pt x="11948" y="1486"/>
                    <a:pt x="11927" y="2205"/>
                    <a:pt x="11889" y="2902"/>
                  </a:cubicBezTo>
                  <a:lnTo>
                    <a:pt x="12403" y="2860"/>
                  </a:lnTo>
                  <a:cubicBezTo>
                    <a:pt x="12895" y="2981"/>
                    <a:pt x="14307" y="3319"/>
                    <a:pt x="15409" y="3453"/>
                  </a:cubicBezTo>
                  <a:cubicBezTo>
                    <a:pt x="15087" y="2718"/>
                    <a:pt x="14783" y="2109"/>
                    <a:pt x="14528" y="1716"/>
                  </a:cubicBezTo>
                  <a:cubicBezTo>
                    <a:pt x="14014" y="927"/>
                    <a:pt x="13230" y="451"/>
                    <a:pt x="12465" y="167"/>
                  </a:cubicBezTo>
                  <a:close/>
                  <a:moveTo>
                    <a:pt x="3126" y="1"/>
                  </a:moveTo>
                  <a:cubicBezTo>
                    <a:pt x="2070" y="476"/>
                    <a:pt x="1157" y="1253"/>
                    <a:pt x="618" y="2496"/>
                  </a:cubicBezTo>
                  <a:cubicBezTo>
                    <a:pt x="0" y="3920"/>
                    <a:pt x="20" y="5607"/>
                    <a:pt x="359" y="7268"/>
                  </a:cubicBezTo>
                  <a:cubicBezTo>
                    <a:pt x="797" y="6212"/>
                    <a:pt x="1557" y="4630"/>
                    <a:pt x="2480" y="3704"/>
                  </a:cubicBezTo>
                  <a:cubicBezTo>
                    <a:pt x="3018" y="3165"/>
                    <a:pt x="3386" y="2993"/>
                    <a:pt x="3632" y="2993"/>
                  </a:cubicBezTo>
                  <a:cubicBezTo>
                    <a:pt x="3673" y="2993"/>
                    <a:pt x="3712" y="2997"/>
                    <a:pt x="3749" y="3010"/>
                  </a:cubicBezTo>
                  <a:lnTo>
                    <a:pt x="3257" y="134"/>
                  </a:lnTo>
                  <a:cubicBezTo>
                    <a:pt x="3215" y="92"/>
                    <a:pt x="3173" y="47"/>
                    <a:pt x="312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5" name="Google Shape;1935;p55"/>
            <p:cNvSpPr/>
            <p:nvPr/>
          </p:nvSpPr>
          <p:spPr>
            <a:xfrm>
              <a:off x="4161494" y="1642753"/>
              <a:ext cx="265942" cy="132131"/>
            </a:xfrm>
            <a:custGeom>
              <a:avLst/>
              <a:gdLst/>
              <a:ahLst/>
              <a:cxnLst/>
              <a:rect l="l" t="t" r="r" b="b"/>
              <a:pathLst>
                <a:path w="16086" h="7991" extrusionOk="0">
                  <a:moveTo>
                    <a:pt x="12976" y="163"/>
                  </a:moveTo>
                  <a:cubicBezTo>
                    <a:pt x="12922" y="247"/>
                    <a:pt x="12866" y="330"/>
                    <a:pt x="12812" y="405"/>
                  </a:cubicBezTo>
                  <a:cubicBezTo>
                    <a:pt x="13577" y="689"/>
                    <a:pt x="14361" y="1165"/>
                    <a:pt x="14875" y="1954"/>
                  </a:cubicBezTo>
                  <a:cubicBezTo>
                    <a:pt x="15130" y="2347"/>
                    <a:pt x="15434" y="2956"/>
                    <a:pt x="15756" y="3691"/>
                  </a:cubicBezTo>
                  <a:cubicBezTo>
                    <a:pt x="15868" y="3707"/>
                    <a:pt x="15981" y="3716"/>
                    <a:pt x="16086" y="3728"/>
                  </a:cubicBezTo>
                  <a:cubicBezTo>
                    <a:pt x="15735" y="2910"/>
                    <a:pt x="15401" y="2225"/>
                    <a:pt x="15121" y="1795"/>
                  </a:cubicBezTo>
                  <a:cubicBezTo>
                    <a:pt x="14579" y="965"/>
                    <a:pt x="13768" y="464"/>
                    <a:pt x="12976" y="163"/>
                  </a:cubicBezTo>
                  <a:close/>
                  <a:moveTo>
                    <a:pt x="3269" y="0"/>
                  </a:moveTo>
                  <a:cubicBezTo>
                    <a:pt x="2192" y="505"/>
                    <a:pt x="1257" y="1324"/>
                    <a:pt x="698" y="2618"/>
                  </a:cubicBezTo>
                  <a:cubicBezTo>
                    <a:pt x="1" y="4229"/>
                    <a:pt x="84" y="6141"/>
                    <a:pt x="514" y="7990"/>
                  </a:cubicBezTo>
                  <a:cubicBezTo>
                    <a:pt x="568" y="7849"/>
                    <a:pt x="631" y="7686"/>
                    <a:pt x="706" y="7506"/>
                  </a:cubicBezTo>
                  <a:cubicBezTo>
                    <a:pt x="367" y="5845"/>
                    <a:pt x="347" y="4158"/>
                    <a:pt x="965" y="2734"/>
                  </a:cubicBezTo>
                  <a:cubicBezTo>
                    <a:pt x="1504" y="1491"/>
                    <a:pt x="2417" y="714"/>
                    <a:pt x="3473" y="239"/>
                  </a:cubicBezTo>
                  <a:cubicBezTo>
                    <a:pt x="3411" y="167"/>
                    <a:pt x="3340" y="88"/>
                    <a:pt x="32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6" name="Google Shape;1936;p55"/>
            <p:cNvSpPr/>
            <p:nvPr/>
          </p:nvSpPr>
          <p:spPr>
            <a:xfrm>
              <a:off x="4212285" y="1558199"/>
              <a:ext cx="155240" cy="239873"/>
            </a:xfrm>
            <a:custGeom>
              <a:avLst/>
              <a:gdLst/>
              <a:ahLst/>
              <a:cxnLst/>
              <a:rect l="l" t="t" r="r" b="b"/>
              <a:pathLst>
                <a:path w="9390" h="14507" extrusionOk="0">
                  <a:moveTo>
                    <a:pt x="8856" y="0"/>
                  </a:moveTo>
                  <a:lnTo>
                    <a:pt x="8856" y="0"/>
                  </a:lnTo>
                  <a:cubicBezTo>
                    <a:pt x="8595" y="928"/>
                    <a:pt x="7003" y="1198"/>
                    <a:pt x="5238" y="1198"/>
                  </a:cubicBezTo>
                  <a:cubicBezTo>
                    <a:pt x="2785" y="1198"/>
                    <a:pt x="1" y="677"/>
                    <a:pt x="1" y="677"/>
                  </a:cubicBezTo>
                  <a:lnTo>
                    <a:pt x="1" y="677"/>
                  </a:lnTo>
                  <a:lnTo>
                    <a:pt x="1403" y="8867"/>
                  </a:lnTo>
                  <a:cubicBezTo>
                    <a:pt x="1403" y="8867"/>
                    <a:pt x="2723" y="11881"/>
                    <a:pt x="3875" y="13197"/>
                  </a:cubicBezTo>
                  <a:cubicBezTo>
                    <a:pt x="4516" y="13925"/>
                    <a:pt x="5290" y="14507"/>
                    <a:pt x="6090" y="14507"/>
                  </a:cubicBezTo>
                  <a:cubicBezTo>
                    <a:pt x="6729" y="14507"/>
                    <a:pt x="7384" y="14136"/>
                    <a:pt x="8000" y="13172"/>
                  </a:cubicBezTo>
                  <a:cubicBezTo>
                    <a:pt x="9390" y="11000"/>
                    <a:pt x="8856" y="1"/>
                    <a:pt x="88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7" name="Google Shape;1937;p55"/>
            <p:cNvSpPr/>
            <p:nvPr/>
          </p:nvSpPr>
          <p:spPr>
            <a:xfrm>
              <a:off x="4207325" y="1553404"/>
              <a:ext cx="164829" cy="249513"/>
            </a:xfrm>
            <a:custGeom>
              <a:avLst/>
              <a:gdLst/>
              <a:ahLst/>
              <a:cxnLst/>
              <a:rect l="l" t="t" r="r" b="b"/>
              <a:pathLst>
                <a:path w="9970" h="15090" extrusionOk="0">
                  <a:moveTo>
                    <a:pt x="8901" y="1092"/>
                  </a:moveTo>
                  <a:lnTo>
                    <a:pt x="8901" y="1092"/>
                  </a:lnTo>
                  <a:cubicBezTo>
                    <a:pt x="9055" y="5045"/>
                    <a:pt x="9047" y="11758"/>
                    <a:pt x="8058" y="13303"/>
                  </a:cubicBezTo>
                  <a:cubicBezTo>
                    <a:pt x="7574" y="14059"/>
                    <a:pt x="7048" y="14459"/>
                    <a:pt x="6493" y="14501"/>
                  </a:cubicBezTo>
                  <a:cubicBezTo>
                    <a:pt x="6457" y="14503"/>
                    <a:pt x="6422" y="14505"/>
                    <a:pt x="6387" y="14505"/>
                  </a:cubicBezTo>
                  <a:cubicBezTo>
                    <a:pt x="5615" y="14505"/>
                    <a:pt x="4883" y="13854"/>
                    <a:pt x="4397" y="13294"/>
                  </a:cubicBezTo>
                  <a:cubicBezTo>
                    <a:pt x="3349" y="12101"/>
                    <a:pt x="2129" y="9396"/>
                    <a:pt x="1988" y="9070"/>
                  </a:cubicBezTo>
                  <a:lnTo>
                    <a:pt x="660" y="1325"/>
                  </a:lnTo>
                  <a:lnTo>
                    <a:pt x="660" y="1325"/>
                  </a:lnTo>
                  <a:cubicBezTo>
                    <a:pt x="1564" y="1481"/>
                    <a:pt x="3575" y="1783"/>
                    <a:pt x="5450" y="1783"/>
                  </a:cubicBezTo>
                  <a:cubicBezTo>
                    <a:pt x="6849" y="1783"/>
                    <a:pt x="8172" y="1615"/>
                    <a:pt x="8901" y="1092"/>
                  </a:cubicBezTo>
                  <a:close/>
                  <a:moveTo>
                    <a:pt x="9154" y="1"/>
                  </a:moveTo>
                  <a:cubicBezTo>
                    <a:pt x="9023" y="1"/>
                    <a:pt x="8914" y="88"/>
                    <a:pt x="8876" y="211"/>
                  </a:cubicBezTo>
                  <a:cubicBezTo>
                    <a:pt x="8671" y="943"/>
                    <a:pt x="7255" y="1200"/>
                    <a:pt x="5508" y="1200"/>
                  </a:cubicBezTo>
                  <a:cubicBezTo>
                    <a:pt x="3836" y="1200"/>
                    <a:pt x="1862" y="965"/>
                    <a:pt x="356" y="683"/>
                  </a:cubicBezTo>
                  <a:cubicBezTo>
                    <a:pt x="338" y="680"/>
                    <a:pt x="321" y="678"/>
                    <a:pt x="304" y="678"/>
                  </a:cubicBezTo>
                  <a:cubicBezTo>
                    <a:pt x="228" y="678"/>
                    <a:pt x="155" y="708"/>
                    <a:pt x="100" y="762"/>
                  </a:cubicBezTo>
                  <a:cubicBezTo>
                    <a:pt x="30" y="829"/>
                    <a:pt x="0" y="924"/>
                    <a:pt x="17" y="1017"/>
                  </a:cubicBezTo>
                  <a:lnTo>
                    <a:pt x="1420" y="9203"/>
                  </a:lnTo>
                  <a:cubicBezTo>
                    <a:pt x="1424" y="9228"/>
                    <a:pt x="1428" y="9249"/>
                    <a:pt x="1441" y="9274"/>
                  </a:cubicBezTo>
                  <a:cubicBezTo>
                    <a:pt x="1495" y="9400"/>
                    <a:pt x="2789" y="12342"/>
                    <a:pt x="3958" y="13674"/>
                  </a:cubicBezTo>
                  <a:cubicBezTo>
                    <a:pt x="4768" y="14601"/>
                    <a:pt x="5607" y="15090"/>
                    <a:pt x="6392" y="15090"/>
                  </a:cubicBezTo>
                  <a:cubicBezTo>
                    <a:pt x="6437" y="15090"/>
                    <a:pt x="6488" y="15086"/>
                    <a:pt x="6534" y="15082"/>
                  </a:cubicBezTo>
                  <a:cubicBezTo>
                    <a:pt x="7285" y="15027"/>
                    <a:pt x="7961" y="14535"/>
                    <a:pt x="8546" y="13616"/>
                  </a:cubicBezTo>
                  <a:cubicBezTo>
                    <a:pt x="9969" y="11395"/>
                    <a:pt x="9468" y="729"/>
                    <a:pt x="9448" y="278"/>
                  </a:cubicBezTo>
                  <a:cubicBezTo>
                    <a:pt x="9439" y="136"/>
                    <a:pt x="9331" y="19"/>
                    <a:pt x="9189" y="3"/>
                  </a:cubicBezTo>
                  <a:cubicBezTo>
                    <a:pt x="9177" y="1"/>
                    <a:pt x="9165" y="1"/>
                    <a:pt x="915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8" name="Google Shape;1938;p55"/>
            <p:cNvSpPr/>
            <p:nvPr/>
          </p:nvSpPr>
          <p:spPr>
            <a:xfrm>
              <a:off x="4232374" y="1657931"/>
              <a:ext cx="122952" cy="107577"/>
            </a:xfrm>
            <a:custGeom>
              <a:avLst/>
              <a:gdLst/>
              <a:ahLst/>
              <a:cxnLst/>
              <a:rect l="l" t="t" r="r" b="b"/>
              <a:pathLst>
                <a:path w="7437" h="6506" extrusionOk="0">
                  <a:moveTo>
                    <a:pt x="1" y="1"/>
                  </a:moveTo>
                  <a:lnTo>
                    <a:pt x="473" y="2748"/>
                  </a:lnTo>
                  <a:cubicBezTo>
                    <a:pt x="598" y="3036"/>
                    <a:pt x="1566" y="5186"/>
                    <a:pt x="2514" y="6505"/>
                  </a:cubicBezTo>
                  <a:lnTo>
                    <a:pt x="1496" y="1967"/>
                  </a:lnTo>
                  <a:lnTo>
                    <a:pt x="1496" y="1967"/>
                  </a:lnTo>
                  <a:cubicBezTo>
                    <a:pt x="1496" y="1967"/>
                    <a:pt x="2272" y="2898"/>
                    <a:pt x="3825" y="2898"/>
                  </a:cubicBezTo>
                  <a:cubicBezTo>
                    <a:pt x="4080" y="2898"/>
                    <a:pt x="4359" y="2873"/>
                    <a:pt x="4664" y="2814"/>
                  </a:cubicBezTo>
                  <a:cubicBezTo>
                    <a:pt x="5754" y="2598"/>
                    <a:pt x="6731" y="1816"/>
                    <a:pt x="7419" y="1111"/>
                  </a:cubicBezTo>
                  <a:cubicBezTo>
                    <a:pt x="7423" y="936"/>
                    <a:pt x="7427" y="756"/>
                    <a:pt x="7436" y="577"/>
                  </a:cubicBezTo>
                  <a:lnTo>
                    <a:pt x="7436" y="577"/>
                  </a:lnTo>
                  <a:cubicBezTo>
                    <a:pt x="6459" y="1270"/>
                    <a:pt x="5415" y="1554"/>
                    <a:pt x="4376" y="1554"/>
                  </a:cubicBezTo>
                  <a:cubicBezTo>
                    <a:pt x="2814" y="1554"/>
                    <a:pt x="1270" y="903"/>
                    <a:pt x="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9" name="Google Shape;1939;p55"/>
            <p:cNvSpPr/>
            <p:nvPr/>
          </p:nvSpPr>
          <p:spPr>
            <a:xfrm>
              <a:off x="4226785" y="1653798"/>
              <a:ext cx="133285" cy="122607"/>
            </a:xfrm>
            <a:custGeom>
              <a:avLst/>
              <a:gdLst/>
              <a:ahLst/>
              <a:cxnLst/>
              <a:rect l="l" t="t" r="r" b="b"/>
              <a:pathLst>
                <a:path w="8062" h="7415" extrusionOk="0">
                  <a:moveTo>
                    <a:pt x="8062" y="610"/>
                  </a:moveTo>
                  <a:lnTo>
                    <a:pt x="8062" y="610"/>
                  </a:lnTo>
                  <a:cubicBezTo>
                    <a:pt x="7966" y="685"/>
                    <a:pt x="7870" y="760"/>
                    <a:pt x="7774" y="827"/>
                  </a:cubicBezTo>
                  <a:cubicBezTo>
                    <a:pt x="7765" y="1006"/>
                    <a:pt x="7761" y="1186"/>
                    <a:pt x="7757" y="1361"/>
                  </a:cubicBezTo>
                  <a:cubicBezTo>
                    <a:pt x="7861" y="1253"/>
                    <a:pt x="7962" y="1149"/>
                    <a:pt x="8050" y="1048"/>
                  </a:cubicBezTo>
                  <a:cubicBezTo>
                    <a:pt x="8054" y="902"/>
                    <a:pt x="8058" y="756"/>
                    <a:pt x="8062" y="610"/>
                  </a:cubicBezTo>
                  <a:close/>
                  <a:moveTo>
                    <a:pt x="0" y="0"/>
                  </a:moveTo>
                  <a:lnTo>
                    <a:pt x="526" y="3085"/>
                  </a:lnTo>
                  <a:cubicBezTo>
                    <a:pt x="526" y="3085"/>
                    <a:pt x="1846" y="6099"/>
                    <a:pt x="2998" y="7415"/>
                  </a:cubicBezTo>
                  <a:lnTo>
                    <a:pt x="2852" y="6755"/>
                  </a:lnTo>
                  <a:cubicBezTo>
                    <a:pt x="1904" y="5436"/>
                    <a:pt x="936" y="3286"/>
                    <a:pt x="811" y="2998"/>
                  </a:cubicBezTo>
                  <a:lnTo>
                    <a:pt x="339" y="251"/>
                  </a:lnTo>
                  <a:cubicBezTo>
                    <a:pt x="222" y="168"/>
                    <a:pt x="110" y="83"/>
                    <a:pt x="0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0" name="Google Shape;1940;p55"/>
            <p:cNvSpPr/>
            <p:nvPr/>
          </p:nvSpPr>
          <p:spPr>
            <a:xfrm>
              <a:off x="4406458" y="1390297"/>
              <a:ext cx="59963" cy="113562"/>
            </a:xfrm>
            <a:custGeom>
              <a:avLst/>
              <a:gdLst/>
              <a:ahLst/>
              <a:cxnLst/>
              <a:rect l="l" t="t" r="r" b="b"/>
              <a:pathLst>
                <a:path w="3627" h="6868" extrusionOk="0">
                  <a:moveTo>
                    <a:pt x="1867" y="1"/>
                  </a:moveTo>
                  <a:cubicBezTo>
                    <a:pt x="1400" y="1"/>
                    <a:pt x="0" y="5801"/>
                    <a:pt x="990" y="6652"/>
                  </a:cubicBezTo>
                  <a:cubicBezTo>
                    <a:pt x="1160" y="6799"/>
                    <a:pt x="1342" y="6867"/>
                    <a:pt x="1528" y="6867"/>
                  </a:cubicBezTo>
                  <a:cubicBezTo>
                    <a:pt x="2521" y="6867"/>
                    <a:pt x="3626" y="4927"/>
                    <a:pt x="3595" y="2687"/>
                  </a:cubicBezTo>
                  <a:cubicBezTo>
                    <a:pt x="3564" y="239"/>
                    <a:pt x="2206" y="143"/>
                    <a:pt x="1995" y="143"/>
                  </a:cubicBezTo>
                  <a:cubicBezTo>
                    <a:pt x="1977" y="143"/>
                    <a:pt x="1967" y="144"/>
                    <a:pt x="1967" y="144"/>
                  </a:cubicBezTo>
                  <a:cubicBezTo>
                    <a:pt x="1943" y="46"/>
                    <a:pt x="1909" y="1"/>
                    <a:pt x="18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1" name="Google Shape;1941;p55"/>
            <p:cNvSpPr/>
            <p:nvPr/>
          </p:nvSpPr>
          <p:spPr>
            <a:xfrm>
              <a:off x="4402523" y="1385552"/>
              <a:ext cx="68610" cy="123103"/>
            </a:xfrm>
            <a:custGeom>
              <a:avLst/>
              <a:gdLst/>
              <a:ahLst/>
              <a:cxnLst/>
              <a:rect l="l" t="t" r="r" b="b"/>
              <a:pathLst>
                <a:path w="4150" h="7445" extrusionOk="0">
                  <a:moveTo>
                    <a:pt x="2126" y="711"/>
                  </a:moveTo>
                  <a:cubicBezTo>
                    <a:pt x="2150" y="718"/>
                    <a:pt x="2176" y="725"/>
                    <a:pt x="2203" y="725"/>
                  </a:cubicBezTo>
                  <a:cubicBezTo>
                    <a:pt x="2209" y="725"/>
                    <a:pt x="2215" y="724"/>
                    <a:pt x="2221" y="724"/>
                  </a:cubicBezTo>
                  <a:cubicBezTo>
                    <a:pt x="2222" y="724"/>
                    <a:pt x="2225" y="723"/>
                    <a:pt x="2230" y="723"/>
                  </a:cubicBezTo>
                  <a:cubicBezTo>
                    <a:pt x="2289" y="723"/>
                    <a:pt x="2617" y="734"/>
                    <a:pt x="2931" y="1024"/>
                  </a:cubicBezTo>
                  <a:cubicBezTo>
                    <a:pt x="3319" y="1392"/>
                    <a:pt x="3533" y="2068"/>
                    <a:pt x="3545" y="2978"/>
                  </a:cubicBezTo>
                  <a:cubicBezTo>
                    <a:pt x="3570" y="4827"/>
                    <a:pt x="2777" y="6448"/>
                    <a:pt x="2026" y="6798"/>
                  </a:cubicBezTo>
                  <a:cubicBezTo>
                    <a:pt x="1933" y="6842"/>
                    <a:pt x="1846" y="6864"/>
                    <a:pt x="1764" y="6864"/>
                  </a:cubicBezTo>
                  <a:cubicBezTo>
                    <a:pt x="1642" y="6864"/>
                    <a:pt x="1530" y="6816"/>
                    <a:pt x="1419" y="6718"/>
                  </a:cubicBezTo>
                  <a:cubicBezTo>
                    <a:pt x="1353" y="6664"/>
                    <a:pt x="1203" y="6464"/>
                    <a:pt x="1178" y="5762"/>
                  </a:cubicBezTo>
                  <a:cubicBezTo>
                    <a:pt x="1111" y="4080"/>
                    <a:pt x="1775" y="1450"/>
                    <a:pt x="2126" y="711"/>
                  </a:cubicBezTo>
                  <a:close/>
                  <a:moveTo>
                    <a:pt x="2104" y="0"/>
                  </a:moveTo>
                  <a:cubicBezTo>
                    <a:pt x="1831" y="0"/>
                    <a:pt x="1662" y="320"/>
                    <a:pt x="1537" y="623"/>
                  </a:cubicBezTo>
                  <a:cubicBezTo>
                    <a:pt x="1024" y="1859"/>
                    <a:pt x="1" y="6267"/>
                    <a:pt x="1040" y="7161"/>
                  </a:cubicBezTo>
                  <a:cubicBezTo>
                    <a:pt x="1257" y="7349"/>
                    <a:pt x="1504" y="7444"/>
                    <a:pt x="1762" y="7444"/>
                  </a:cubicBezTo>
                  <a:cubicBezTo>
                    <a:pt x="1929" y="7444"/>
                    <a:pt x="2101" y="7407"/>
                    <a:pt x="2271" y="7328"/>
                  </a:cubicBezTo>
                  <a:cubicBezTo>
                    <a:pt x="3336" y="6827"/>
                    <a:pt x="4150" y="4915"/>
                    <a:pt x="4125" y="2974"/>
                  </a:cubicBezTo>
                  <a:cubicBezTo>
                    <a:pt x="4109" y="1872"/>
                    <a:pt x="3837" y="1070"/>
                    <a:pt x="3315" y="586"/>
                  </a:cubicBezTo>
                  <a:cubicBezTo>
                    <a:pt x="2977" y="277"/>
                    <a:pt x="2618" y="180"/>
                    <a:pt x="2396" y="151"/>
                  </a:cubicBezTo>
                  <a:cubicBezTo>
                    <a:pt x="2309" y="35"/>
                    <a:pt x="2201" y="5"/>
                    <a:pt x="2130" y="1"/>
                  </a:cubicBezTo>
                  <a:cubicBezTo>
                    <a:pt x="2121" y="0"/>
                    <a:pt x="2112" y="0"/>
                    <a:pt x="21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2" name="Google Shape;1942;p55"/>
            <p:cNvSpPr/>
            <p:nvPr/>
          </p:nvSpPr>
          <p:spPr>
            <a:xfrm>
              <a:off x="4087505" y="1159038"/>
              <a:ext cx="364558" cy="519844"/>
            </a:xfrm>
            <a:custGeom>
              <a:avLst/>
              <a:gdLst/>
              <a:ahLst/>
              <a:cxnLst/>
              <a:rect l="l" t="t" r="r" b="b"/>
              <a:pathLst>
                <a:path w="22051" h="31439" extrusionOk="0">
                  <a:moveTo>
                    <a:pt x="13307" y="1"/>
                  </a:moveTo>
                  <a:cubicBezTo>
                    <a:pt x="12373" y="1"/>
                    <a:pt x="11375" y="130"/>
                    <a:pt x="10320" y="380"/>
                  </a:cubicBezTo>
                  <a:cubicBezTo>
                    <a:pt x="3069" y="2088"/>
                    <a:pt x="1127" y="6763"/>
                    <a:pt x="1185" y="11021"/>
                  </a:cubicBezTo>
                  <a:cubicBezTo>
                    <a:pt x="1206" y="12641"/>
                    <a:pt x="1937" y="15450"/>
                    <a:pt x="2956" y="18406"/>
                  </a:cubicBezTo>
                  <a:lnTo>
                    <a:pt x="2827" y="18144"/>
                  </a:lnTo>
                  <a:cubicBezTo>
                    <a:pt x="2827" y="18144"/>
                    <a:pt x="1539" y="15896"/>
                    <a:pt x="797" y="15896"/>
                  </a:cubicBezTo>
                  <a:cubicBezTo>
                    <a:pt x="574" y="15896"/>
                    <a:pt x="400" y="16099"/>
                    <a:pt x="326" y="16628"/>
                  </a:cubicBezTo>
                  <a:cubicBezTo>
                    <a:pt x="0" y="18915"/>
                    <a:pt x="2162" y="21300"/>
                    <a:pt x="2881" y="22038"/>
                  </a:cubicBezTo>
                  <a:cubicBezTo>
                    <a:pt x="3099" y="22262"/>
                    <a:pt x="3348" y="22340"/>
                    <a:pt x="3590" y="22340"/>
                  </a:cubicBezTo>
                  <a:cubicBezTo>
                    <a:pt x="3879" y="22340"/>
                    <a:pt x="4156" y="22228"/>
                    <a:pt x="4355" y="22121"/>
                  </a:cubicBezTo>
                  <a:cubicBezTo>
                    <a:pt x="5794" y="25633"/>
                    <a:pt x="7406" y="28730"/>
                    <a:pt x="8458" y="29578"/>
                  </a:cubicBezTo>
                  <a:cubicBezTo>
                    <a:pt x="9803" y="30664"/>
                    <a:pt x="11466" y="31438"/>
                    <a:pt x="13126" y="31438"/>
                  </a:cubicBezTo>
                  <a:cubicBezTo>
                    <a:pt x="14285" y="31438"/>
                    <a:pt x="15443" y="31061"/>
                    <a:pt x="16490" y="30150"/>
                  </a:cubicBezTo>
                  <a:cubicBezTo>
                    <a:pt x="19037" y="27932"/>
                    <a:pt x="21555" y="15342"/>
                    <a:pt x="21555" y="15342"/>
                  </a:cubicBezTo>
                  <a:cubicBezTo>
                    <a:pt x="22050" y="4459"/>
                    <a:pt x="18788" y="1"/>
                    <a:pt x="1330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3" name="Google Shape;1943;p55"/>
            <p:cNvSpPr/>
            <p:nvPr/>
          </p:nvSpPr>
          <p:spPr>
            <a:xfrm>
              <a:off x="4082661" y="1154243"/>
              <a:ext cx="371270" cy="529418"/>
            </a:xfrm>
            <a:custGeom>
              <a:avLst/>
              <a:gdLst/>
              <a:ahLst/>
              <a:cxnLst/>
              <a:rect l="l" t="t" r="r" b="b"/>
              <a:pathLst>
                <a:path w="22457" h="32018" extrusionOk="0">
                  <a:moveTo>
                    <a:pt x="13586" y="582"/>
                  </a:moveTo>
                  <a:cubicBezTo>
                    <a:pt x="15388" y="582"/>
                    <a:pt x="16895" y="1077"/>
                    <a:pt x="18085" y="2064"/>
                  </a:cubicBezTo>
                  <a:cubicBezTo>
                    <a:pt x="20699" y="4231"/>
                    <a:pt x="21868" y="8790"/>
                    <a:pt x="21563" y="15573"/>
                  </a:cubicBezTo>
                  <a:cubicBezTo>
                    <a:pt x="21538" y="15698"/>
                    <a:pt x="19033" y="28093"/>
                    <a:pt x="16591" y="30222"/>
                  </a:cubicBezTo>
                  <a:cubicBezTo>
                    <a:pt x="15606" y="31083"/>
                    <a:pt x="14516" y="31431"/>
                    <a:pt x="13428" y="31431"/>
                  </a:cubicBezTo>
                  <a:cubicBezTo>
                    <a:pt x="11803" y="31431"/>
                    <a:pt x="10185" y="30653"/>
                    <a:pt x="8935" y="29642"/>
                  </a:cubicBezTo>
                  <a:cubicBezTo>
                    <a:pt x="8008" y="28895"/>
                    <a:pt x="6468" y="26081"/>
                    <a:pt x="4919" y="22299"/>
                  </a:cubicBezTo>
                  <a:cubicBezTo>
                    <a:pt x="4885" y="22224"/>
                    <a:pt x="4823" y="22166"/>
                    <a:pt x="4748" y="22136"/>
                  </a:cubicBezTo>
                  <a:cubicBezTo>
                    <a:pt x="4715" y="22124"/>
                    <a:pt x="4681" y="22120"/>
                    <a:pt x="4648" y="22120"/>
                  </a:cubicBezTo>
                  <a:cubicBezTo>
                    <a:pt x="4601" y="22120"/>
                    <a:pt x="4555" y="22132"/>
                    <a:pt x="4509" y="22153"/>
                  </a:cubicBezTo>
                  <a:cubicBezTo>
                    <a:pt x="4279" y="22278"/>
                    <a:pt x="4072" y="22340"/>
                    <a:pt x="3889" y="22340"/>
                  </a:cubicBezTo>
                  <a:cubicBezTo>
                    <a:pt x="3692" y="22340"/>
                    <a:pt x="3523" y="22268"/>
                    <a:pt x="3382" y="22124"/>
                  </a:cubicBezTo>
                  <a:cubicBezTo>
                    <a:pt x="2539" y="21264"/>
                    <a:pt x="611" y="19030"/>
                    <a:pt x="907" y="16956"/>
                  </a:cubicBezTo>
                  <a:cubicBezTo>
                    <a:pt x="961" y="16575"/>
                    <a:pt x="1058" y="16480"/>
                    <a:pt x="1083" y="16475"/>
                  </a:cubicBezTo>
                  <a:cubicBezTo>
                    <a:pt x="1088" y="16474"/>
                    <a:pt x="1094" y="16474"/>
                    <a:pt x="1101" y="16474"/>
                  </a:cubicBezTo>
                  <a:cubicBezTo>
                    <a:pt x="1404" y="16474"/>
                    <a:pt x="2223" y="17446"/>
                    <a:pt x="2861" y="18559"/>
                  </a:cubicBezTo>
                  <a:lnTo>
                    <a:pt x="2986" y="18821"/>
                  </a:lnTo>
                  <a:cubicBezTo>
                    <a:pt x="3036" y="18928"/>
                    <a:pt x="3140" y="18989"/>
                    <a:pt x="3248" y="18989"/>
                  </a:cubicBezTo>
                  <a:cubicBezTo>
                    <a:pt x="3284" y="18989"/>
                    <a:pt x="3321" y="18982"/>
                    <a:pt x="3357" y="18968"/>
                  </a:cubicBezTo>
                  <a:cubicBezTo>
                    <a:pt x="3499" y="18910"/>
                    <a:pt x="3574" y="18746"/>
                    <a:pt x="3524" y="18604"/>
                  </a:cubicBezTo>
                  <a:cubicBezTo>
                    <a:pt x="2426" y="15423"/>
                    <a:pt x="1788" y="12764"/>
                    <a:pt x="1767" y="11307"/>
                  </a:cubicBezTo>
                  <a:cubicBezTo>
                    <a:pt x="1717" y="7554"/>
                    <a:pt x="3220" y="2711"/>
                    <a:pt x="10680" y="950"/>
                  </a:cubicBezTo>
                  <a:cubicBezTo>
                    <a:pt x="11720" y="704"/>
                    <a:pt x="12690" y="582"/>
                    <a:pt x="13586" y="582"/>
                  </a:cubicBezTo>
                  <a:close/>
                  <a:moveTo>
                    <a:pt x="13597" y="0"/>
                  </a:moveTo>
                  <a:cubicBezTo>
                    <a:pt x="12652" y="0"/>
                    <a:pt x="11634" y="129"/>
                    <a:pt x="10546" y="386"/>
                  </a:cubicBezTo>
                  <a:cubicBezTo>
                    <a:pt x="2301" y="2332"/>
                    <a:pt x="1145" y="8068"/>
                    <a:pt x="1187" y="11315"/>
                  </a:cubicBezTo>
                  <a:cubicBezTo>
                    <a:pt x="1208" y="12764"/>
                    <a:pt x="1750" y="14914"/>
                    <a:pt x="2301" y="16721"/>
                  </a:cubicBezTo>
                  <a:cubicBezTo>
                    <a:pt x="1906" y="16257"/>
                    <a:pt x="1468" y="15893"/>
                    <a:pt x="1081" y="15893"/>
                  </a:cubicBezTo>
                  <a:cubicBezTo>
                    <a:pt x="1043" y="15893"/>
                    <a:pt x="1006" y="15897"/>
                    <a:pt x="969" y="15904"/>
                  </a:cubicBezTo>
                  <a:cubicBezTo>
                    <a:pt x="627" y="15970"/>
                    <a:pt x="410" y="16296"/>
                    <a:pt x="331" y="16876"/>
                  </a:cubicBezTo>
                  <a:cubicBezTo>
                    <a:pt x="1" y="19205"/>
                    <a:pt x="2064" y="21606"/>
                    <a:pt x="2965" y="22529"/>
                  </a:cubicBezTo>
                  <a:cubicBezTo>
                    <a:pt x="3218" y="22787"/>
                    <a:pt x="3536" y="22918"/>
                    <a:pt x="3889" y="22918"/>
                  </a:cubicBezTo>
                  <a:cubicBezTo>
                    <a:pt x="4083" y="22918"/>
                    <a:pt x="4287" y="22878"/>
                    <a:pt x="4497" y="22800"/>
                  </a:cubicBezTo>
                  <a:cubicBezTo>
                    <a:pt x="6062" y="26578"/>
                    <a:pt x="7578" y="29296"/>
                    <a:pt x="8567" y="30093"/>
                  </a:cubicBezTo>
                  <a:cubicBezTo>
                    <a:pt x="9916" y="31183"/>
                    <a:pt x="11665" y="32018"/>
                    <a:pt x="13431" y="32018"/>
                  </a:cubicBezTo>
                  <a:cubicBezTo>
                    <a:pt x="14642" y="32018"/>
                    <a:pt x="15865" y="31629"/>
                    <a:pt x="16975" y="30661"/>
                  </a:cubicBezTo>
                  <a:cubicBezTo>
                    <a:pt x="19563" y="28407"/>
                    <a:pt x="22031" y="16208"/>
                    <a:pt x="22139" y="15644"/>
                  </a:cubicBezTo>
                  <a:cubicBezTo>
                    <a:pt x="22457" y="8627"/>
                    <a:pt x="21221" y="3906"/>
                    <a:pt x="18457" y="1617"/>
                  </a:cubicBezTo>
                  <a:cubicBezTo>
                    <a:pt x="17161" y="540"/>
                    <a:pt x="15533" y="0"/>
                    <a:pt x="1359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4" name="Google Shape;1944;p55"/>
            <p:cNvSpPr/>
            <p:nvPr/>
          </p:nvSpPr>
          <p:spPr>
            <a:xfrm>
              <a:off x="4092746" y="1163866"/>
              <a:ext cx="351448" cy="471132"/>
            </a:xfrm>
            <a:custGeom>
              <a:avLst/>
              <a:gdLst/>
              <a:ahLst/>
              <a:cxnLst/>
              <a:rect l="l" t="t" r="r" b="b"/>
              <a:pathLst>
                <a:path w="21258" h="28493" extrusionOk="0">
                  <a:moveTo>
                    <a:pt x="12980" y="0"/>
                  </a:moveTo>
                  <a:cubicBezTo>
                    <a:pt x="12082" y="0"/>
                    <a:pt x="11109" y="126"/>
                    <a:pt x="10070" y="368"/>
                  </a:cubicBezTo>
                  <a:cubicBezTo>
                    <a:pt x="2610" y="2129"/>
                    <a:pt x="1107" y="6972"/>
                    <a:pt x="1157" y="10725"/>
                  </a:cubicBezTo>
                  <a:cubicBezTo>
                    <a:pt x="1178" y="12182"/>
                    <a:pt x="1816" y="14841"/>
                    <a:pt x="2914" y="18022"/>
                  </a:cubicBezTo>
                  <a:cubicBezTo>
                    <a:pt x="2964" y="18164"/>
                    <a:pt x="2889" y="18328"/>
                    <a:pt x="2747" y="18386"/>
                  </a:cubicBezTo>
                  <a:cubicBezTo>
                    <a:pt x="2714" y="18398"/>
                    <a:pt x="2677" y="18407"/>
                    <a:pt x="2639" y="18407"/>
                  </a:cubicBezTo>
                  <a:cubicBezTo>
                    <a:pt x="2531" y="18407"/>
                    <a:pt x="2426" y="18344"/>
                    <a:pt x="2376" y="18239"/>
                  </a:cubicBezTo>
                  <a:lnTo>
                    <a:pt x="2251" y="17977"/>
                  </a:lnTo>
                  <a:cubicBezTo>
                    <a:pt x="1612" y="16866"/>
                    <a:pt x="793" y="15893"/>
                    <a:pt x="489" y="15893"/>
                  </a:cubicBezTo>
                  <a:lnTo>
                    <a:pt x="473" y="15893"/>
                  </a:lnTo>
                  <a:cubicBezTo>
                    <a:pt x="448" y="15898"/>
                    <a:pt x="351" y="15993"/>
                    <a:pt x="297" y="16374"/>
                  </a:cubicBezTo>
                  <a:cubicBezTo>
                    <a:pt x="1" y="18448"/>
                    <a:pt x="1929" y="20682"/>
                    <a:pt x="2772" y="21542"/>
                  </a:cubicBezTo>
                  <a:cubicBezTo>
                    <a:pt x="2914" y="21688"/>
                    <a:pt x="3082" y="21759"/>
                    <a:pt x="3282" y="21759"/>
                  </a:cubicBezTo>
                  <a:cubicBezTo>
                    <a:pt x="3465" y="21759"/>
                    <a:pt x="3670" y="21696"/>
                    <a:pt x="3899" y="21571"/>
                  </a:cubicBezTo>
                  <a:cubicBezTo>
                    <a:pt x="3945" y="21550"/>
                    <a:pt x="3991" y="21538"/>
                    <a:pt x="4038" y="21538"/>
                  </a:cubicBezTo>
                  <a:cubicBezTo>
                    <a:pt x="4071" y="21538"/>
                    <a:pt x="4105" y="21542"/>
                    <a:pt x="4138" y="21554"/>
                  </a:cubicBezTo>
                  <a:cubicBezTo>
                    <a:pt x="4213" y="21584"/>
                    <a:pt x="4275" y="21642"/>
                    <a:pt x="4309" y="21717"/>
                  </a:cubicBezTo>
                  <a:cubicBezTo>
                    <a:pt x="5590" y="24844"/>
                    <a:pt x="6864" y="27311"/>
                    <a:pt x="7791" y="28492"/>
                  </a:cubicBezTo>
                  <a:cubicBezTo>
                    <a:pt x="7089" y="26894"/>
                    <a:pt x="5519" y="23282"/>
                    <a:pt x="4872" y="21504"/>
                  </a:cubicBezTo>
                  <a:cubicBezTo>
                    <a:pt x="4029" y="19183"/>
                    <a:pt x="4242" y="15172"/>
                    <a:pt x="6142" y="13484"/>
                  </a:cubicBezTo>
                  <a:cubicBezTo>
                    <a:pt x="6142" y="13484"/>
                    <a:pt x="8675" y="11372"/>
                    <a:pt x="11209" y="11372"/>
                  </a:cubicBezTo>
                  <a:cubicBezTo>
                    <a:pt x="13739" y="11372"/>
                    <a:pt x="19020" y="13694"/>
                    <a:pt x="19655" y="15592"/>
                  </a:cubicBezTo>
                  <a:cubicBezTo>
                    <a:pt x="19947" y="16474"/>
                    <a:pt x="19743" y="18945"/>
                    <a:pt x="19438" y="21341"/>
                  </a:cubicBezTo>
                  <a:cubicBezTo>
                    <a:pt x="20336" y="18047"/>
                    <a:pt x="20941" y="15054"/>
                    <a:pt x="20953" y="14991"/>
                  </a:cubicBezTo>
                  <a:cubicBezTo>
                    <a:pt x="21258" y="8208"/>
                    <a:pt x="20089" y="3649"/>
                    <a:pt x="17475" y="1482"/>
                  </a:cubicBezTo>
                  <a:cubicBezTo>
                    <a:pt x="16286" y="497"/>
                    <a:pt x="14783" y="0"/>
                    <a:pt x="1298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5" name="Google Shape;1945;p55"/>
            <p:cNvSpPr/>
            <p:nvPr/>
          </p:nvSpPr>
          <p:spPr>
            <a:xfrm>
              <a:off x="4087505" y="1159021"/>
              <a:ext cx="364558" cy="489089"/>
            </a:xfrm>
            <a:custGeom>
              <a:avLst/>
              <a:gdLst/>
              <a:ahLst/>
              <a:cxnLst/>
              <a:rect l="l" t="t" r="r" b="b"/>
              <a:pathLst>
                <a:path w="22051" h="29579" extrusionOk="0">
                  <a:moveTo>
                    <a:pt x="13305" y="1"/>
                  </a:moveTo>
                  <a:cubicBezTo>
                    <a:pt x="12370" y="1"/>
                    <a:pt x="11372" y="130"/>
                    <a:pt x="10320" y="381"/>
                  </a:cubicBezTo>
                  <a:cubicBezTo>
                    <a:pt x="3069" y="2089"/>
                    <a:pt x="1127" y="6764"/>
                    <a:pt x="1185" y="11022"/>
                  </a:cubicBezTo>
                  <a:cubicBezTo>
                    <a:pt x="1206" y="12642"/>
                    <a:pt x="1937" y="15451"/>
                    <a:pt x="2956" y="18407"/>
                  </a:cubicBezTo>
                  <a:lnTo>
                    <a:pt x="2827" y="18145"/>
                  </a:lnTo>
                  <a:cubicBezTo>
                    <a:pt x="2827" y="18145"/>
                    <a:pt x="1541" y="15894"/>
                    <a:pt x="798" y="15894"/>
                  </a:cubicBezTo>
                  <a:cubicBezTo>
                    <a:pt x="572" y="15894"/>
                    <a:pt x="401" y="16099"/>
                    <a:pt x="326" y="16629"/>
                  </a:cubicBezTo>
                  <a:cubicBezTo>
                    <a:pt x="0" y="18916"/>
                    <a:pt x="2162" y="21301"/>
                    <a:pt x="2881" y="22039"/>
                  </a:cubicBezTo>
                  <a:cubicBezTo>
                    <a:pt x="3098" y="22261"/>
                    <a:pt x="3349" y="22340"/>
                    <a:pt x="3590" y="22340"/>
                  </a:cubicBezTo>
                  <a:cubicBezTo>
                    <a:pt x="3879" y="22340"/>
                    <a:pt x="4158" y="22228"/>
                    <a:pt x="4355" y="22122"/>
                  </a:cubicBezTo>
                  <a:cubicBezTo>
                    <a:pt x="5794" y="25634"/>
                    <a:pt x="7406" y="28731"/>
                    <a:pt x="8458" y="29579"/>
                  </a:cubicBezTo>
                  <a:cubicBezTo>
                    <a:pt x="8458" y="29579"/>
                    <a:pt x="8324" y="29278"/>
                    <a:pt x="8108" y="28785"/>
                  </a:cubicBezTo>
                  <a:cubicBezTo>
                    <a:pt x="7181" y="27604"/>
                    <a:pt x="5907" y="25137"/>
                    <a:pt x="4626" y="22010"/>
                  </a:cubicBezTo>
                  <a:cubicBezTo>
                    <a:pt x="4592" y="21935"/>
                    <a:pt x="4530" y="21877"/>
                    <a:pt x="4455" y="21847"/>
                  </a:cubicBezTo>
                  <a:cubicBezTo>
                    <a:pt x="4422" y="21835"/>
                    <a:pt x="4388" y="21831"/>
                    <a:pt x="4355" y="21831"/>
                  </a:cubicBezTo>
                  <a:cubicBezTo>
                    <a:pt x="4308" y="21831"/>
                    <a:pt x="4262" y="21843"/>
                    <a:pt x="4216" y="21864"/>
                  </a:cubicBezTo>
                  <a:cubicBezTo>
                    <a:pt x="3987" y="21989"/>
                    <a:pt x="3782" y="22052"/>
                    <a:pt x="3599" y="22052"/>
                  </a:cubicBezTo>
                  <a:cubicBezTo>
                    <a:pt x="3399" y="22052"/>
                    <a:pt x="3231" y="21981"/>
                    <a:pt x="3089" y="21835"/>
                  </a:cubicBezTo>
                  <a:cubicBezTo>
                    <a:pt x="2246" y="20975"/>
                    <a:pt x="318" y="18741"/>
                    <a:pt x="614" y="16667"/>
                  </a:cubicBezTo>
                  <a:cubicBezTo>
                    <a:pt x="668" y="16286"/>
                    <a:pt x="765" y="16191"/>
                    <a:pt x="790" y="16186"/>
                  </a:cubicBezTo>
                  <a:lnTo>
                    <a:pt x="806" y="16186"/>
                  </a:lnTo>
                  <a:cubicBezTo>
                    <a:pt x="1110" y="16186"/>
                    <a:pt x="1929" y="17159"/>
                    <a:pt x="2568" y="18270"/>
                  </a:cubicBezTo>
                  <a:lnTo>
                    <a:pt x="2693" y="18532"/>
                  </a:lnTo>
                  <a:cubicBezTo>
                    <a:pt x="2743" y="18637"/>
                    <a:pt x="2848" y="18700"/>
                    <a:pt x="2956" y="18700"/>
                  </a:cubicBezTo>
                  <a:cubicBezTo>
                    <a:pt x="2994" y="18700"/>
                    <a:pt x="3031" y="18691"/>
                    <a:pt x="3064" y="18679"/>
                  </a:cubicBezTo>
                  <a:cubicBezTo>
                    <a:pt x="3206" y="18621"/>
                    <a:pt x="3281" y="18457"/>
                    <a:pt x="3231" y="18315"/>
                  </a:cubicBezTo>
                  <a:cubicBezTo>
                    <a:pt x="2133" y="15134"/>
                    <a:pt x="1495" y="12475"/>
                    <a:pt x="1474" y="11018"/>
                  </a:cubicBezTo>
                  <a:cubicBezTo>
                    <a:pt x="1424" y="7265"/>
                    <a:pt x="2927" y="2422"/>
                    <a:pt x="10387" y="661"/>
                  </a:cubicBezTo>
                  <a:cubicBezTo>
                    <a:pt x="11426" y="419"/>
                    <a:pt x="12399" y="293"/>
                    <a:pt x="13297" y="293"/>
                  </a:cubicBezTo>
                  <a:cubicBezTo>
                    <a:pt x="15100" y="293"/>
                    <a:pt x="16603" y="790"/>
                    <a:pt x="17792" y="1775"/>
                  </a:cubicBezTo>
                  <a:cubicBezTo>
                    <a:pt x="20406" y="3942"/>
                    <a:pt x="21575" y="8501"/>
                    <a:pt x="21270" y="15284"/>
                  </a:cubicBezTo>
                  <a:cubicBezTo>
                    <a:pt x="21258" y="15347"/>
                    <a:pt x="20653" y="18340"/>
                    <a:pt x="19755" y="21634"/>
                  </a:cubicBezTo>
                  <a:cubicBezTo>
                    <a:pt x="19663" y="22328"/>
                    <a:pt x="19567" y="23012"/>
                    <a:pt x="19476" y="23650"/>
                  </a:cubicBezTo>
                  <a:cubicBezTo>
                    <a:pt x="20694" y="19639"/>
                    <a:pt x="21555" y="15343"/>
                    <a:pt x="21555" y="15343"/>
                  </a:cubicBezTo>
                  <a:cubicBezTo>
                    <a:pt x="22051" y="4459"/>
                    <a:pt x="18786" y="1"/>
                    <a:pt x="13305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6" name="Google Shape;1946;p55"/>
            <p:cNvSpPr/>
            <p:nvPr/>
          </p:nvSpPr>
          <p:spPr>
            <a:xfrm>
              <a:off x="4336884" y="1469412"/>
              <a:ext cx="67651" cy="28341"/>
            </a:xfrm>
            <a:custGeom>
              <a:avLst/>
              <a:gdLst/>
              <a:ahLst/>
              <a:cxnLst/>
              <a:rect l="l" t="t" r="r" b="b"/>
              <a:pathLst>
                <a:path w="4092" h="1714" extrusionOk="0">
                  <a:moveTo>
                    <a:pt x="3761" y="0"/>
                  </a:moveTo>
                  <a:cubicBezTo>
                    <a:pt x="3665" y="0"/>
                    <a:pt x="3571" y="47"/>
                    <a:pt x="3516" y="131"/>
                  </a:cubicBezTo>
                  <a:cubicBezTo>
                    <a:pt x="3481" y="185"/>
                    <a:pt x="2843" y="1129"/>
                    <a:pt x="1728" y="1129"/>
                  </a:cubicBezTo>
                  <a:cubicBezTo>
                    <a:pt x="1361" y="1129"/>
                    <a:pt x="942" y="1027"/>
                    <a:pt x="476" y="757"/>
                  </a:cubicBezTo>
                  <a:cubicBezTo>
                    <a:pt x="431" y="731"/>
                    <a:pt x="381" y="719"/>
                    <a:pt x="332" y="719"/>
                  </a:cubicBezTo>
                  <a:cubicBezTo>
                    <a:pt x="232" y="719"/>
                    <a:pt x="133" y="771"/>
                    <a:pt x="79" y="866"/>
                  </a:cubicBezTo>
                  <a:cubicBezTo>
                    <a:pt x="0" y="1004"/>
                    <a:pt x="46" y="1179"/>
                    <a:pt x="184" y="1262"/>
                  </a:cubicBezTo>
                  <a:cubicBezTo>
                    <a:pt x="752" y="1588"/>
                    <a:pt x="1266" y="1713"/>
                    <a:pt x="1716" y="1713"/>
                  </a:cubicBezTo>
                  <a:cubicBezTo>
                    <a:pt x="3152" y="1713"/>
                    <a:pt x="3992" y="465"/>
                    <a:pt x="4004" y="449"/>
                  </a:cubicBezTo>
                  <a:cubicBezTo>
                    <a:pt x="4092" y="314"/>
                    <a:pt x="4054" y="135"/>
                    <a:pt x="3921" y="48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7" name="Google Shape;1947;p55"/>
            <p:cNvSpPr/>
            <p:nvPr/>
          </p:nvSpPr>
          <p:spPr>
            <a:xfrm>
              <a:off x="4208978" y="1482044"/>
              <a:ext cx="67668" cy="28341"/>
            </a:xfrm>
            <a:custGeom>
              <a:avLst/>
              <a:gdLst/>
              <a:ahLst/>
              <a:cxnLst/>
              <a:rect l="l" t="t" r="r" b="b"/>
              <a:pathLst>
                <a:path w="4093" h="1714" extrusionOk="0">
                  <a:moveTo>
                    <a:pt x="3761" y="0"/>
                  </a:moveTo>
                  <a:cubicBezTo>
                    <a:pt x="3666" y="0"/>
                    <a:pt x="3571" y="46"/>
                    <a:pt x="3516" y="131"/>
                  </a:cubicBezTo>
                  <a:cubicBezTo>
                    <a:pt x="3481" y="184"/>
                    <a:pt x="2845" y="1133"/>
                    <a:pt x="1727" y="1133"/>
                  </a:cubicBezTo>
                  <a:cubicBezTo>
                    <a:pt x="1361" y="1133"/>
                    <a:pt x="942" y="1031"/>
                    <a:pt x="476" y="762"/>
                  </a:cubicBezTo>
                  <a:cubicBezTo>
                    <a:pt x="431" y="735"/>
                    <a:pt x="380" y="722"/>
                    <a:pt x="331" y="722"/>
                  </a:cubicBezTo>
                  <a:cubicBezTo>
                    <a:pt x="231" y="722"/>
                    <a:pt x="133" y="774"/>
                    <a:pt x="80" y="866"/>
                  </a:cubicBezTo>
                  <a:cubicBezTo>
                    <a:pt x="0" y="1003"/>
                    <a:pt x="46" y="1183"/>
                    <a:pt x="185" y="1263"/>
                  </a:cubicBezTo>
                  <a:cubicBezTo>
                    <a:pt x="752" y="1592"/>
                    <a:pt x="1266" y="1714"/>
                    <a:pt x="1717" y="1714"/>
                  </a:cubicBezTo>
                  <a:cubicBezTo>
                    <a:pt x="3152" y="1714"/>
                    <a:pt x="3992" y="469"/>
                    <a:pt x="4004" y="452"/>
                  </a:cubicBezTo>
                  <a:cubicBezTo>
                    <a:pt x="4092" y="315"/>
                    <a:pt x="4054" y="136"/>
                    <a:pt x="3921" y="47"/>
                  </a:cubicBezTo>
                  <a:cubicBezTo>
                    <a:pt x="3872" y="16"/>
                    <a:pt x="3816" y="0"/>
                    <a:pt x="376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8" name="Google Shape;1948;p55"/>
            <p:cNvSpPr/>
            <p:nvPr/>
          </p:nvSpPr>
          <p:spPr>
            <a:xfrm>
              <a:off x="4176953" y="1438477"/>
              <a:ext cx="105825" cy="27316"/>
            </a:xfrm>
            <a:custGeom>
              <a:avLst/>
              <a:gdLst/>
              <a:ahLst/>
              <a:cxnLst/>
              <a:rect l="l" t="t" r="r" b="b"/>
              <a:pathLst>
                <a:path w="6401" h="1652" extrusionOk="0">
                  <a:moveTo>
                    <a:pt x="2983" y="0"/>
                  </a:moveTo>
                  <a:cubicBezTo>
                    <a:pt x="1543" y="0"/>
                    <a:pt x="200" y="1089"/>
                    <a:pt x="143" y="1137"/>
                  </a:cubicBezTo>
                  <a:cubicBezTo>
                    <a:pt x="18" y="1238"/>
                    <a:pt x="1" y="1422"/>
                    <a:pt x="105" y="1547"/>
                  </a:cubicBezTo>
                  <a:cubicBezTo>
                    <a:pt x="159" y="1618"/>
                    <a:pt x="243" y="1651"/>
                    <a:pt x="326" y="1651"/>
                  </a:cubicBezTo>
                  <a:cubicBezTo>
                    <a:pt x="393" y="1651"/>
                    <a:pt x="459" y="1630"/>
                    <a:pt x="515" y="1584"/>
                  </a:cubicBezTo>
                  <a:cubicBezTo>
                    <a:pt x="526" y="1577"/>
                    <a:pt x="1768" y="580"/>
                    <a:pt x="2968" y="580"/>
                  </a:cubicBezTo>
                  <a:cubicBezTo>
                    <a:pt x="2999" y="580"/>
                    <a:pt x="3030" y="581"/>
                    <a:pt x="3060" y="582"/>
                  </a:cubicBezTo>
                  <a:cubicBezTo>
                    <a:pt x="4359" y="632"/>
                    <a:pt x="5925" y="1418"/>
                    <a:pt x="5941" y="1426"/>
                  </a:cubicBezTo>
                  <a:cubicBezTo>
                    <a:pt x="5983" y="1448"/>
                    <a:pt x="6029" y="1459"/>
                    <a:pt x="6073" y="1459"/>
                  </a:cubicBezTo>
                  <a:cubicBezTo>
                    <a:pt x="6179" y="1459"/>
                    <a:pt x="6280" y="1401"/>
                    <a:pt x="6330" y="1301"/>
                  </a:cubicBezTo>
                  <a:cubicBezTo>
                    <a:pt x="6401" y="1155"/>
                    <a:pt x="6346" y="979"/>
                    <a:pt x="6204" y="908"/>
                  </a:cubicBezTo>
                  <a:cubicBezTo>
                    <a:pt x="6133" y="875"/>
                    <a:pt x="4509" y="56"/>
                    <a:pt x="3085" y="2"/>
                  </a:cubicBezTo>
                  <a:cubicBezTo>
                    <a:pt x="3051" y="1"/>
                    <a:pt x="3017" y="0"/>
                    <a:pt x="298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9" name="Google Shape;1949;p55"/>
            <p:cNvSpPr/>
            <p:nvPr/>
          </p:nvSpPr>
          <p:spPr>
            <a:xfrm>
              <a:off x="4271922" y="1550114"/>
              <a:ext cx="65667" cy="29283"/>
            </a:xfrm>
            <a:custGeom>
              <a:avLst/>
              <a:gdLst/>
              <a:ahLst/>
              <a:cxnLst/>
              <a:rect l="l" t="t" r="r" b="b"/>
              <a:pathLst>
                <a:path w="3972" h="1771" extrusionOk="0">
                  <a:moveTo>
                    <a:pt x="3674" y="1"/>
                  </a:moveTo>
                  <a:cubicBezTo>
                    <a:pt x="3527" y="1"/>
                    <a:pt x="3390" y="111"/>
                    <a:pt x="3374" y="264"/>
                  </a:cubicBezTo>
                  <a:cubicBezTo>
                    <a:pt x="3370" y="301"/>
                    <a:pt x="3286" y="1188"/>
                    <a:pt x="2243" y="1188"/>
                  </a:cubicBezTo>
                  <a:cubicBezTo>
                    <a:pt x="2217" y="1188"/>
                    <a:pt x="2191" y="1188"/>
                    <a:pt x="2164" y="1187"/>
                  </a:cubicBezTo>
                  <a:cubicBezTo>
                    <a:pt x="986" y="1140"/>
                    <a:pt x="615" y="352"/>
                    <a:pt x="598" y="318"/>
                  </a:cubicBezTo>
                  <a:cubicBezTo>
                    <a:pt x="551" y="209"/>
                    <a:pt x="444" y="144"/>
                    <a:pt x="332" y="144"/>
                  </a:cubicBezTo>
                  <a:cubicBezTo>
                    <a:pt x="294" y="144"/>
                    <a:pt x="255" y="152"/>
                    <a:pt x="218" y="168"/>
                  </a:cubicBezTo>
                  <a:cubicBezTo>
                    <a:pt x="68" y="235"/>
                    <a:pt x="1" y="406"/>
                    <a:pt x="68" y="552"/>
                  </a:cubicBezTo>
                  <a:cubicBezTo>
                    <a:pt x="89" y="597"/>
                    <a:pt x="586" y="1709"/>
                    <a:pt x="2143" y="1771"/>
                  </a:cubicBezTo>
                  <a:lnTo>
                    <a:pt x="2243" y="1771"/>
                  </a:lnTo>
                  <a:cubicBezTo>
                    <a:pt x="3478" y="1771"/>
                    <a:pt x="3904" y="832"/>
                    <a:pt x="3954" y="322"/>
                  </a:cubicBezTo>
                  <a:cubicBezTo>
                    <a:pt x="3971" y="160"/>
                    <a:pt x="3854" y="17"/>
                    <a:pt x="3692" y="1"/>
                  </a:cubicBezTo>
                  <a:cubicBezTo>
                    <a:pt x="3686" y="1"/>
                    <a:pt x="3680" y="1"/>
                    <a:pt x="367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0" name="Google Shape;1950;p55"/>
            <p:cNvSpPr/>
            <p:nvPr/>
          </p:nvSpPr>
          <p:spPr>
            <a:xfrm>
              <a:off x="4260481" y="1601336"/>
              <a:ext cx="92136" cy="36526"/>
            </a:xfrm>
            <a:custGeom>
              <a:avLst/>
              <a:gdLst/>
              <a:ahLst/>
              <a:cxnLst/>
              <a:rect l="l" t="t" r="r" b="b"/>
              <a:pathLst>
                <a:path w="5573" h="2209" extrusionOk="0">
                  <a:moveTo>
                    <a:pt x="5573" y="0"/>
                  </a:moveTo>
                  <a:cubicBezTo>
                    <a:pt x="5573" y="0"/>
                    <a:pt x="3917" y="493"/>
                    <a:pt x="2176" y="493"/>
                  </a:cubicBezTo>
                  <a:cubicBezTo>
                    <a:pt x="1425" y="493"/>
                    <a:pt x="657" y="402"/>
                    <a:pt x="0" y="138"/>
                  </a:cubicBezTo>
                  <a:lnTo>
                    <a:pt x="0" y="138"/>
                  </a:lnTo>
                  <a:cubicBezTo>
                    <a:pt x="0" y="139"/>
                    <a:pt x="677" y="1632"/>
                    <a:pt x="2717" y="2175"/>
                  </a:cubicBezTo>
                  <a:cubicBezTo>
                    <a:pt x="2801" y="2198"/>
                    <a:pt x="2885" y="2208"/>
                    <a:pt x="2970" y="2208"/>
                  </a:cubicBezTo>
                  <a:cubicBezTo>
                    <a:pt x="4206" y="2208"/>
                    <a:pt x="5573" y="0"/>
                    <a:pt x="55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1" name="Google Shape;1951;p55"/>
            <p:cNvSpPr/>
            <p:nvPr/>
          </p:nvSpPr>
          <p:spPr>
            <a:xfrm>
              <a:off x="4316993" y="1426126"/>
              <a:ext cx="94086" cy="61692"/>
            </a:xfrm>
            <a:custGeom>
              <a:avLst/>
              <a:gdLst/>
              <a:ahLst/>
              <a:cxnLst/>
              <a:rect l="l" t="t" r="r" b="b"/>
              <a:pathLst>
                <a:path w="5691" h="3731" extrusionOk="0">
                  <a:moveTo>
                    <a:pt x="3097" y="1"/>
                  </a:moveTo>
                  <a:cubicBezTo>
                    <a:pt x="3033" y="1"/>
                    <a:pt x="2970" y="1"/>
                    <a:pt x="2906" y="2"/>
                  </a:cubicBezTo>
                  <a:cubicBezTo>
                    <a:pt x="1675" y="15"/>
                    <a:pt x="527" y="1484"/>
                    <a:pt x="481" y="1547"/>
                  </a:cubicBezTo>
                  <a:cubicBezTo>
                    <a:pt x="452" y="1580"/>
                    <a:pt x="436" y="1618"/>
                    <a:pt x="427" y="1659"/>
                  </a:cubicBezTo>
                  <a:lnTo>
                    <a:pt x="39" y="3375"/>
                  </a:lnTo>
                  <a:cubicBezTo>
                    <a:pt x="1" y="3534"/>
                    <a:pt x="101" y="3688"/>
                    <a:pt x="255" y="3722"/>
                  </a:cubicBezTo>
                  <a:cubicBezTo>
                    <a:pt x="280" y="3730"/>
                    <a:pt x="301" y="3730"/>
                    <a:pt x="322" y="3730"/>
                  </a:cubicBezTo>
                  <a:cubicBezTo>
                    <a:pt x="456" y="3730"/>
                    <a:pt x="573" y="3638"/>
                    <a:pt x="606" y="3505"/>
                  </a:cubicBezTo>
                  <a:lnTo>
                    <a:pt x="978" y="1851"/>
                  </a:lnTo>
                  <a:cubicBezTo>
                    <a:pt x="1295" y="1459"/>
                    <a:pt x="2159" y="591"/>
                    <a:pt x="2915" y="582"/>
                  </a:cubicBezTo>
                  <a:cubicBezTo>
                    <a:pt x="2994" y="581"/>
                    <a:pt x="3074" y="580"/>
                    <a:pt x="3153" y="580"/>
                  </a:cubicBezTo>
                  <a:cubicBezTo>
                    <a:pt x="4262" y="580"/>
                    <a:pt x="5350" y="678"/>
                    <a:pt x="5361" y="678"/>
                  </a:cubicBezTo>
                  <a:cubicBezTo>
                    <a:pt x="5371" y="679"/>
                    <a:pt x="5381" y="680"/>
                    <a:pt x="5390" y="680"/>
                  </a:cubicBezTo>
                  <a:cubicBezTo>
                    <a:pt x="5531" y="680"/>
                    <a:pt x="5667" y="567"/>
                    <a:pt x="5679" y="416"/>
                  </a:cubicBezTo>
                  <a:cubicBezTo>
                    <a:pt x="5691" y="256"/>
                    <a:pt x="5575" y="115"/>
                    <a:pt x="5415" y="102"/>
                  </a:cubicBezTo>
                  <a:cubicBezTo>
                    <a:pt x="5364" y="98"/>
                    <a:pt x="4241" y="1"/>
                    <a:pt x="309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2" name="Google Shape;1952;p55"/>
            <p:cNvSpPr/>
            <p:nvPr/>
          </p:nvSpPr>
          <p:spPr>
            <a:xfrm>
              <a:off x="4047741" y="1118050"/>
              <a:ext cx="512904" cy="352807"/>
            </a:xfrm>
            <a:custGeom>
              <a:avLst/>
              <a:gdLst/>
              <a:ahLst/>
              <a:cxnLst/>
              <a:rect l="l" t="t" r="r" b="b"/>
              <a:pathLst>
                <a:path w="31024" h="21337" extrusionOk="0">
                  <a:moveTo>
                    <a:pt x="15134" y="0"/>
                  </a:moveTo>
                  <a:cubicBezTo>
                    <a:pt x="7601" y="0"/>
                    <a:pt x="5770" y="4746"/>
                    <a:pt x="5770" y="4746"/>
                  </a:cubicBezTo>
                  <a:cubicBezTo>
                    <a:pt x="5770" y="4746"/>
                    <a:pt x="5203" y="3202"/>
                    <a:pt x="4626" y="3202"/>
                  </a:cubicBezTo>
                  <a:cubicBezTo>
                    <a:pt x="4467" y="3202"/>
                    <a:pt x="4308" y="3319"/>
                    <a:pt x="4159" y="3619"/>
                  </a:cubicBezTo>
                  <a:cubicBezTo>
                    <a:pt x="3465" y="5009"/>
                    <a:pt x="3482" y="6070"/>
                    <a:pt x="3482" y="6070"/>
                  </a:cubicBezTo>
                  <a:cubicBezTo>
                    <a:pt x="3482" y="6070"/>
                    <a:pt x="1900" y="7247"/>
                    <a:pt x="1203" y="7923"/>
                  </a:cubicBezTo>
                  <a:cubicBezTo>
                    <a:pt x="501" y="8604"/>
                    <a:pt x="1399" y="9346"/>
                    <a:pt x="1399" y="9346"/>
                  </a:cubicBezTo>
                  <a:cubicBezTo>
                    <a:pt x="1399" y="9346"/>
                    <a:pt x="1" y="12845"/>
                    <a:pt x="748" y="15529"/>
                  </a:cubicBezTo>
                  <a:lnTo>
                    <a:pt x="4752" y="21336"/>
                  </a:lnTo>
                  <a:cubicBezTo>
                    <a:pt x="4752" y="21336"/>
                    <a:pt x="4760" y="21336"/>
                    <a:pt x="4777" y="21336"/>
                  </a:cubicBezTo>
                  <a:cubicBezTo>
                    <a:pt x="4971" y="21336"/>
                    <a:pt x="6252" y="21287"/>
                    <a:pt x="7218" y="20022"/>
                  </a:cubicBezTo>
                  <a:cubicBezTo>
                    <a:pt x="7701" y="19386"/>
                    <a:pt x="7796" y="18130"/>
                    <a:pt x="7759" y="16963"/>
                  </a:cubicBezTo>
                  <a:lnTo>
                    <a:pt x="7759" y="16963"/>
                  </a:lnTo>
                  <a:cubicBezTo>
                    <a:pt x="7901" y="17601"/>
                    <a:pt x="8119" y="18105"/>
                    <a:pt x="8452" y="18105"/>
                  </a:cubicBezTo>
                  <a:cubicBezTo>
                    <a:pt x="8552" y="18105"/>
                    <a:pt x="8663" y="18059"/>
                    <a:pt x="8784" y="17959"/>
                  </a:cubicBezTo>
                  <a:cubicBezTo>
                    <a:pt x="10012" y="16949"/>
                    <a:pt x="8179" y="12452"/>
                    <a:pt x="8179" y="12452"/>
                  </a:cubicBezTo>
                  <a:lnTo>
                    <a:pt x="8179" y="12452"/>
                  </a:lnTo>
                  <a:lnTo>
                    <a:pt x="11197" y="12749"/>
                  </a:lnTo>
                  <a:cubicBezTo>
                    <a:pt x="11197" y="12749"/>
                    <a:pt x="14787" y="15901"/>
                    <a:pt x="19785" y="18401"/>
                  </a:cubicBezTo>
                  <a:cubicBezTo>
                    <a:pt x="20771" y="18894"/>
                    <a:pt x="21711" y="19104"/>
                    <a:pt x="22568" y="19104"/>
                  </a:cubicBezTo>
                  <a:cubicBezTo>
                    <a:pt x="26057" y="19104"/>
                    <a:pt x="28157" y="15633"/>
                    <a:pt x="26280" y="13709"/>
                  </a:cubicBezTo>
                  <a:cubicBezTo>
                    <a:pt x="25798" y="13216"/>
                    <a:pt x="25645" y="13037"/>
                    <a:pt x="25712" y="13037"/>
                  </a:cubicBezTo>
                  <a:cubicBezTo>
                    <a:pt x="25892" y="13037"/>
                    <a:pt x="27642" y="14312"/>
                    <a:pt x="28925" y="14312"/>
                  </a:cubicBezTo>
                  <a:cubicBezTo>
                    <a:pt x="29495" y="14312"/>
                    <a:pt x="29973" y="14060"/>
                    <a:pt x="30180" y="13334"/>
                  </a:cubicBezTo>
                  <a:cubicBezTo>
                    <a:pt x="31023" y="10361"/>
                    <a:pt x="23262" y="141"/>
                    <a:pt x="15455" y="3"/>
                  </a:cubicBezTo>
                  <a:cubicBezTo>
                    <a:pt x="15347" y="1"/>
                    <a:pt x="15240" y="0"/>
                    <a:pt x="1513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3" name="Google Shape;1953;p55"/>
            <p:cNvSpPr/>
            <p:nvPr/>
          </p:nvSpPr>
          <p:spPr>
            <a:xfrm>
              <a:off x="4172621" y="1247808"/>
              <a:ext cx="234183" cy="139374"/>
            </a:xfrm>
            <a:custGeom>
              <a:avLst/>
              <a:gdLst/>
              <a:ahLst/>
              <a:cxnLst/>
              <a:rect l="l" t="t" r="r" b="b"/>
              <a:pathLst>
                <a:path w="14165" h="8429" extrusionOk="0">
                  <a:moveTo>
                    <a:pt x="162" y="0"/>
                  </a:moveTo>
                  <a:cubicBezTo>
                    <a:pt x="119" y="0"/>
                    <a:pt x="76" y="19"/>
                    <a:pt x="50" y="58"/>
                  </a:cubicBezTo>
                  <a:cubicBezTo>
                    <a:pt x="0" y="120"/>
                    <a:pt x="12" y="213"/>
                    <a:pt x="75" y="263"/>
                  </a:cubicBezTo>
                  <a:cubicBezTo>
                    <a:pt x="112" y="288"/>
                    <a:pt x="3665" y="2972"/>
                    <a:pt x="6212" y="5389"/>
                  </a:cubicBezTo>
                  <a:cubicBezTo>
                    <a:pt x="8291" y="7364"/>
                    <a:pt x="11363" y="8428"/>
                    <a:pt x="13112" y="8428"/>
                  </a:cubicBezTo>
                  <a:cubicBezTo>
                    <a:pt x="13501" y="8428"/>
                    <a:pt x="13827" y="8374"/>
                    <a:pt x="14060" y="8270"/>
                  </a:cubicBezTo>
                  <a:cubicBezTo>
                    <a:pt x="14131" y="8236"/>
                    <a:pt x="14164" y="8149"/>
                    <a:pt x="14131" y="8074"/>
                  </a:cubicBezTo>
                  <a:cubicBezTo>
                    <a:pt x="14106" y="8021"/>
                    <a:pt x="14050" y="7990"/>
                    <a:pt x="13996" y="7990"/>
                  </a:cubicBezTo>
                  <a:cubicBezTo>
                    <a:pt x="13976" y="7990"/>
                    <a:pt x="13957" y="7994"/>
                    <a:pt x="13939" y="8002"/>
                  </a:cubicBezTo>
                  <a:cubicBezTo>
                    <a:pt x="13752" y="8088"/>
                    <a:pt x="13477" y="8132"/>
                    <a:pt x="13135" y="8132"/>
                  </a:cubicBezTo>
                  <a:cubicBezTo>
                    <a:pt x="11548" y="8132"/>
                    <a:pt x="8535" y="7193"/>
                    <a:pt x="6412" y="5180"/>
                  </a:cubicBezTo>
                  <a:cubicBezTo>
                    <a:pt x="3852" y="2750"/>
                    <a:pt x="288" y="58"/>
                    <a:pt x="251" y="29"/>
                  </a:cubicBezTo>
                  <a:cubicBezTo>
                    <a:pt x="224" y="10"/>
                    <a:pt x="193" y="0"/>
                    <a:pt x="1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4" name="Google Shape;1954;p55"/>
            <p:cNvSpPr/>
            <p:nvPr/>
          </p:nvSpPr>
          <p:spPr>
            <a:xfrm>
              <a:off x="4165644" y="1183078"/>
              <a:ext cx="194637" cy="125418"/>
            </a:xfrm>
            <a:custGeom>
              <a:avLst/>
              <a:gdLst/>
              <a:ahLst/>
              <a:cxnLst/>
              <a:rect l="l" t="t" r="r" b="b"/>
              <a:pathLst>
                <a:path w="11773" h="7585" extrusionOk="0">
                  <a:moveTo>
                    <a:pt x="5365" y="0"/>
                  </a:moveTo>
                  <a:cubicBezTo>
                    <a:pt x="2212" y="0"/>
                    <a:pt x="280" y="1970"/>
                    <a:pt x="259" y="1994"/>
                  </a:cubicBezTo>
                  <a:lnTo>
                    <a:pt x="0" y="2266"/>
                  </a:lnTo>
                  <a:lnTo>
                    <a:pt x="0" y="2266"/>
                  </a:lnTo>
                  <a:lnTo>
                    <a:pt x="372" y="2241"/>
                  </a:lnTo>
                  <a:cubicBezTo>
                    <a:pt x="378" y="2240"/>
                    <a:pt x="490" y="2233"/>
                    <a:pt x="679" y="2233"/>
                  </a:cubicBezTo>
                  <a:cubicBezTo>
                    <a:pt x="1580" y="2233"/>
                    <a:pt x="4214" y="2390"/>
                    <a:pt x="5164" y="4124"/>
                  </a:cubicBezTo>
                  <a:cubicBezTo>
                    <a:pt x="6387" y="6357"/>
                    <a:pt x="11368" y="7530"/>
                    <a:pt x="11580" y="7580"/>
                  </a:cubicBezTo>
                  <a:cubicBezTo>
                    <a:pt x="11588" y="7584"/>
                    <a:pt x="11602" y="7584"/>
                    <a:pt x="11610" y="7584"/>
                  </a:cubicBezTo>
                  <a:cubicBezTo>
                    <a:pt x="11677" y="7584"/>
                    <a:pt x="11739" y="7538"/>
                    <a:pt x="11752" y="7472"/>
                  </a:cubicBezTo>
                  <a:cubicBezTo>
                    <a:pt x="11773" y="7392"/>
                    <a:pt x="11723" y="7313"/>
                    <a:pt x="11644" y="7297"/>
                  </a:cubicBezTo>
                  <a:cubicBezTo>
                    <a:pt x="11594" y="7284"/>
                    <a:pt x="6579" y="6102"/>
                    <a:pt x="5419" y="3985"/>
                  </a:cubicBezTo>
                  <a:cubicBezTo>
                    <a:pt x="4409" y="2141"/>
                    <a:pt x="1766" y="1944"/>
                    <a:pt x="752" y="1940"/>
                  </a:cubicBezTo>
                  <a:cubicBezTo>
                    <a:pt x="1382" y="1422"/>
                    <a:pt x="3020" y="293"/>
                    <a:pt x="5360" y="293"/>
                  </a:cubicBezTo>
                  <a:cubicBezTo>
                    <a:pt x="5979" y="293"/>
                    <a:pt x="6648" y="372"/>
                    <a:pt x="7360" y="563"/>
                  </a:cubicBezTo>
                  <a:cubicBezTo>
                    <a:pt x="7373" y="566"/>
                    <a:pt x="7386" y="568"/>
                    <a:pt x="7399" y="568"/>
                  </a:cubicBezTo>
                  <a:cubicBezTo>
                    <a:pt x="7464" y="568"/>
                    <a:pt x="7522" y="525"/>
                    <a:pt x="7540" y="458"/>
                  </a:cubicBezTo>
                  <a:cubicBezTo>
                    <a:pt x="7561" y="378"/>
                    <a:pt x="7515" y="299"/>
                    <a:pt x="7436" y="278"/>
                  </a:cubicBezTo>
                  <a:cubicBezTo>
                    <a:pt x="6698" y="82"/>
                    <a:pt x="6006" y="0"/>
                    <a:pt x="536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5" name="Google Shape;1955;p55"/>
            <p:cNvSpPr/>
            <p:nvPr/>
          </p:nvSpPr>
          <p:spPr>
            <a:xfrm>
              <a:off x="4140446" y="1265913"/>
              <a:ext cx="71652" cy="135207"/>
            </a:xfrm>
            <a:custGeom>
              <a:avLst/>
              <a:gdLst/>
              <a:ahLst/>
              <a:cxnLst/>
              <a:rect l="l" t="t" r="r" b="b"/>
              <a:pathLst>
                <a:path w="4334" h="8177" extrusionOk="0">
                  <a:moveTo>
                    <a:pt x="164" y="1"/>
                  </a:moveTo>
                  <a:cubicBezTo>
                    <a:pt x="136" y="1"/>
                    <a:pt x="108" y="8"/>
                    <a:pt x="83" y="23"/>
                  </a:cubicBezTo>
                  <a:cubicBezTo>
                    <a:pt x="17" y="69"/>
                    <a:pt x="0" y="162"/>
                    <a:pt x="42" y="228"/>
                  </a:cubicBezTo>
                  <a:cubicBezTo>
                    <a:pt x="83" y="287"/>
                    <a:pt x="3941" y="6160"/>
                    <a:pt x="1557" y="7913"/>
                  </a:cubicBezTo>
                  <a:cubicBezTo>
                    <a:pt x="1490" y="7964"/>
                    <a:pt x="1478" y="8052"/>
                    <a:pt x="1524" y="8118"/>
                  </a:cubicBezTo>
                  <a:cubicBezTo>
                    <a:pt x="1553" y="8156"/>
                    <a:pt x="1599" y="8177"/>
                    <a:pt x="1645" y="8177"/>
                  </a:cubicBezTo>
                  <a:cubicBezTo>
                    <a:pt x="1675" y="8177"/>
                    <a:pt x="1704" y="8168"/>
                    <a:pt x="1729" y="8148"/>
                  </a:cubicBezTo>
                  <a:cubicBezTo>
                    <a:pt x="4334" y="6235"/>
                    <a:pt x="451" y="316"/>
                    <a:pt x="284" y="65"/>
                  </a:cubicBezTo>
                  <a:cubicBezTo>
                    <a:pt x="258" y="23"/>
                    <a:pt x="211" y="1"/>
                    <a:pt x="16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6" name="Google Shape;1956;p55"/>
            <p:cNvSpPr/>
            <p:nvPr/>
          </p:nvSpPr>
          <p:spPr>
            <a:xfrm>
              <a:off x="3737684" y="1823535"/>
              <a:ext cx="325310" cy="579916"/>
            </a:xfrm>
            <a:custGeom>
              <a:avLst/>
              <a:gdLst/>
              <a:ahLst/>
              <a:cxnLst/>
              <a:rect l="l" t="t" r="r" b="b"/>
              <a:pathLst>
                <a:path w="19677" h="35072" extrusionOk="0">
                  <a:moveTo>
                    <a:pt x="10855" y="0"/>
                  </a:moveTo>
                  <a:cubicBezTo>
                    <a:pt x="10855" y="0"/>
                    <a:pt x="0" y="29594"/>
                    <a:pt x="501" y="32892"/>
                  </a:cubicBezTo>
                  <a:cubicBezTo>
                    <a:pt x="760" y="34596"/>
                    <a:pt x="2401" y="35072"/>
                    <a:pt x="4176" y="35072"/>
                  </a:cubicBezTo>
                  <a:cubicBezTo>
                    <a:pt x="5842" y="35072"/>
                    <a:pt x="7626" y="34653"/>
                    <a:pt x="8497" y="34437"/>
                  </a:cubicBezTo>
                  <a:cubicBezTo>
                    <a:pt x="10295" y="33990"/>
                    <a:pt x="17193" y="22998"/>
                    <a:pt x="17264" y="20636"/>
                  </a:cubicBezTo>
                  <a:cubicBezTo>
                    <a:pt x="17264" y="20636"/>
                    <a:pt x="18536" y="19997"/>
                    <a:pt x="18958" y="18089"/>
                  </a:cubicBezTo>
                  <a:cubicBezTo>
                    <a:pt x="19384" y="16177"/>
                    <a:pt x="19676" y="9351"/>
                    <a:pt x="16917" y="4258"/>
                  </a:cubicBezTo>
                  <a:lnTo>
                    <a:pt x="1085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7" name="Google Shape;1957;p55"/>
            <p:cNvSpPr/>
            <p:nvPr/>
          </p:nvSpPr>
          <p:spPr>
            <a:xfrm>
              <a:off x="3732856" y="1818756"/>
              <a:ext cx="335163" cy="589456"/>
            </a:xfrm>
            <a:custGeom>
              <a:avLst/>
              <a:gdLst/>
              <a:ahLst/>
              <a:cxnLst/>
              <a:rect l="l" t="t" r="r" b="b"/>
              <a:pathLst>
                <a:path w="20273" h="35649" extrusionOk="0">
                  <a:moveTo>
                    <a:pt x="11149" y="0"/>
                  </a:moveTo>
                  <a:cubicBezTo>
                    <a:pt x="11032" y="0"/>
                    <a:pt x="10918" y="72"/>
                    <a:pt x="10876" y="189"/>
                  </a:cubicBezTo>
                  <a:cubicBezTo>
                    <a:pt x="10433" y="1399"/>
                    <a:pt x="1" y="29892"/>
                    <a:pt x="506" y="33227"/>
                  </a:cubicBezTo>
                  <a:cubicBezTo>
                    <a:pt x="623" y="33979"/>
                    <a:pt x="990" y="34571"/>
                    <a:pt x="1604" y="34981"/>
                  </a:cubicBezTo>
                  <a:cubicBezTo>
                    <a:pt x="2271" y="35428"/>
                    <a:pt x="3228" y="35648"/>
                    <a:pt x="4459" y="35648"/>
                  </a:cubicBezTo>
                  <a:cubicBezTo>
                    <a:pt x="5662" y="35648"/>
                    <a:pt x="7131" y="35436"/>
                    <a:pt x="8859" y="35010"/>
                  </a:cubicBezTo>
                  <a:cubicBezTo>
                    <a:pt x="10880" y="34509"/>
                    <a:pt x="17471" y="23692"/>
                    <a:pt x="17831" y="21100"/>
                  </a:cubicBezTo>
                  <a:cubicBezTo>
                    <a:pt x="18202" y="20858"/>
                    <a:pt x="19167" y="20093"/>
                    <a:pt x="19534" y="18440"/>
                  </a:cubicBezTo>
                  <a:cubicBezTo>
                    <a:pt x="19964" y="16507"/>
                    <a:pt x="20273" y="9590"/>
                    <a:pt x="17463" y="4405"/>
                  </a:cubicBezTo>
                  <a:cubicBezTo>
                    <a:pt x="17412" y="4307"/>
                    <a:pt x="17313" y="4253"/>
                    <a:pt x="17210" y="4253"/>
                  </a:cubicBezTo>
                  <a:cubicBezTo>
                    <a:pt x="17163" y="4253"/>
                    <a:pt x="17115" y="4264"/>
                    <a:pt x="17071" y="4288"/>
                  </a:cubicBezTo>
                  <a:cubicBezTo>
                    <a:pt x="16929" y="4368"/>
                    <a:pt x="16879" y="4543"/>
                    <a:pt x="16954" y="4685"/>
                  </a:cubicBezTo>
                  <a:cubicBezTo>
                    <a:pt x="19685" y="9719"/>
                    <a:pt x="19384" y="16436"/>
                    <a:pt x="18966" y="18315"/>
                  </a:cubicBezTo>
                  <a:cubicBezTo>
                    <a:pt x="18583" y="20052"/>
                    <a:pt x="17467" y="20640"/>
                    <a:pt x="17421" y="20665"/>
                  </a:cubicBezTo>
                  <a:cubicBezTo>
                    <a:pt x="17325" y="20711"/>
                    <a:pt x="17267" y="20808"/>
                    <a:pt x="17263" y="20916"/>
                  </a:cubicBezTo>
                  <a:cubicBezTo>
                    <a:pt x="17200" y="23170"/>
                    <a:pt x="10329" y="34045"/>
                    <a:pt x="8718" y="34446"/>
                  </a:cubicBezTo>
                  <a:cubicBezTo>
                    <a:pt x="6886" y="34898"/>
                    <a:pt x="5505" y="35066"/>
                    <a:pt x="4464" y="35066"/>
                  </a:cubicBezTo>
                  <a:cubicBezTo>
                    <a:pt x="3151" y="35066"/>
                    <a:pt x="2379" y="34799"/>
                    <a:pt x="1926" y="34496"/>
                  </a:cubicBezTo>
                  <a:cubicBezTo>
                    <a:pt x="1450" y="34175"/>
                    <a:pt x="1174" y="33732"/>
                    <a:pt x="1082" y="33139"/>
                  </a:cubicBezTo>
                  <a:cubicBezTo>
                    <a:pt x="693" y="30584"/>
                    <a:pt x="7674" y="10600"/>
                    <a:pt x="11423" y="389"/>
                  </a:cubicBezTo>
                  <a:cubicBezTo>
                    <a:pt x="11477" y="239"/>
                    <a:pt x="11398" y="72"/>
                    <a:pt x="11248" y="18"/>
                  </a:cubicBezTo>
                  <a:cubicBezTo>
                    <a:pt x="11215" y="6"/>
                    <a:pt x="11182" y="0"/>
                    <a:pt x="1114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8" name="Google Shape;1958;p55"/>
            <p:cNvSpPr/>
            <p:nvPr/>
          </p:nvSpPr>
          <p:spPr>
            <a:xfrm>
              <a:off x="3758946" y="1826428"/>
              <a:ext cx="213699" cy="488742"/>
            </a:xfrm>
            <a:custGeom>
              <a:avLst/>
              <a:gdLst/>
              <a:ahLst/>
              <a:cxnLst/>
              <a:rect l="l" t="t" r="r" b="b"/>
              <a:pathLst>
                <a:path w="12926" h="29558" extrusionOk="0">
                  <a:moveTo>
                    <a:pt x="9816" y="0"/>
                  </a:moveTo>
                  <a:cubicBezTo>
                    <a:pt x="6772" y="8299"/>
                    <a:pt x="1629" y="22953"/>
                    <a:pt x="1" y="29557"/>
                  </a:cubicBezTo>
                  <a:cubicBezTo>
                    <a:pt x="539" y="29027"/>
                    <a:pt x="1215" y="28727"/>
                    <a:pt x="1876" y="28727"/>
                  </a:cubicBezTo>
                  <a:cubicBezTo>
                    <a:pt x="1934" y="28727"/>
                    <a:pt x="1992" y="28727"/>
                    <a:pt x="2051" y="28735"/>
                  </a:cubicBezTo>
                  <a:cubicBezTo>
                    <a:pt x="2427" y="28764"/>
                    <a:pt x="3357" y="28827"/>
                    <a:pt x="4585" y="28906"/>
                  </a:cubicBezTo>
                  <a:cubicBezTo>
                    <a:pt x="5082" y="25933"/>
                    <a:pt x="5495" y="22865"/>
                    <a:pt x="6063" y="20916"/>
                  </a:cubicBezTo>
                  <a:cubicBezTo>
                    <a:pt x="7165" y="17129"/>
                    <a:pt x="10747" y="7331"/>
                    <a:pt x="12926" y="2180"/>
                  </a:cubicBezTo>
                  <a:lnTo>
                    <a:pt x="9816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9" name="Google Shape;1959;p55"/>
            <p:cNvSpPr/>
            <p:nvPr/>
          </p:nvSpPr>
          <p:spPr>
            <a:xfrm>
              <a:off x="3752184" y="1823535"/>
              <a:ext cx="169045" cy="499506"/>
            </a:xfrm>
            <a:custGeom>
              <a:avLst/>
              <a:gdLst/>
              <a:ahLst/>
              <a:cxnLst/>
              <a:rect l="l" t="t" r="r" b="b"/>
              <a:pathLst>
                <a:path w="10225" h="30209" extrusionOk="0">
                  <a:moveTo>
                    <a:pt x="9978" y="0"/>
                  </a:moveTo>
                  <a:cubicBezTo>
                    <a:pt x="9978" y="0"/>
                    <a:pt x="1892" y="22054"/>
                    <a:pt x="0" y="30208"/>
                  </a:cubicBezTo>
                  <a:cubicBezTo>
                    <a:pt x="125" y="30033"/>
                    <a:pt x="264" y="29874"/>
                    <a:pt x="410" y="29732"/>
                  </a:cubicBezTo>
                  <a:cubicBezTo>
                    <a:pt x="2038" y="23128"/>
                    <a:pt x="7181" y="8474"/>
                    <a:pt x="10225" y="175"/>
                  </a:cubicBezTo>
                  <a:lnTo>
                    <a:pt x="9978" y="0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0" name="Google Shape;1960;p55"/>
            <p:cNvSpPr/>
            <p:nvPr/>
          </p:nvSpPr>
          <p:spPr>
            <a:xfrm>
              <a:off x="3728194" y="2306175"/>
              <a:ext cx="328302" cy="149146"/>
            </a:xfrm>
            <a:custGeom>
              <a:avLst/>
              <a:gdLst/>
              <a:ahLst/>
              <a:cxnLst/>
              <a:rect l="l" t="t" r="r" b="b"/>
              <a:pathLst>
                <a:path w="19858" h="9020" extrusionOk="0">
                  <a:moveTo>
                    <a:pt x="3740" y="0"/>
                  </a:moveTo>
                  <a:cubicBezTo>
                    <a:pt x="1991" y="0"/>
                    <a:pt x="0" y="2447"/>
                    <a:pt x="1640" y="5751"/>
                  </a:cubicBezTo>
                  <a:cubicBezTo>
                    <a:pt x="2876" y="8236"/>
                    <a:pt x="4637" y="9020"/>
                    <a:pt x="6783" y="9020"/>
                  </a:cubicBezTo>
                  <a:cubicBezTo>
                    <a:pt x="7571" y="9020"/>
                    <a:pt x="8411" y="8914"/>
                    <a:pt x="9296" y="8748"/>
                  </a:cubicBezTo>
                  <a:cubicBezTo>
                    <a:pt x="12586" y="8127"/>
                    <a:pt x="19858" y="3684"/>
                    <a:pt x="19858" y="3684"/>
                  </a:cubicBezTo>
                  <a:lnTo>
                    <a:pt x="19636" y="1000"/>
                  </a:lnTo>
                  <a:cubicBezTo>
                    <a:pt x="19636" y="1000"/>
                    <a:pt x="5668" y="153"/>
                    <a:pt x="3890" y="6"/>
                  </a:cubicBezTo>
                  <a:cubicBezTo>
                    <a:pt x="3840" y="2"/>
                    <a:pt x="3790" y="0"/>
                    <a:pt x="374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1" name="Google Shape;1961;p55"/>
            <p:cNvSpPr/>
            <p:nvPr/>
          </p:nvSpPr>
          <p:spPr>
            <a:xfrm>
              <a:off x="3736659" y="2301397"/>
              <a:ext cx="324748" cy="158769"/>
            </a:xfrm>
            <a:custGeom>
              <a:avLst/>
              <a:gdLst/>
              <a:ahLst/>
              <a:cxnLst/>
              <a:rect l="l" t="t" r="r" b="b"/>
              <a:pathLst>
                <a:path w="19643" h="9602" extrusionOk="0">
                  <a:moveTo>
                    <a:pt x="3228" y="580"/>
                  </a:moveTo>
                  <a:cubicBezTo>
                    <a:pt x="3269" y="580"/>
                    <a:pt x="3311" y="584"/>
                    <a:pt x="3353" y="584"/>
                  </a:cubicBezTo>
                  <a:cubicBezTo>
                    <a:pt x="4985" y="717"/>
                    <a:pt x="16958" y="1447"/>
                    <a:pt x="18854" y="1565"/>
                  </a:cubicBezTo>
                  <a:lnTo>
                    <a:pt x="19041" y="3819"/>
                  </a:lnTo>
                  <a:cubicBezTo>
                    <a:pt x="17977" y="4458"/>
                    <a:pt x="11673" y="8198"/>
                    <a:pt x="8729" y="8749"/>
                  </a:cubicBezTo>
                  <a:cubicBezTo>
                    <a:pt x="7857" y="8914"/>
                    <a:pt x="7040" y="9016"/>
                    <a:pt x="6280" y="9016"/>
                  </a:cubicBezTo>
                  <a:cubicBezTo>
                    <a:pt x="4204" y="9016"/>
                    <a:pt x="2554" y="8254"/>
                    <a:pt x="1390" y="5911"/>
                  </a:cubicBezTo>
                  <a:cubicBezTo>
                    <a:pt x="619" y="4358"/>
                    <a:pt x="614" y="2821"/>
                    <a:pt x="1374" y="1698"/>
                  </a:cubicBezTo>
                  <a:cubicBezTo>
                    <a:pt x="1841" y="1010"/>
                    <a:pt x="2559" y="580"/>
                    <a:pt x="3228" y="580"/>
                  </a:cubicBezTo>
                  <a:close/>
                  <a:moveTo>
                    <a:pt x="3224" y="1"/>
                  </a:moveTo>
                  <a:cubicBezTo>
                    <a:pt x="2362" y="1"/>
                    <a:pt x="1476" y="513"/>
                    <a:pt x="894" y="1372"/>
                  </a:cubicBezTo>
                  <a:cubicBezTo>
                    <a:pt x="12" y="2675"/>
                    <a:pt x="0" y="4424"/>
                    <a:pt x="869" y="6170"/>
                  </a:cubicBezTo>
                  <a:cubicBezTo>
                    <a:pt x="2201" y="8850"/>
                    <a:pt x="4158" y="9601"/>
                    <a:pt x="6274" y="9601"/>
                  </a:cubicBezTo>
                  <a:cubicBezTo>
                    <a:pt x="7114" y="9601"/>
                    <a:pt x="7978" y="9484"/>
                    <a:pt x="8838" y="9322"/>
                  </a:cubicBezTo>
                  <a:cubicBezTo>
                    <a:pt x="12145" y="8699"/>
                    <a:pt x="19195" y="4403"/>
                    <a:pt x="19496" y="4224"/>
                  </a:cubicBezTo>
                  <a:cubicBezTo>
                    <a:pt x="19588" y="4166"/>
                    <a:pt x="19642" y="4061"/>
                    <a:pt x="19634" y="3952"/>
                  </a:cubicBezTo>
                  <a:lnTo>
                    <a:pt x="19413" y="1264"/>
                  </a:lnTo>
                  <a:cubicBezTo>
                    <a:pt x="19400" y="1122"/>
                    <a:pt x="19287" y="1010"/>
                    <a:pt x="19141" y="1002"/>
                  </a:cubicBezTo>
                  <a:cubicBezTo>
                    <a:pt x="19004" y="993"/>
                    <a:pt x="5160" y="150"/>
                    <a:pt x="3399" y="8"/>
                  </a:cubicBezTo>
                  <a:cubicBezTo>
                    <a:pt x="3341" y="3"/>
                    <a:pt x="3282" y="1"/>
                    <a:pt x="32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2" name="Google Shape;1962;p55"/>
            <p:cNvSpPr/>
            <p:nvPr/>
          </p:nvSpPr>
          <p:spPr>
            <a:xfrm>
              <a:off x="4015087" y="2235526"/>
              <a:ext cx="222610" cy="157413"/>
            </a:xfrm>
            <a:custGeom>
              <a:avLst/>
              <a:gdLst/>
              <a:ahLst/>
              <a:cxnLst/>
              <a:rect l="l" t="t" r="r" b="b"/>
              <a:pathLst>
                <a:path w="13465" h="9520" extrusionOk="0">
                  <a:moveTo>
                    <a:pt x="6766" y="0"/>
                  </a:moveTo>
                  <a:cubicBezTo>
                    <a:pt x="6273" y="0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5"/>
                    <a:pt x="2116" y="8965"/>
                  </a:cubicBezTo>
                  <a:cubicBezTo>
                    <a:pt x="2209" y="8965"/>
                    <a:pt x="2303" y="8968"/>
                    <a:pt x="2397" y="8976"/>
                  </a:cubicBezTo>
                  <a:cubicBezTo>
                    <a:pt x="2446" y="8980"/>
                    <a:pt x="2499" y="8982"/>
                    <a:pt x="2554" y="8982"/>
                  </a:cubicBezTo>
                  <a:cubicBezTo>
                    <a:pt x="3930" y="8982"/>
                    <a:pt x="7199" y="7786"/>
                    <a:pt x="7199" y="7786"/>
                  </a:cubicBezTo>
                  <a:cubicBezTo>
                    <a:pt x="7199" y="7786"/>
                    <a:pt x="8910" y="9034"/>
                    <a:pt x="9862" y="9114"/>
                  </a:cubicBezTo>
                  <a:cubicBezTo>
                    <a:pt x="9884" y="9115"/>
                    <a:pt x="9905" y="9116"/>
                    <a:pt x="9926" y="9116"/>
                  </a:cubicBezTo>
                  <a:cubicBezTo>
                    <a:pt x="10808" y="9116"/>
                    <a:pt x="10696" y="7599"/>
                    <a:pt x="10696" y="7599"/>
                  </a:cubicBezTo>
                  <a:lnTo>
                    <a:pt x="10696" y="7599"/>
                  </a:lnTo>
                  <a:cubicBezTo>
                    <a:pt x="10696" y="7599"/>
                    <a:pt x="10820" y="7609"/>
                    <a:pt x="10996" y="7609"/>
                  </a:cubicBezTo>
                  <a:cubicBezTo>
                    <a:pt x="11382" y="7609"/>
                    <a:pt x="12019" y="7559"/>
                    <a:pt x="12137" y="7244"/>
                  </a:cubicBezTo>
                  <a:cubicBezTo>
                    <a:pt x="12304" y="6801"/>
                    <a:pt x="11890" y="6318"/>
                    <a:pt x="12403" y="6318"/>
                  </a:cubicBezTo>
                  <a:cubicBezTo>
                    <a:pt x="12428" y="6318"/>
                    <a:pt x="12455" y="6319"/>
                    <a:pt x="12484" y="6321"/>
                  </a:cubicBezTo>
                  <a:cubicBezTo>
                    <a:pt x="12567" y="6328"/>
                    <a:pt x="12645" y="6331"/>
                    <a:pt x="12718" y="6331"/>
                  </a:cubicBezTo>
                  <a:cubicBezTo>
                    <a:pt x="13197" y="6331"/>
                    <a:pt x="13441" y="6179"/>
                    <a:pt x="13452" y="5766"/>
                  </a:cubicBezTo>
                  <a:cubicBezTo>
                    <a:pt x="13465" y="5294"/>
                    <a:pt x="10835" y="2865"/>
                    <a:pt x="10208" y="2497"/>
                  </a:cubicBezTo>
                  <a:cubicBezTo>
                    <a:pt x="9582" y="2130"/>
                    <a:pt x="7519" y="1959"/>
                    <a:pt x="7519" y="1959"/>
                  </a:cubicBezTo>
                  <a:cubicBezTo>
                    <a:pt x="7519" y="1959"/>
                    <a:pt x="9912" y="1679"/>
                    <a:pt x="10396" y="1404"/>
                  </a:cubicBezTo>
                  <a:cubicBezTo>
                    <a:pt x="10885" y="1128"/>
                    <a:pt x="11348" y="1483"/>
                    <a:pt x="11056" y="668"/>
                  </a:cubicBezTo>
                  <a:cubicBezTo>
                    <a:pt x="10816" y="9"/>
                    <a:pt x="8498" y="5"/>
                    <a:pt x="7355" y="5"/>
                  </a:cubicBezTo>
                  <a:cubicBezTo>
                    <a:pt x="7342" y="5"/>
                    <a:pt x="7328" y="5"/>
                    <a:pt x="7315" y="5"/>
                  </a:cubicBezTo>
                  <a:cubicBezTo>
                    <a:pt x="7209" y="7"/>
                    <a:pt x="7115" y="8"/>
                    <a:pt x="7034" y="8"/>
                  </a:cubicBezTo>
                  <a:cubicBezTo>
                    <a:pt x="6919" y="8"/>
                    <a:pt x="6832" y="6"/>
                    <a:pt x="6781" y="1"/>
                  </a:cubicBezTo>
                  <a:cubicBezTo>
                    <a:pt x="6776" y="1"/>
                    <a:pt x="6771" y="0"/>
                    <a:pt x="67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3" name="Google Shape;1963;p55"/>
            <p:cNvSpPr/>
            <p:nvPr/>
          </p:nvSpPr>
          <p:spPr>
            <a:xfrm>
              <a:off x="4009929" y="2230748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7072" y="578"/>
                  </a:moveTo>
                  <a:cubicBezTo>
                    <a:pt x="7160" y="586"/>
                    <a:pt x="7355" y="586"/>
                    <a:pt x="7615" y="586"/>
                  </a:cubicBezTo>
                  <a:cubicBezTo>
                    <a:pt x="7723" y="585"/>
                    <a:pt x="7827" y="584"/>
                    <a:pt x="7928" y="584"/>
                  </a:cubicBezTo>
                  <a:cubicBezTo>
                    <a:pt x="10526" y="584"/>
                    <a:pt x="11032" y="885"/>
                    <a:pt x="11092" y="1053"/>
                  </a:cubicBezTo>
                  <a:cubicBezTo>
                    <a:pt x="11130" y="1154"/>
                    <a:pt x="11147" y="1221"/>
                    <a:pt x="11159" y="1267"/>
                  </a:cubicBezTo>
                  <a:cubicBezTo>
                    <a:pt x="11143" y="1271"/>
                    <a:pt x="11130" y="1271"/>
                    <a:pt x="11117" y="1275"/>
                  </a:cubicBezTo>
                  <a:cubicBezTo>
                    <a:pt x="10971" y="1292"/>
                    <a:pt x="10775" y="1321"/>
                    <a:pt x="10566" y="1442"/>
                  </a:cubicBezTo>
                  <a:cubicBezTo>
                    <a:pt x="10249" y="1622"/>
                    <a:pt x="8700" y="1855"/>
                    <a:pt x="7798" y="1959"/>
                  </a:cubicBezTo>
                  <a:cubicBezTo>
                    <a:pt x="7652" y="1976"/>
                    <a:pt x="7540" y="2105"/>
                    <a:pt x="7544" y="2252"/>
                  </a:cubicBezTo>
                  <a:cubicBezTo>
                    <a:pt x="7548" y="2402"/>
                    <a:pt x="7661" y="2527"/>
                    <a:pt x="7811" y="2539"/>
                  </a:cubicBezTo>
                  <a:cubicBezTo>
                    <a:pt x="8366" y="2581"/>
                    <a:pt x="9906" y="2761"/>
                    <a:pt x="10374" y="3036"/>
                  </a:cubicBezTo>
                  <a:cubicBezTo>
                    <a:pt x="11042" y="3429"/>
                    <a:pt x="13367" y="5650"/>
                    <a:pt x="13472" y="6046"/>
                  </a:cubicBezTo>
                  <a:cubicBezTo>
                    <a:pt x="13472" y="6196"/>
                    <a:pt x="13426" y="6238"/>
                    <a:pt x="13413" y="6251"/>
                  </a:cubicBezTo>
                  <a:cubicBezTo>
                    <a:pt x="13376" y="6281"/>
                    <a:pt x="13279" y="6331"/>
                    <a:pt x="13028" y="6331"/>
                  </a:cubicBezTo>
                  <a:cubicBezTo>
                    <a:pt x="12968" y="6331"/>
                    <a:pt x="12899" y="6328"/>
                    <a:pt x="12821" y="6322"/>
                  </a:cubicBezTo>
                  <a:cubicBezTo>
                    <a:pt x="12787" y="6319"/>
                    <a:pt x="12750" y="6317"/>
                    <a:pt x="12711" y="6317"/>
                  </a:cubicBezTo>
                  <a:cubicBezTo>
                    <a:pt x="12568" y="6317"/>
                    <a:pt x="12403" y="6344"/>
                    <a:pt x="12282" y="6472"/>
                  </a:cubicBezTo>
                  <a:cubicBezTo>
                    <a:pt x="12119" y="6647"/>
                    <a:pt x="12152" y="6873"/>
                    <a:pt x="12182" y="7057"/>
                  </a:cubicBezTo>
                  <a:cubicBezTo>
                    <a:pt x="12199" y="7186"/>
                    <a:pt x="12220" y="7324"/>
                    <a:pt x="12178" y="7429"/>
                  </a:cubicBezTo>
                  <a:cubicBezTo>
                    <a:pt x="12142" y="7523"/>
                    <a:pt x="11750" y="7609"/>
                    <a:pt x="11296" y="7609"/>
                  </a:cubicBezTo>
                  <a:cubicBezTo>
                    <a:pt x="11210" y="7609"/>
                    <a:pt x="11122" y="7606"/>
                    <a:pt x="11033" y="7599"/>
                  </a:cubicBezTo>
                  <a:cubicBezTo>
                    <a:pt x="11025" y="7598"/>
                    <a:pt x="11017" y="7598"/>
                    <a:pt x="11008" y="7598"/>
                  </a:cubicBezTo>
                  <a:cubicBezTo>
                    <a:pt x="10939" y="7598"/>
                    <a:pt x="10860" y="7627"/>
                    <a:pt x="10804" y="7683"/>
                  </a:cubicBezTo>
                  <a:cubicBezTo>
                    <a:pt x="10746" y="7741"/>
                    <a:pt x="10717" y="7824"/>
                    <a:pt x="10721" y="7909"/>
                  </a:cubicBezTo>
                  <a:cubicBezTo>
                    <a:pt x="10737" y="8117"/>
                    <a:pt x="10721" y="8772"/>
                    <a:pt x="10470" y="9023"/>
                  </a:cubicBezTo>
                  <a:cubicBezTo>
                    <a:pt x="10410" y="9084"/>
                    <a:pt x="10336" y="9114"/>
                    <a:pt x="10246" y="9114"/>
                  </a:cubicBezTo>
                  <a:cubicBezTo>
                    <a:pt x="10231" y="9114"/>
                    <a:pt x="10215" y="9113"/>
                    <a:pt x="10199" y="9111"/>
                  </a:cubicBezTo>
                  <a:cubicBezTo>
                    <a:pt x="9484" y="9052"/>
                    <a:pt x="8141" y="8175"/>
                    <a:pt x="7681" y="7842"/>
                  </a:cubicBezTo>
                  <a:cubicBezTo>
                    <a:pt x="7631" y="7805"/>
                    <a:pt x="7572" y="7786"/>
                    <a:pt x="7512" y="7786"/>
                  </a:cubicBezTo>
                  <a:cubicBezTo>
                    <a:pt x="7478" y="7786"/>
                    <a:pt x="7444" y="7792"/>
                    <a:pt x="7410" y="7804"/>
                  </a:cubicBezTo>
                  <a:cubicBezTo>
                    <a:pt x="6484" y="8140"/>
                    <a:pt x="3960" y="8978"/>
                    <a:pt x="2872" y="8978"/>
                  </a:cubicBezTo>
                  <a:cubicBezTo>
                    <a:pt x="2822" y="8978"/>
                    <a:pt x="2774" y="8976"/>
                    <a:pt x="2730" y="8973"/>
                  </a:cubicBezTo>
                  <a:cubicBezTo>
                    <a:pt x="2632" y="8965"/>
                    <a:pt x="2534" y="8961"/>
                    <a:pt x="2437" y="8961"/>
                  </a:cubicBezTo>
                  <a:cubicBezTo>
                    <a:pt x="1822" y="8961"/>
                    <a:pt x="1254" y="9109"/>
                    <a:pt x="843" y="9257"/>
                  </a:cubicBezTo>
                  <a:cubicBezTo>
                    <a:pt x="1369" y="7992"/>
                    <a:pt x="2721" y="5090"/>
                    <a:pt x="5035" y="2352"/>
                  </a:cubicBezTo>
                  <a:cubicBezTo>
                    <a:pt x="5815" y="1525"/>
                    <a:pt x="6825" y="616"/>
                    <a:pt x="7072" y="578"/>
                  </a:cubicBezTo>
                  <a:close/>
                  <a:moveTo>
                    <a:pt x="7098" y="1"/>
                  </a:moveTo>
                  <a:cubicBezTo>
                    <a:pt x="6594" y="1"/>
                    <a:pt x="5461" y="1054"/>
                    <a:pt x="4605" y="1959"/>
                  </a:cubicBezTo>
                  <a:cubicBezTo>
                    <a:pt x="4600" y="1963"/>
                    <a:pt x="4596" y="1968"/>
                    <a:pt x="4596" y="1972"/>
                  </a:cubicBezTo>
                  <a:cubicBezTo>
                    <a:pt x="1469" y="5670"/>
                    <a:pt x="54" y="9674"/>
                    <a:pt x="37" y="9712"/>
                  </a:cubicBezTo>
                  <a:cubicBezTo>
                    <a:pt x="0" y="9828"/>
                    <a:pt x="33" y="9954"/>
                    <a:pt x="129" y="10034"/>
                  </a:cubicBezTo>
                  <a:cubicBezTo>
                    <a:pt x="179" y="10075"/>
                    <a:pt x="247" y="10100"/>
                    <a:pt x="313" y="10100"/>
                  </a:cubicBezTo>
                  <a:cubicBezTo>
                    <a:pt x="363" y="10100"/>
                    <a:pt x="413" y="10088"/>
                    <a:pt x="459" y="10063"/>
                  </a:cubicBezTo>
                  <a:cubicBezTo>
                    <a:pt x="466" y="10054"/>
                    <a:pt x="1374" y="9543"/>
                    <a:pt x="2437" y="9543"/>
                  </a:cubicBezTo>
                  <a:cubicBezTo>
                    <a:pt x="2518" y="9543"/>
                    <a:pt x="2601" y="9546"/>
                    <a:pt x="2684" y="9553"/>
                  </a:cubicBezTo>
                  <a:cubicBezTo>
                    <a:pt x="2738" y="9557"/>
                    <a:pt x="2796" y="9559"/>
                    <a:pt x="2857" y="9559"/>
                  </a:cubicBezTo>
                  <a:cubicBezTo>
                    <a:pt x="4130" y="9559"/>
                    <a:pt x="6807" y="8636"/>
                    <a:pt x="7464" y="8401"/>
                  </a:cubicBezTo>
                  <a:cubicBezTo>
                    <a:pt x="7890" y="8697"/>
                    <a:pt x="9276" y="9620"/>
                    <a:pt x="10149" y="9691"/>
                  </a:cubicBezTo>
                  <a:cubicBezTo>
                    <a:pt x="10177" y="9693"/>
                    <a:pt x="10205" y="9694"/>
                    <a:pt x="10233" y="9694"/>
                  </a:cubicBezTo>
                  <a:cubicBezTo>
                    <a:pt x="10482" y="9694"/>
                    <a:pt x="10706" y="9609"/>
                    <a:pt x="10879" y="9437"/>
                  </a:cubicBezTo>
                  <a:cubicBezTo>
                    <a:pt x="11209" y="9111"/>
                    <a:pt x="11288" y="8551"/>
                    <a:pt x="11305" y="8192"/>
                  </a:cubicBezTo>
                  <a:cubicBezTo>
                    <a:pt x="11781" y="8192"/>
                    <a:pt x="12540" y="8121"/>
                    <a:pt x="12725" y="7633"/>
                  </a:cubicBezTo>
                  <a:cubicBezTo>
                    <a:pt x="12816" y="7387"/>
                    <a:pt x="12779" y="7148"/>
                    <a:pt x="12754" y="6973"/>
                  </a:cubicBezTo>
                  <a:cubicBezTo>
                    <a:pt x="12750" y="6948"/>
                    <a:pt x="12750" y="6923"/>
                    <a:pt x="12746" y="6898"/>
                  </a:cubicBezTo>
                  <a:cubicBezTo>
                    <a:pt x="12754" y="6898"/>
                    <a:pt x="12762" y="6898"/>
                    <a:pt x="12771" y="6903"/>
                  </a:cubicBezTo>
                  <a:cubicBezTo>
                    <a:pt x="12857" y="6909"/>
                    <a:pt x="12939" y="6912"/>
                    <a:pt x="13015" y="6912"/>
                  </a:cubicBezTo>
                  <a:cubicBezTo>
                    <a:pt x="13375" y="6912"/>
                    <a:pt x="13622" y="6839"/>
                    <a:pt x="13802" y="6681"/>
                  </a:cubicBezTo>
                  <a:cubicBezTo>
                    <a:pt x="13960" y="6539"/>
                    <a:pt x="14048" y="6331"/>
                    <a:pt x="14056" y="6063"/>
                  </a:cubicBezTo>
                  <a:cubicBezTo>
                    <a:pt x="14077" y="5354"/>
                    <a:pt x="11163" y="2824"/>
                    <a:pt x="10667" y="2535"/>
                  </a:cubicBezTo>
                  <a:cubicBezTo>
                    <a:pt x="10470" y="2419"/>
                    <a:pt x="10161" y="2323"/>
                    <a:pt x="9819" y="2244"/>
                  </a:cubicBezTo>
                  <a:cubicBezTo>
                    <a:pt x="10266" y="2156"/>
                    <a:pt x="10667" y="2051"/>
                    <a:pt x="10854" y="1947"/>
                  </a:cubicBezTo>
                  <a:cubicBezTo>
                    <a:pt x="10967" y="1880"/>
                    <a:pt x="11083" y="1863"/>
                    <a:pt x="11197" y="1847"/>
                  </a:cubicBezTo>
                  <a:cubicBezTo>
                    <a:pt x="11363" y="1826"/>
                    <a:pt x="11563" y="1797"/>
                    <a:pt x="11681" y="1601"/>
                  </a:cubicBezTo>
                  <a:cubicBezTo>
                    <a:pt x="11802" y="1404"/>
                    <a:pt x="11752" y="1162"/>
                    <a:pt x="11638" y="857"/>
                  </a:cubicBezTo>
                  <a:cubicBezTo>
                    <a:pt x="11384" y="152"/>
                    <a:pt x="9956" y="5"/>
                    <a:pt x="7727" y="5"/>
                  </a:cubicBezTo>
                  <a:lnTo>
                    <a:pt x="7615" y="5"/>
                  </a:lnTo>
                  <a:cubicBezTo>
                    <a:pt x="7376" y="5"/>
                    <a:pt x="7201" y="5"/>
                    <a:pt x="7118" y="1"/>
                  </a:cubicBezTo>
                  <a:cubicBezTo>
                    <a:pt x="7111" y="1"/>
                    <a:pt x="7105" y="1"/>
                    <a:pt x="70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4" name="Google Shape;1964;p55"/>
            <p:cNvSpPr/>
            <p:nvPr/>
          </p:nvSpPr>
          <p:spPr>
            <a:xfrm>
              <a:off x="4023850" y="2242900"/>
              <a:ext cx="98253" cy="140928"/>
            </a:xfrm>
            <a:custGeom>
              <a:avLst/>
              <a:gdLst/>
              <a:ahLst/>
              <a:cxnLst/>
              <a:rect l="l" t="t" r="r" b="b"/>
              <a:pathLst>
                <a:path w="5943" h="8523" extrusionOk="0">
                  <a:moveTo>
                    <a:pt x="5942" y="1"/>
                  </a:moveTo>
                  <a:lnTo>
                    <a:pt x="5942" y="1"/>
                  </a:lnTo>
                  <a:cubicBezTo>
                    <a:pt x="5524" y="301"/>
                    <a:pt x="4790" y="987"/>
                    <a:pt x="4193" y="1617"/>
                  </a:cubicBezTo>
                  <a:cubicBezTo>
                    <a:pt x="1879" y="4355"/>
                    <a:pt x="527" y="7257"/>
                    <a:pt x="1" y="8522"/>
                  </a:cubicBezTo>
                  <a:cubicBezTo>
                    <a:pt x="411" y="8372"/>
                    <a:pt x="974" y="8230"/>
                    <a:pt x="1588" y="8230"/>
                  </a:cubicBezTo>
                  <a:cubicBezTo>
                    <a:pt x="1688" y="8230"/>
                    <a:pt x="1788" y="8234"/>
                    <a:pt x="1888" y="8238"/>
                  </a:cubicBezTo>
                  <a:cubicBezTo>
                    <a:pt x="1934" y="8242"/>
                    <a:pt x="1980" y="8247"/>
                    <a:pt x="2030" y="8247"/>
                  </a:cubicBezTo>
                  <a:cubicBezTo>
                    <a:pt x="2322" y="8247"/>
                    <a:pt x="2723" y="8184"/>
                    <a:pt x="3170" y="8087"/>
                  </a:cubicBezTo>
                  <a:cubicBezTo>
                    <a:pt x="3349" y="7203"/>
                    <a:pt x="3550" y="5971"/>
                    <a:pt x="3550" y="5015"/>
                  </a:cubicBezTo>
                  <a:cubicBezTo>
                    <a:pt x="3550" y="3679"/>
                    <a:pt x="5232" y="1053"/>
                    <a:pt x="594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5" name="Google Shape;1965;p55"/>
            <p:cNvSpPr/>
            <p:nvPr/>
          </p:nvSpPr>
          <p:spPr>
            <a:xfrm>
              <a:off x="4015087" y="2235526"/>
              <a:ext cx="112107" cy="157413"/>
            </a:xfrm>
            <a:custGeom>
              <a:avLst/>
              <a:gdLst/>
              <a:ahLst/>
              <a:cxnLst/>
              <a:rect l="l" t="t" r="r" b="b"/>
              <a:pathLst>
                <a:path w="6781" h="9520" extrusionOk="0">
                  <a:moveTo>
                    <a:pt x="6768" y="1"/>
                  </a:moveTo>
                  <a:cubicBezTo>
                    <a:pt x="6272" y="1"/>
                    <a:pt x="4505" y="1871"/>
                    <a:pt x="4505" y="1871"/>
                  </a:cubicBezTo>
                  <a:cubicBezTo>
                    <a:pt x="1378" y="5570"/>
                    <a:pt x="1" y="9519"/>
                    <a:pt x="1" y="9519"/>
                  </a:cubicBezTo>
                  <a:cubicBezTo>
                    <a:pt x="1" y="9519"/>
                    <a:pt x="966" y="8963"/>
                    <a:pt x="2118" y="8963"/>
                  </a:cubicBezTo>
                  <a:cubicBezTo>
                    <a:pt x="2209" y="8963"/>
                    <a:pt x="2301" y="8968"/>
                    <a:pt x="2397" y="8976"/>
                  </a:cubicBezTo>
                  <a:cubicBezTo>
                    <a:pt x="2443" y="8980"/>
                    <a:pt x="2498" y="8980"/>
                    <a:pt x="2552" y="8980"/>
                  </a:cubicBezTo>
                  <a:cubicBezTo>
                    <a:pt x="2844" y="8980"/>
                    <a:pt x="3224" y="8926"/>
                    <a:pt x="3637" y="8843"/>
                  </a:cubicBezTo>
                  <a:cubicBezTo>
                    <a:pt x="3658" y="8747"/>
                    <a:pt x="3679" y="8643"/>
                    <a:pt x="3700" y="8533"/>
                  </a:cubicBezTo>
                  <a:lnTo>
                    <a:pt x="3700" y="8533"/>
                  </a:lnTo>
                  <a:cubicBezTo>
                    <a:pt x="3253" y="8630"/>
                    <a:pt x="2852" y="8693"/>
                    <a:pt x="2560" y="8693"/>
                  </a:cubicBezTo>
                  <a:cubicBezTo>
                    <a:pt x="2510" y="8693"/>
                    <a:pt x="2464" y="8688"/>
                    <a:pt x="2418" y="8684"/>
                  </a:cubicBezTo>
                  <a:cubicBezTo>
                    <a:pt x="2318" y="8680"/>
                    <a:pt x="2218" y="8676"/>
                    <a:pt x="2118" y="8676"/>
                  </a:cubicBezTo>
                  <a:cubicBezTo>
                    <a:pt x="1504" y="8676"/>
                    <a:pt x="941" y="8818"/>
                    <a:pt x="531" y="8968"/>
                  </a:cubicBezTo>
                  <a:cubicBezTo>
                    <a:pt x="1057" y="7703"/>
                    <a:pt x="2409" y="4801"/>
                    <a:pt x="4723" y="2063"/>
                  </a:cubicBezTo>
                  <a:cubicBezTo>
                    <a:pt x="5320" y="1433"/>
                    <a:pt x="6054" y="747"/>
                    <a:pt x="6472" y="447"/>
                  </a:cubicBezTo>
                  <a:cubicBezTo>
                    <a:pt x="6664" y="167"/>
                    <a:pt x="6781" y="1"/>
                    <a:pt x="6781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6" name="Google Shape;1966;p55"/>
            <p:cNvSpPr/>
            <p:nvPr/>
          </p:nvSpPr>
          <p:spPr>
            <a:xfrm>
              <a:off x="4123053" y="2288335"/>
              <a:ext cx="103824" cy="56550"/>
            </a:xfrm>
            <a:custGeom>
              <a:avLst/>
              <a:gdLst/>
              <a:ahLst/>
              <a:cxnLst/>
              <a:rect l="l" t="t" r="r" b="b"/>
              <a:pathLst>
                <a:path w="6280" h="3420" extrusionOk="0">
                  <a:moveTo>
                    <a:pt x="311" y="1"/>
                  </a:moveTo>
                  <a:cubicBezTo>
                    <a:pt x="170" y="1"/>
                    <a:pt x="44" y="107"/>
                    <a:pt x="25" y="251"/>
                  </a:cubicBezTo>
                  <a:cubicBezTo>
                    <a:pt x="0" y="409"/>
                    <a:pt x="112" y="555"/>
                    <a:pt x="272" y="580"/>
                  </a:cubicBezTo>
                  <a:lnTo>
                    <a:pt x="2727" y="935"/>
                  </a:lnTo>
                  <a:lnTo>
                    <a:pt x="5773" y="3357"/>
                  </a:lnTo>
                  <a:cubicBezTo>
                    <a:pt x="5823" y="3399"/>
                    <a:pt x="5891" y="3420"/>
                    <a:pt x="5954" y="3420"/>
                  </a:cubicBezTo>
                  <a:cubicBezTo>
                    <a:pt x="6037" y="3420"/>
                    <a:pt x="6124" y="3382"/>
                    <a:pt x="6179" y="3306"/>
                  </a:cubicBezTo>
                  <a:cubicBezTo>
                    <a:pt x="6279" y="3181"/>
                    <a:pt x="6258" y="2998"/>
                    <a:pt x="6133" y="2902"/>
                  </a:cubicBezTo>
                  <a:lnTo>
                    <a:pt x="3027" y="430"/>
                  </a:lnTo>
                  <a:cubicBezTo>
                    <a:pt x="2985" y="397"/>
                    <a:pt x="2939" y="376"/>
                    <a:pt x="2885" y="372"/>
                  </a:cubicBezTo>
                  <a:lnTo>
                    <a:pt x="355" y="4"/>
                  </a:lnTo>
                  <a:cubicBezTo>
                    <a:pt x="340" y="2"/>
                    <a:pt x="325" y="1"/>
                    <a:pt x="3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7" name="Google Shape;1967;p55"/>
            <p:cNvSpPr/>
            <p:nvPr/>
          </p:nvSpPr>
          <p:spPr>
            <a:xfrm>
              <a:off x="4103725" y="2320758"/>
              <a:ext cx="93739" cy="45256"/>
            </a:xfrm>
            <a:custGeom>
              <a:avLst/>
              <a:gdLst/>
              <a:ahLst/>
              <a:cxnLst/>
              <a:rect l="l" t="t" r="r" b="b"/>
              <a:pathLst>
                <a:path w="5670" h="2737" extrusionOk="0">
                  <a:moveTo>
                    <a:pt x="313" y="1"/>
                  </a:moveTo>
                  <a:cubicBezTo>
                    <a:pt x="175" y="1"/>
                    <a:pt x="51" y="99"/>
                    <a:pt x="25" y="239"/>
                  </a:cubicBezTo>
                  <a:cubicBezTo>
                    <a:pt x="0" y="398"/>
                    <a:pt x="104" y="548"/>
                    <a:pt x="264" y="577"/>
                  </a:cubicBezTo>
                  <a:lnTo>
                    <a:pt x="1795" y="858"/>
                  </a:lnTo>
                  <a:lnTo>
                    <a:pt x="5198" y="2698"/>
                  </a:lnTo>
                  <a:cubicBezTo>
                    <a:pt x="5244" y="2723"/>
                    <a:pt x="5289" y="2736"/>
                    <a:pt x="5335" y="2736"/>
                  </a:cubicBezTo>
                  <a:cubicBezTo>
                    <a:pt x="5439" y="2736"/>
                    <a:pt x="5540" y="2681"/>
                    <a:pt x="5595" y="2581"/>
                  </a:cubicBezTo>
                  <a:cubicBezTo>
                    <a:pt x="5670" y="2440"/>
                    <a:pt x="5615" y="2264"/>
                    <a:pt x="5478" y="2189"/>
                  </a:cubicBezTo>
                  <a:lnTo>
                    <a:pt x="2033" y="323"/>
                  </a:lnTo>
                  <a:cubicBezTo>
                    <a:pt x="2004" y="311"/>
                    <a:pt x="1975" y="297"/>
                    <a:pt x="1946" y="293"/>
                  </a:cubicBezTo>
                  <a:lnTo>
                    <a:pt x="368" y="6"/>
                  </a:lnTo>
                  <a:cubicBezTo>
                    <a:pt x="350" y="2"/>
                    <a:pt x="331" y="1"/>
                    <a:pt x="3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8" name="Google Shape;1968;p55"/>
            <p:cNvSpPr/>
            <p:nvPr/>
          </p:nvSpPr>
          <p:spPr>
            <a:xfrm>
              <a:off x="4573217" y="2196655"/>
              <a:ext cx="222594" cy="157413"/>
            </a:xfrm>
            <a:custGeom>
              <a:avLst/>
              <a:gdLst/>
              <a:ahLst/>
              <a:cxnLst/>
              <a:rect l="l" t="t" r="r" b="b"/>
              <a:pathLst>
                <a:path w="13464" h="9520" extrusionOk="0">
                  <a:moveTo>
                    <a:pt x="6700" y="1"/>
                  </a:moveTo>
                  <a:cubicBezTo>
                    <a:pt x="6695" y="1"/>
                    <a:pt x="6690" y="1"/>
                    <a:pt x="6684" y="1"/>
                  </a:cubicBezTo>
                  <a:cubicBezTo>
                    <a:pt x="6625" y="6"/>
                    <a:pt x="6517" y="7"/>
                    <a:pt x="6374" y="7"/>
                  </a:cubicBezTo>
                  <a:cubicBezTo>
                    <a:pt x="6243" y="7"/>
                    <a:pt x="6083" y="6"/>
                    <a:pt x="5902" y="6"/>
                  </a:cubicBezTo>
                  <a:cubicBezTo>
                    <a:pt x="4709" y="6"/>
                    <a:pt x="2635" y="47"/>
                    <a:pt x="2413" y="665"/>
                  </a:cubicBezTo>
                  <a:cubicBezTo>
                    <a:pt x="2117" y="1479"/>
                    <a:pt x="2585" y="1129"/>
                    <a:pt x="3068" y="1404"/>
                  </a:cubicBezTo>
                  <a:cubicBezTo>
                    <a:pt x="3553" y="1680"/>
                    <a:pt x="5945" y="1959"/>
                    <a:pt x="5945" y="1959"/>
                  </a:cubicBezTo>
                  <a:cubicBezTo>
                    <a:pt x="5945" y="1959"/>
                    <a:pt x="3883" y="2127"/>
                    <a:pt x="3257" y="2493"/>
                  </a:cubicBezTo>
                  <a:cubicBezTo>
                    <a:pt x="2635" y="2861"/>
                    <a:pt x="1" y="5295"/>
                    <a:pt x="13" y="5767"/>
                  </a:cubicBezTo>
                  <a:cubicBezTo>
                    <a:pt x="24" y="6180"/>
                    <a:pt x="271" y="6332"/>
                    <a:pt x="749" y="6332"/>
                  </a:cubicBezTo>
                  <a:cubicBezTo>
                    <a:pt x="821" y="6332"/>
                    <a:pt x="899" y="6328"/>
                    <a:pt x="981" y="6322"/>
                  </a:cubicBezTo>
                  <a:cubicBezTo>
                    <a:pt x="1013" y="6319"/>
                    <a:pt x="1041" y="6318"/>
                    <a:pt x="1067" y="6318"/>
                  </a:cubicBezTo>
                  <a:cubicBezTo>
                    <a:pt x="1572" y="6318"/>
                    <a:pt x="1165" y="6803"/>
                    <a:pt x="1328" y="7240"/>
                  </a:cubicBezTo>
                  <a:cubicBezTo>
                    <a:pt x="1446" y="7560"/>
                    <a:pt x="2086" y="7609"/>
                    <a:pt x="2472" y="7609"/>
                  </a:cubicBezTo>
                  <a:cubicBezTo>
                    <a:pt x="2646" y="7609"/>
                    <a:pt x="2768" y="7599"/>
                    <a:pt x="2768" y="7599"/>
                  </a:cubicBezTo>
                  <a:lnTo>
                    <a:pt x="2768" y="7599"/>
                  </a:lnTo>
                  <a:cubicBezTo>
                    <a:pt x="2768" y="7599"/>
                    <a:pt x="2661" y="9113"/>
                    <a:pt x="3539" y="9113"/>
                  </a:cubicBezTo>
                  <a:cubicBezTo>
                    <a:pt x="3561" y="9113"/>
                    <a:pt x="3584" y="9112"/>
                    <a:pt x="3608" y="9110"/>
                  </a:cubicBezTo>
                  <a:cubicBezTo>
                    <a:pt x="4555" y="9035"/>
                    <a:pt x="6271" y="7787"/>
                    <a:pt x="6271" y="7787"/>
                  </a:cubicBezTo>
                  <a:cubicBezTo>
                    <a:pt x="6271" y="7787"/>
                    <a:pt x="9543" y="8982"/>
                    <a:pt x="10920" y="8982"/>
                  </a:cubicBezTo>
                  <a:cubicBezTo>
                    <a:pt x="10974" y="8982"/>
                    <a:pt x="11024" y="8980"/>
                    <a:pt x="11072" y="8977"/>
                  </a:cubicBezTo>
                  <a:cubicBezTo>
                    <a:pt x="11166" y="8969"/>
                    <a:pt x="11260" y="8965"/>
                    <a:pt x="11353" y="8965"/>
                  </a:cubicBezTo>
                  <a:cubicBezTo>
                    <a:pt x="12502" y="8965"/>
                    <a:pt x="13463" y="9520"/>
                    <a:pt x="13463" y="9520"/>
                  </a:cubicBezTo>
                  <a:cubicBezTo>
                    <a:pt x="13463" y="9520"/>
                    <a:pt x="12086" y="5570"/>
                    <a:pt x="8964" y="1871"/>
                  </a:cubicBezTo>
                  <a:cubicBezTo>
                    <a:pt x="8964" y="1871"/>
                    <a:pt x="7199" y="1"/>
                    <a:pt x="67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9" name="Google Shape;1969;p55"/>
            <p:cNvSpPr/>
            <p:nvPr/>
          </p:nvSpPr>
          <p:spPr>
            <a:xfrm>
              <a:off x="4568323" y="2191827"/>
              <a:ext cx="232745" cy="167003"/>
            </a:xfrm>
            <a:custGeom>
              <a:avLst/>
              <a:gdLst/>
              <a:ahLst/>
              <a:cxnLst/>
              <a:rect l="l" t="t" r="r" b="b"/>
              <a:pathLst>
                <a:path w="14078" h="10100" extrusionOk="0">
                  <a:moveTo>
                    <a:pt x="6988" y="581"/>
                  </a:moveTo>
                  <a:cubicBezTo>
                    <a:pt x="7247" y="619"/>
                    <a:pt x="8258" y="1529"/>
                    <a:pt x="9042" y="2355"/>
                  </a:cubicBezTo>
                  <a:cubicBezTo>
                    <a:pt x="11351" y="5090"/>
                    <a:pt x="12703" y="7995"/>
                    <a:pt x="13233" y="9257"/>
                  </a:cubicBezTo>
                  <a:cubicBezTo>
                    <a:pt x="12821" y="9110"/>
                    <a:pt x="12262" y="8964"/>
                    <a:pt x="11647" y="8964"/>
                  </a:cubicBezTo>
                  <a:cubicBezTo>
                    <a:pt x="11547" y="8964"/>
                    <a:pt x="11447" y="8968"/>
                    <a:pt x="11343" y="8976"/>
                  </a:cubicBezTo>
                  <a:cubicBezTo>
                    <a:pt x="11296" y="8981"/>
                    <a:pt x="11245" y="8983"/>
                    <a:pt x="11191" y="8983"/>
                  </a:cubicBezTo>
                  <a:cubicBezTo>
                    <a:pt x="10109" y="8983"/>
                    <a:pt x="7586" y="8142"/>
                    <a:pt x="6667" y="7804"/>
                  </a:cubicBezTo>
                  <a:cubicBezTo>
                    <a:pt x="6635" y="7792"/>
                    <a:pt x="6601" y="7786"/>
                    <a:pt x="6568" y="7786"/>
                  </a:cubicBezTo>
                  <a:cubicBezTo>
                    <a:pt x="6506" y="7786"/>
                    <a:pt x="6444" y="7806"/>
                    <a:pt x="6395" y="7841"/>
                  </a:cubicBezTo>
                  <a:cubicBezTo>
                    <a:pt x="5936" y="8175"/>
                    <a:pt x="4592" y="9056"/>
                    <a:pt x="3878" y="9114"/>
                  </a:cubicBezTo>
                  <a:cubicBezTo>
                    <a:pt x="3861" y="9116"/>
                    <a:pt x="3845" y="9117"/>
                    <a:pt x="3829" y="9117"/>
                  </a:cubicBezTo>
                  <a:cubicBezTo>
                    <a:pt x="3737" y="9117"/>
                    <a:pt x="3667" y="9087"/>
                    <a:pt x="3603" y="9026"/>
                  </a:cubicBezTo>
                  <a:cubicBezTo>
                    <a:pt x="3352" y="8781"/>
                    <a:pt x="3339" y="8121"/>
                    <a:pt x="3352" y="7912"/>
                  </a:cubicBezTo>
                  <a:cubicBezTo>
                    <a:pt x="3360" y="7824"/>
                    <a:pt x="3327" y="7745"/>
                    <a:pt x="3269" y="7683"/>
                  </a:cubicBezTo>
                  <a:cubicBezTo>
                    <a:pt x="3212" y="7629"/>
                    <a:pt x="3139" y="7597"/>
                    <a:pt x="3064" y="7597"/>
                  </a:cubicBezTo>
                  <a:cubicBezTo>
                    <a:pt x="3056" y="7597"/>
                    <a:pt x="3047" y="7598"/>
                    <a:pt x="3039" y="7599"/>
                  </a:cubicBezTo>
                  <a:cubicBezTo>
                    <a:pt x="2943" y="7606"/>
                    <a:pt x="2848" y="7610"/>
                    <a:pt x="2756" y="7610"/>
                  </a:cubicBezTo>
                  <a:cubicBezTo>
                    <a:pt x="2309" y="7610"/>
                    <a:pt x="1930" y="7525"/>
                    <a:pt x="1896" y="7432"/>
                  </a:cubicBezTo>
                  <a:cubicBezTo>
                    <a:pt x="1858" y="7328"/>
                    <a:pt x="1875" y="7190"/>
                    <a:pt x="1896" y="7060"/>
                  </a:cubicBezTo>
                  <a:cubicBezTo>
                    <a:pt x="1921" y="6877"/>
                    <a:pt x="1954" y="6647"/>
                    <a:pt x="1791" y="6476"/>
                  </a:cubicBezTo>
                  <a:cubicBezTo>
                    <a:pt x="1671" y="6345"/>
                    <a:pt x="1499" y="6317"/>
                    <a:pt x="1356" y="6317"/>
                  </a:cubicBezTo>
                  <a:cubicBezTo>
                    <a:pt x="1321" y="6317"/>
                    <a:pt x="1287" y="6319"/>
                    <a:pt x="1256" y="6321"/>
                  </a:cubicBezTo>
                  <a:cubicBezTo>
                    <a:pt x="1174" y="6328"/>
                    <a:pt x="1103" y="6331"/>
                    <a:pt x="1041" y="6331"/>
                  </a:cubicBezTo>
                  <a:cubicBezTo>
                    <a:pt x="794" y="6331"/>
                    <a:pt x="700" y="6284"/>
                    <a:pt x="664" y="6251"/>
                  </a:cubicBezTo>
                  <a:cubicBezTo>
                    <a:pt x="647" y="6238"/>
                    <a:pt x="605" y="6201"/>
                    <a:pt x="597" y="6080"/>
                  </a:cubicBezTo>
                  <a:cubicBezTo>
                    <a:pt x="709" y="5654"/>
                    <a:pt x="3035" y="3429"/>
                    <a:pt x="3703" y="3036"/>
                  </a:cubicBezTo>
                  <a:cubicBezTo>
                    <a:pt x="4166" y="2764"/>
                    <a:pt x="5711" y="2585"/>
                    <a:pt x="6266" y="2539"/>
                  </a:cubicBezTo>
                  <a:cubicBezTo>
                    <a:pt x="6412" y="2527"/>
                    <a:pt x="6530" y="2406"/>
                    <a:pt x="6530" y="2255"/>
                  </a:cubicBezTo>
                  <a:cubicBezTo>
                    <a:pt x="6534" y="2105"/>
                    <a:pt x="6420" y="1980"/>
                    <a:pt x="6275" y="1963"/>
                  </a:cubicBezTo>
                  <a:cubicBezTo>
                    <a:pt x="5373" y="1858"/>
                    <a:pt x="3824" y="1621"/>
                    <a:pt x="3507" y="1442"/>
                  </a:cubicBezTo>
                  <a:cubicBezTo>
                    <a:pt x="3302" y="1324"/>
                    <a:pt x="3102" y="1295"/>
                    <a:pt x="2960" y="1274"/>
                  </a:cubicBezTo>
                  <a:cubicBezTo>
                    <a:pt x="2948" y="1274"/>
                    <a:pt x="2931" y="1270"/>
                    <a:pt x="2919" y="1270"/>
                  </a:cubicBezTo>
                  <a:cubicBezTo>
                    <a:pt x="2927" y="1224"/>
                    <a:pt x="2944" y="1157"/>
                    <a:pt x="2981" y="1057"/>
                  </a:cubicBezTo>
                  <a:cubicBezTo>
                    <a:pt x="3044" y="882"/>
                    <a:pt x="3570" y="590"/>
                    <a:pt x="6370" y="590"/>
                  </a:cubicBezTo>
                  <a:lnTo>
                    <a:pt x="6458" y="590"/>
                  </a:lnTo>
                  <a:cubicBezTo>
                    <a:pt x="6721" y="590"/>
                    <a:pt x="6913" y="590"/>
                    <a:pt x="6988" y="581"/>
                  </a:cubicBezTo>
                  <a:close/>
                  <a:moveTo>
                    <a:pt x="6970" y="1"/>
                  </a:moveTo>
                  <a:cubicBezTo>
                    <a:pt x="6965" y="1"/>
                    <a:pt x="6960" y="1"/>
                    <a:pt x="6955" y="1"/>
                  </a:cubicBezTo>
                  <a:cubicBezTo>
                    <a:pt x="6906" y="6"/>
                    <a:pt x="6826" y="8"/>
                    <a:pt x="6720" y="8"/>
                  </a:cubicBezTo>
                  <a:cubicBezTo>
                    <a:pt x="6646" y="8"/>
                    <a:pt x="6559" y="7"/>
                    <a:pt x="6462" y="5"/>
                  </a:cubicBezTo>
                  <a:cubicBezTo>
                    <a:pt x="6381" y="4"/>
                    <a:pt x="6301" y="4"/>
                    <a:pt x="6222" y="4"/>
                  </a:cubicBezTo>
                  <a:cubicBezTo>
                    <a:pt x="4068" y="4"/>
                    <a:pt x="2684" y="169"/>
                    <a:pt x="2434" y="861"/>
                  </a:cubicBezTo>
                  <a:cubicBezTo>
                    <a:pt x="2325" y="1166"/>
                    <a:pt x="2275" y="1408"/>
                    <a:pt x="2393" y="1604"/>
                  </a:cubicBezTo>
                  <a:cubicBezTo>
                    <a:pt x="2509" y="1796"/>
                    <a:pt x="2713" y="1825"/>
                    <a:pt x="2877" y="1850"/>
                  </a:cubicBezTo>
                  <a:cubicBezTo>
                    <a:pt x="2989" y="1868"/>
                    <a:pt x="3110" y="1884"/>
                    <a:pt x="3219" y="1947"/>
                  </a:cubicBezTo>
                  <a:cubicBezTo>
                    <a:pt x="3407" y="2055"/>
                    <a:pt x="3807" y="2155"/>
                    <a:pt x="4258" y="2247"/>
                  </a:cubicBezTo>
                  <a:cubicBezTo>
                    <a:pt x="3912" y="2322"/>
                    <a:pt x="3603" y="2423"/>
                    <a:pt x="3407" y="2535"/>
                  </a:cubicBezTo>
                  <a:cubicBezTo>
                    <a:pt x="2914" y="2827"/>
                    <a:pt x="0" y="5353"/>
                    <a:pt x="21" y="6067"/>
                  </a:cubicBezTo>
                  <a:cubicBezTo>
                    <a:pt x="25" y="6334"/>
                    <a:pt x="113" y="6538"/>
                    <a:pt x="276" y="6685"/>
                  </a:cubicBezTo>
                  <a:cubicBezTo>
                    <a:pt x="449" y="6841"/>
                    <a:pt x="690" y="6914"/>
                    <a:pt x="1040" y="6914"/>
                  </a:cubicBezTo>
                  <a:cubicBezTo>
                    <a:pt x="1122" y="6914"/>
                    <a:pt x="1209" y="6910"/>
                    <a:pt x="1303" y="6902"/>
                  </a:cubicBezTo>
                  <a:lnTo>
                    <a:pt x="1332" y="6902"/>
                  </a:lnTo>
                  <a:cubicBezTo>
                    <a:pt x="1328" y="6927"/>
                    <a:pt x="1324" y="6952"/>
                    <a:pt x="1320" y="6977"/>
                  </a:cubicBezTo>
                  <a:cubicBezTo>
                    <a:pt x="1295" y="7148"/>
                    <a:pt x="1260" y="7390"/>
                    <a:pt x="1353" y="7637"/>
                  </a:cubicBezTo>
                  <a:cubicBezTo>
                    <a:pt x="1532" y="8121"/>
                    <a:pt x="2296" y="8192"/>
                    <a:pt x="2772" y="8196"/>
                  </a:cubicBezTo>
                  <a:cubicBezTo>
                    <a:pt x="2784" y="8550"/>
                    <a:pt x="2864" y="9110"/>
                    <a:pt x="3194" y="9440"/>
                  </a:cubicBezTo>
                  <a:cubicBezTo>
                    <a:pt x="3367" y="9609"/>
                    <a:pt x="3588" y="9698"/>
                    <a:pt x="3842" y="9698"/>
                  </a:cubicBezTo>
                  <a:cubicBezTo>
                    <a:pt x="3869" y="9698"/>
                    <a:pt x="3897" y="9697"/>
                    <a:pt x="3925" y="9695"/>
                  </a:cubicBezTo>
                  <a:cubicBezTo>
                    <a:pt x="4801" y="9623"/>
                    <a:pt x="6183" y="8701"/>
                    <a:pt x="6609" y="8405"/>
                  </a:cubicBezTo>
                  <a:cubicBezTo>
                    <a:pt x="7271" y="8639"/>
                    <a:pt x="9957" y="9564"/>
                    <a:pt x="11220" y="9564"/>
                  </a:cubicBezTo>
                  <a:cubicBezTo>
                    <a:pt x="11280" y="9564"/>
                    <a:pt x="11336" y="9562"/>
                    <a:pt x="11389" y="9557"/>
                  </a:cubicBezTo>
                  <a:cubicBezTo>
                    <a:pt x="11473" y="9551"/>
                    <a:pt x="11556" y="9548"/>
                    <a:pt x="11638" y="9548"/>
                  </a:cubicBezTo>
                  <a:cubicBezTo>
                    <a:pt x="12696" y="9548"/>
                    <a:pt x="13606" y="10059"/>
                    <a:pt x="13618" y="10062"/>
                  </a:cubicBezTo>
                  <a:cubicBezTo>
                    <a:pt x="13659" y="10087"/>
                    <a:pt x="13709" y="10099"/>
                    <a:pt x="13759" y="10099"/>
                  </a:cubicBezTo>
                  <a:cubicBezTo>
                    <a:pt x="13827" y="10099"/>
                    <a:pt x="13894" y="10078"/>
                    <a:pt x="13948" y="10033"/>
                  </a:cubicBezTo>
                  <a:cubicBezTo>
                    <a:pt x="14040" y="9958"/>
                    <a:pt x="14077" y="9828"/>
                    <a:pt x="14035" y="9716"/>
                  </a:cubicBezTo>
                  <a:cubicBezTo>
                    <a:pt x="14023" y="9674"/>
                    <a:pt x="12603" y="5670"/>
                    <a:pt x="9481" y="1976"/>
                  </a:cubicBezTo>
                  <a:cubicBezTo>
                    <a:pt x="9476" y="1972"/>
                    <a:pt x="9472" y="1968"/>
                    <a:pt x="9468" y="1963"/>
                  </a:cubicBezTo>
                  <a:cubicBezTo>
                    <a:pt x="8613" y="1054"/>
                    <a:pt x="7479" y="1"/>
                    <a:pt x="69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0" name="Google Shape;1970;p55"/>
            <p:cNvSpPr/>
            <p:nvPr/>
          </p:nvSpPr>
          <p:spPr>
            <a:xfrm>
              <a:off x="4584047" y="2249464"/>
              <a:ext cx="103824" cy="56500"/>
            </a:xfrm>
            <a:custGeom>
              <a:avLst/>
              <a:gdLst/>
              <a:ahLst/>
              <a:cxnLst/>
              <a:rect l="l" t="t" r="r" b="b"/>
              <a:pathLst>
                <a:path w="6280" h="3417" extrusionOk="0">
                  <a:moveTo>
                    <a:pt x="5978" y="0"/>
                  </a:moveTo>
                  <a:cubicBezTo>
                    <a:pt x="5962" y="0"/>
                    <a:pt x="5946" y="2"/>
                    <a:pt x="5929" y="5"/>
                  </a:cubicBezTo>
                  <a:lnTo>
                    <a:pt x="3395" y="368"/>
                  </a:lnTo>
                  <a:cubicBezTo>
                    <a:pt x="3345" y="376"/>
                    <a:pt x="3295" y="397"/>
                    <a:pt x="3257" y="430"/>
                  </a:cubicBezTo>
                  <a:lnTo>
                    <a:pt x="147" y="2898"/>
                  </a:lnTo>
                  <a:cubicBezTo>
                    <a:pt x="22" y="2998"/>
                    <a:pt x="1" y="3182"/>
                    <a:pt x="101" y="3307"/>
                  </a:cubicBezTo>
                  <a:cubicBezTo>
                    <a:pt x="159" y="3378"/>
                    <a:pt x="243" y="3416"/>
                    <a:pt x="326" y="3416"/>
                  </a:cubicBezTo>
                  <a:cubicBezTo>
                    <a:pt x="394" y="3416"/>
                    <a:pt x="456" y="3395"/>
                    <a:pt x="510" y="3353"/>
                  </a:cubicBezTo>
                  <a:lnTo>
                    <a:pt x="3554" y="931"/>
                  </a:lnTo>
                  <a:lnTo>
                    <a:pt x="6008" y="577"/>
                  </a:lnTo>
                  <a:cubicBezTo>
                    <a:pt x="6171" y="556"/>
                    <a:pt x="6280" y="410"/>
                    <a:pt x="6255" y="251"/>
                  </a:cubicBezTo>
                  <a:cubicBezTo>
                    <a:pt x="6236" y="106"/>
                    <a:pt x="6114" y="0"/>
                    <a:pt x="59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1" name="Google Shape;1971;p55"/>
            <p:cNvSpPr/>
            <p:nvPr/>
          </p:nvSpPr>
          <p:spPr>
            <a:xfrm>
              <a:off x="4613460" y="2281887"/>
              <a:ext cx="93822" cy="45190"/>
            </a:xfrm>
            <a:custGeom>
              <a:avLst/>
              <a:gdLst/>
              <a:ahLst/>
              <a:cxnLst/>
              <a:rect l="l" t="t" r="r" b="b"/>
              <a:pathLst>
                <a:path w="5675" h="2733" extrusionOk="0">
                  <a:moveTo>
                    <a:pt x="5362" y="0"/>
                  </a:moveTo>
                  <a:cubicBezTo>
                    <a:pt x="5344" y="0"/>
                    <a:pt x="5325" y="2"/>
                    <a:pt x="5306" y="6"/>
                  </a:cubicBezTo>
                  <a:lnTo>
                    <a:pt x="3724" y="294"/>
                  </a:lnTo>
                  <a:cubicBezTo>
                    <a:pt x="3695" y="298"/>
                    <a:pt x="3665" y="307"/>
                    <a:pt x="3636" y="323"/>
                  </a:cubicBezTo>
                  <a:lnTo>
                    <a:pt x="197" y="2190"/>
                  </a:lnTo>
                  <a:cubicBezTo>
                    <a:pt x="54" y="2265"/>
                    <a:pt x="0" y="2440"/>
                    <a:pt x="79" y="2582"/>
                  </a:cubicBezTo>
                  <a:cubicBezTo>
                    <a:pt x="130" y="2678"/>
                    <a:pt x="230" y="2733"/>
                    <a:pt x="334" y="2733"/>
                  </a:cubicBezTo>
                  <a:cubicBezTo>
                    <a:pt x="380" y="2733"/>
                    <a:pt x="426" y="2724"/>
                    <a:pt x="472" y="2699"/>
                  </a:cubicBezTo>
                  <a:lnTo>
                    <a:pt x="3875" y="858"/>
                  </a:lnTo>
                  <a:lnTo>
                    <a:pt x="5411" y="578"/>
                  </a:lnTo>
                  <a:cubicBezTo>
                    <a:pt x="5569" y="548"/>
                    <a:pt x="5674" y="398"/>
                    <a:pt x="5644" y="240"/>
                  </a:cubicBezTo>
                  <a:cubicBezTo>
                    <a:pt x="5619" y="101"/>
                    <a:pt x="5494" y="0"/>
                    <a:pt x="53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2" name="Google Shape;1972;p55"/>
            <p:cNvSpPr/>
            <p:nvPr/>
          </p:nvSpPr>
          <p:spPr>
            <a:xfrm>
              <a:off x="4750674" y="2268032"/>
              <a:ext cx="176352" cy="116754"/>
            </a:xfrm>
            <a:custGeom>
              <a:avLst/>
              <a:gdLst/>
              <a:ahLst/>
              <a:cxnLst/>
              <a:rect l="l" t="t" r="r" b="b"/>
              <a:pathLst>
                <a:path w="10667" h="7061" extrusionOk="0">
                  <a:moveTo>
                    <a:pt x="3223" y="1"/>
                  </a:moveTo>
                  <a:cubicBezTo>
                    <a:pt x="1664" y="1"/>
                    <a:pt x="386" y="142"/>
                    <a:pt x="272" y="155"/>
                  </a:cubicBezTo>
                  <a:cubicBezTo>
                    <a:pt x="113" y="176"/>
                    <a:pt x="0" y="318"/>
                    <a:pt x="17" y="477"/>
                  </a:cubicBezTo>
                  <a:cubicBezTo>
                    <a:pt x="33" y="629"/>
                    <a:pt x="165" y="737"/>
                    <a:pt x="308" y="737"/>
                  </a:cubicBezTo>
                  <a:cubicBezTo>
                    <a:pt x="318" y="737"/>
                    <a:pt x="328" y="736"/>
                    <a:pt x="339" y="735"/>
                  </a:cubicBezTo>
                  <a:cubicBezTo>
                    <a:pt x="366" y="731"/>
                    <a:pt x="1685" y="585"/>
                    <a:pt x="3273" y="585"/>
                  </a:cubicBezTo>
                  <a:cubicBezTo>
                    <a:pt x="5042" y="585"/>
                    <a:pt x="7145" y="767"/>
                    <a:pt x="8166" y="1533"/>
                  </a:cubicBezTo>
                  <a:cubicBezTo>
                    <a:pt x="10062" y="2956"/>
                    <a:pt x="9761" y="6706"/>
                    <a:pt x="9757" y="6743"/>
                  </a:cubicBezTo>
                  <a:cubicBezTo>
                    <a:pt x="9744" y="6906"/>
                    <a:pt x="9861" y="7043"/>
                    <a:pt x="10024" y="7060"/>
                  </a:cubicBezTo>
                  <a:lnTo>
                    <a:pt x="10050" y="7060"/>
                  </a:lnTo>
                  <a:cubicBezTo>
                    <a:pt x="10200" y="7060"/>
                    <a:pt x="10325" y="6947"/>
                    <a:pt x="10337" y="6793"/>
                  </a:cubicBezTo>
                  <a:cubicBezTo>
                    <a:pt x="10354" y="6627"/>
                    <a:pt x="10667" y="2685"/>
                    <a:pt x="8513" y="1070"/>
                  </a:cubicBezTo>
                  <a:cubicBezTo>
                    <a:pt x="7358" y="203"/>
                    <a:pt x="5089" y="1"/>
                    <a:pt x="32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3" name="Google Shape;1973;p55"/>
            <p:cNvSpPr/>
            <p:nvPr/>
          </p:nvSpPr>
          <p:spPr>
            <a:xfrm>
              <a:off x="3126497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6" y="4515"/>
                    <a:pt x="5816" y="2906"/>
                  </a:cubicBezTo>
                  <a:cubicBezTo>
                    <a:pt x="5816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4" name="Google Shape;1974;p55"/>
            <p:cNvSpPr/>
            <p:nvPr/>
          </p:nvSpPr>
          <p:spPr>
            <a:xfrm>
              <a:off x="3121653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9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9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9" y="580"/>
                  </a:cubicBezTo>
                  <a:close/>
                  <a:moveTo>
                    <a:pt x="3199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9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5" name="Google Shape;1975;p55"/>
            <p:cNvSpPr/>
            <p:nvPr/>
          </p:nvSpPr>
          <p:spPr>
            <a:xfrm>
              <a:off x="3150521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6" name="Google Shape;1976;p55"/>
            <p:cNvSpPr/>
            <p:nvPr/>
          </p:nvSpPr>
          <p:spPr>
            <a:xfrm>
              <a:off x="3145677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6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6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6" y="584"/>
                  </a:cubicBezTo>
                  <a:close/>
                  <a:moveTo>
                    <a:pt x="1746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6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7" name="Google Shape;1977;p55"/>
            <p:cNvSpPr/>
            <p:nvPr/>
          </p:nvSpPr>
          <p:spPr>
            <a:xfrm>
              <a:off x="3641540" y="4444073"/>
              <a:ext cx="96153" cy="96201"/>
            </a:xfrm>
            <a:custGeom>
              <a:avLst/>
              <a:gdLst/>
              <a:ahLst/>
              <a:cxnLst/>
              <a:rect l="l" t="t" r="r" b="b"/>
              <a:pathLst>
                <a:path w="5816" h="5818" extrusionOk="0">
                  <a:moveTo>
                    <a:pt x="2906" y="1"/>
                  </a:moveTo>
                  <a:cubicBezTo>
                    <a:pt x="1303" y="1"/>
                    <a:pt x="0" y="1303"/>
                    <a:pt x="0" y="2906"/>
                  </a:cubicBezTo>
                  <a:cubicBezTo>
                    <a:pt x="0" y="4515"/>
                    <a:pt x="1303" y="5817"/>
                    <a:pt x="2906" y="5817"/>
                  </a:cubicBezTo>
                  <a:cubicBezTo>
                    <a:pt x="4513" y="5817"/>
                    <a:pt x="5815" y="4515"/>
                    <a:pt x="5815" y="2906"/>
                  </a:cubicBezTo>
                  <a:cubicBezTo>
                    <a:pt x="5815" y="1303"/>
                    <a:pt x="4513" y="1"/>
                    <a:pt x="29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8" name="Google Shape;1978;p55"/>
            <p:cNvSpPr/>
            <p:nvPr/>
          </p:nvSpPr>
          <p:spPr>
            <a:xfrm>
              <a:off x="3636712" y="4439261"/>
              <a:ext cx="105825" cy="105824"/>
            </a:xfrm>
            <a:custGeom>
              <a:avLst/>
              <a:gdLst/>
              <a:ahLst/>
              <a:cxnLst/>
              <a:rect l="l" t="t" r="r" b="b"/>
              <a:pathLst>
                <a:path w="6401" h="6400" extrusionOk="0">
                  <a:moveTo>
                    <a:pt x="3198" y="580"/>
                  </a:moveTo>
                  <a:cubicBezTo>
                    <a:pt x="4643" y="580"/>
                    <a:pt x="5816" y="1758"/>
                    <a:pt x="5816" y="3197"/>
                  </a:cubicBezTo>
                  <a:cubicBezTo>
                    <a:pt x="5816" y="4642"/>
                    <a:pt x="4643" y="5816"/>
                    <a:pt x="3198" y="5816"/>
                  </a:cubicBezTo>
                  <a:cubicBezTo>
                    <a:pt x="1758" y="5816"/>
                    <a:pt x="581" y="4642"/>
                    <a:pt x="581" y="3197"/>
                  </a:cubicBezTo>
                  <a:cubicBezTo>
                    <a:pt x="581" y="1758"/>
                    <a:pt x="1758" y="580"/>
                    <a:pt x="3198" y="580"/>
                  </a:cubicBezTo>
                  <a:close/>
                  <a:moveTo>
                    <a:pt x="3198" y="0"/>
                  </a:moveTo>
                  <a:cubicBezTo>
                    <a:pt x="1437" y="0"/>
                    <a:pt x="1" y="1436"/>
                    <a:pt x="1" y="3197"/>
                  </a:cubicBezTo>
                  <a:cubicBezTo>
                    <a:pt x="1" y="4964"/>
                    <a:pt x="1437" y="6400"/>
                    <a:pt x="3198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1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9" name="Google Shape;1979;p55"/>
            <p:cNvSpPr/>
            <p:nvPr/>
          </p:nvSpPr>
          <p:spPr>
            <a:xfrm>
              <a:off x="3665564" y="4468097"/>
              <a:ext cx="48110" cy="48150"/>
            </a:xfrm>
            <a:custGeom>
              <a:avLst/>
              <a:gdLst/>
              <a:ahLst/>
              <a:cxnLst/>
              <a:rect l="l" t="t" r="r" b="b"/>
              <a:pathLst>
                <a:path w="2910" h="2912" extrusionOk="0">
                  <a:moveTo>
                    <a:pt x="1453" y="1"/>
                  </a:moveTo>
                  <a:cubicBezTo>
                    <a:pt x="651" y="1"/>
                    <a:pt x="0" y="652"/>
                    <a:pt x="0" y="1453"/>
                  </a:cubicBezTo>
                  <a:cubicBezTo>
                    <a:pt x="0" y="2260"/>
                    <a:pt x="651" y="2911"/>
                    <a:pt x="1453" y="2911"/>
                  </a:cubicBezTo>
                  <a:cubicBezTo>
                    <a:pt x="2258" y="2911"/>
                    <a:pt x="2910" y="2260"/>
                    <a:pt x="2910" y="1453"/>
                  </a:cubicBezTo>
                  <a:cubicBezTo>
                    <a:pt x="2910" y="652"/>
                    <a:pt x="2258" y="1"/>
                    <a:pt x="14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0" name="Google Shape;1980;p55"/>
            <p:cNvSpPr/>
            <p:nvPr/>
          </p:nvSpPr>
          <p:spPr>
            <a:xfrm>
              <a:off x="3660736" y="4463285"/>
              <a:ext cx="57715" cy="57707"/>
            </a:xfrm>
            <a:custGeom>
              <a:avLst/>
              <a:gdLst/>
              <a:ahLst/>
              <a:cxnLst/>
              <a:rect l="l" t="t" r="r" b="b"/>
              <a:pathLst>
                <a:path w="3491" h="3490" extrusionOk="0">
                  <a:moveTo>
                    <a:pt x="1745" y="584"/>
                  </a:moveTo>
                  <a:cubicBezTo>
                    <a:pt x="2388" y="584"/>
                    <a:pt x="2910" y="1106"/>
                    <a:pt x="2910" y="1744"/>
                  </a:cubicBezTo>
                  <a:cubicBezTo>
                    <a:pt x="2910" y="2388"/>
                    <a:pt x="2388" y="2910"/>
                    <a:pt x="1745" y="2910"/>
                  </a:cubicBezTo>
                  <a:cubicBezTo>
                    <a:pt x="1107" y="2910"/>
                    <a:pt x="585" y="2388"/>
                    <a:pt x="585" y="1744"/>
                  </a:cubicBezTo>
                  <a:cubicBezTo>
                    <a:pt x="585" y="1106"/>
                    <a:pt x="1107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5" y="0"/>
                    <a:pt x="1" y="785"/>
                    <a:pt x="1" y="1744"/>
                  </a:cubicBezTo>
                  <a:cubicBezTo>
                    <a:pt x="1" y="2709"/>
                    <a:pt x="785" y="3490"/>
                    <a:pt x="1745" y="3490"/>
                  </a:cubicBezTo>
                  <a:cubicBezTo>
                    <a:pt x="2710" y="3490"/>
                    <a:pt x="3490" y="2709"/>
                    <a:pt x="3490" y="1744"/>
                  </a:cubicBezTo>
                  <a:cubicBezTo>
                    <a:pt x="3490" y="785"/>
                    <a:pt x="2710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1" name="Google Shape;1981;p55"/>
            <p:cNvSpPr/>
            <p:nvPr/>
          </p:nvSpPr>
          <p:spPr>
            <a:xfrm>
              <a:off x="3809821" y="4444073"/>
              <a:ext cx="96170" cy="96201"/>
            </a:xfrm>
            <a:custGeom>
              <a:avLst/>
              <a:gdLst/>
              <a:ahLst/>
              <a:cxnLst/>
              <a:rect l="l" t="t" r="r" b="b"/>
              <a:pathLst>
                <a:path w="5817" h="5818" extrusionOk="0">
                  <a:moveTo>
                    <a:pt x="2910" y="1"/>
                  </a:moveTo>
                  <a:cubicBezTo>
                    <a:pt x="1303" y="1"/>
                    <a:pt x="1" y="1303"/>
                    <a:pt x="1" y="2906"/>
                  </a:cubicBezTo>
                  <a:cubicBezTo>
                    <a:pt x="1" y="4515"/>
                    <a:pt x="1303" y="5817"/>
                    <a:pt x="2910" y="5817"/>
                  </a:cubicBezTo>
                  <a:cubicBezTo>
                    <a:pt x="4518" y="5817"/>
                    <a:pt x="5816" y="4515"/>
                    <a:pt x="5816" y="2906"/>
                  </a:cubicBezTo>
                  <a:cubicBezTo>
                    <a:pt x="5816" y="1303"/>
                    <a:pt x="4518" y="1"/>
                    <a:pt x="29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2" name="Google Shape;1982;p55"/>
            <p:cNvSpPr/>
            <p:nvPr/>
          </p:nvSpPr>
          <p:spPr>
            <a:xfrm>
              <a:off x="3804993" y="4439261"/>
              <a:ext cx="105808" cy="105824"/>
            </a:xfrm>
            <a:custGeom>
              <a:avLst/>
              <a:gdLst/>
              <a:ahLst/>
              <a:cxnLst/>
              <a:rect l="l" t="t" r="r" b="b"/>
              <a:pathLst>
                <a:path w="6400" h="6400" extrusionOk="0">
                  <a:moveTo>
                    <a:pt x="3202" y="580"/>
                  </a:moveTo>
                  <a:cubicBezTo>
                    <a:pt x="4646" y="580"/>
                    <a:pt x="5819" y="1758"/>
                    <a:pt x="5819" y="3197"/>
                  </a:cubicBezTo>
                  <a:cubicBezTo>
                    <a:pt x="5819" y="4642"/>
                    <a:pt x="4646" y="5816"/>
                    <a:pt x="3202" y="5816"/>
                  </a:cubicBezTo>
                  <a:cubicBezTo>
                    <a:pt x="1758" y="5816"/>
                    <a:pt x="584" y="4642"/>
                    <a:pt x="584" y="3197"/>
                  </a:cubicBezTo>
                  <a:cubicBezTo>
                    <a:pt x="584" y="1758"/>
                    <a:pt x="1758" y="580"/>
                    <a:pt x="3202" y="580"/>
                  </a:cubicBezTo>
                  <a:close/>
                  <a:moveTo>
                    <a:pt x="3202" y="0"/>
                  </a:moveTo>
                  <a:cubicBezTo>
                    <a:pt x="1436" y="0"/>
                    <a:pt x="0" y="1436"/>
                    <a:pt x="0" y="3197"/>
                  </a:cubicBezTo>
                  <a:cubicBezTo>
                    <a:pt x="0" y="4964"/>
                    <a:pt x="1436" y="6400"/>
                    <a:pt x="3202" y="6400"/>
                  </a:cubicBezTo>
                  <a:cubicBezTo>
                    <a:pt x="4964" y="6400"/>
                    <a:pt x="6400" y="4964"/>
                    <a:pt x="6400" y="3197"/>
                  </a:cubicBezTo>
                  <a:cubicBezTo>
                    <a:pt x="6400" y="1436"/>
                    <a:pt x="4964" y="0"/>
                    <a:pt x="320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3" name="Google Shape;1983;p55"/>
            <p:cNvSpPr/>
            <p:nvPr/>
          </p:nvSpPr>
          <p:spPr>
            <a:xfrm>
              <a:off x="3833844" y="4468097"/>
              <a:ext cx="48126" cy="48150"/>
            </a:xfrm>
            <a:custGeom>
              <a:avLst/>
              <a:gdLst/>
              <a:ahLst/>
              <a:cxnLst/>
              <a:rect l="l" t="t" r="r" b="b"/>
              <a:pathLst>
                <a:path w="2911" h="2912" extrusionOk="0">
                  <a:moveTo>
                    <a:pt x="1457" y="1"/>
                  </a:moveTo>
                  <a:cubicBezTo>
                    <a:pt x="652" y="1"/>
                    <a:pt x="1" y="652"/>
                    <a:pt x="1" y="1453"/>
                  </a:cubicBezTo>
                  <a:cubicBezTo>
                    <a:pt x="1" y="2260"/>
                    <a:pt x="652" y="2911"/>
                    <a:pt x="1457" y="2911"/>
                  </a:cubicBezTo>
                  <a:cubicBezTo>
                    <a:pt x="2259" y="2911"/>
                    <a:pt x="2910" y="2260"/>
                    <a:pt x="2910" y="1453"/>
                  </a:cubicBezTo>
                  <a:cubicBezTo>
                    <a:pt x="2910" y="652"/>
                    <a:pt x="2259" y="1"/>
                    <a:pt x="1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4" name="Google Shape;1984;p55"/>
            <p:cNvSpPr/>
            <p:nvPr/>
          </p:nvSpPr>
          <p:spPr>
            <a:xfrm>
              <a:off x="3829083" y="4463285"/>
              <a:ext cx="57698" cy="57707"/>
            </a:xfrm>
            <a:custGeom>
              <a:avLst/>
              <a:gdLst/>
              <a:ahLst/>
              <a:cxnLst/>
              <a:rect l="l" t="t" r="r" b="b"/>
              <a:pathLst>
                <a:path w="3490" h="3490" extrusionOk="0">
                  <a:moveTo>
                    <a:pt x="1745" y="584"/>
                  </a:moveTo>
                  <a:cubicBezTo>
                    <a:pt x="2384" y="584"/>
                    <a:pt x="2910" y="1106"/>
                    <a:pt x="2910" y="1744"/>
                  </a:cubicBezTo>
                  <a:cubicBezTo>
                    <a:pt x="2910" y="2388"/>
                    <a:pt x="2384" y="2910"/>
                    <a:pt x="1745" y="2910"/>
                  </a:cubicBezTo>
                  <a:cubicBezTo>
                    <a:pt x="1102" y="2910"/>
                    <a:pt x="580" y="2388"/>
                    <a:pt x="580" y="1744"/>
                  </a:cubicBezTo>
                  <a:cubicBezTo>
                    <a:pt x="580" y="1106"/>
                    <a:pt x="1102" y="584"/>
                    <a:pt x="1745" y="584"/>
                  </a:cubicBezTo>
                  <a:close/>
                  <a:moveTo>
                    <a:pt x="1745" y="0"/>
                  </a:moveTo>
                  <a:cubicBezTo>
                    <a:pt x="781" y="0"/>
                    <a:pt x="0" y="785"/>
                    <a:pt x="0" y="1744"/>
                  </a:cubicBezTo>
                  <a:cubicBezTo>
                    <a:pt x="0" y="2709"/>
                    <a:pt x="781" y="3490"/>
                    <a:pt x="1745" y="3490"/>
                  </a:cubicBezTo>
                  <a:cubicBezTo>
                    <a:pt x="2705" y="3490"/>
                    <a:pt x="3490" y="2709"/>
                    <a:pt x="3490" y="1744"/>
                  </a:cubicBezTo>
                  <a:cubicBezTo>
                    <a:pt x="3490" y="785"/>
                    <a:pt x="2705" y="0"/>
                    <a:pt x="17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5" name="Google Shape;1985;p55"/>
            <p:cNvSpPr/>
            <p:nvPr/>
          </p:nvSpPr>
          <p:spPr>
            <a:xfrm>
              <a:off x="3513371" y="3667079"/>
              <a:ext cx="101675" cy="770184"/>
            </a:xfrm>
            <a:custGeom>
              <a:avLst/>
              <a:gdLst/>
              <a:ahLst/>
              <a:cxnLst/>
              <a:rect l="l" t="t" r="r" b="b"/>
              <a:pathLst>
                <a:path w="6150" h="46579" extrusionOk="0">
                  <a:moveTo>
                    <a:pt x="0" y="1"/>
                  </a:moveTo>
                  <a:lnTo>
                    <a:pt x="0" y="46578"/>
                  </a:lnTo>
                  <a:lnTo>
                    <a:pt x="6149" y="46578"/>
                  </a:lnTo>
                  <a:lnTo>
                    <a:pt x="6149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6" name="Google Shape;1986;p55"/>
            <p:cNvSpPr/>
            <p:nvPr/>
          </p:nvSpPr>
          <p:spPr>
            <a:xfrm>
              <a:off x="3508526" y="3662251"/>
              <a:ext cx="111346" cy="779758"/>
            </a:xfrm>
            <a:custGeom>
              <a:avLst/>
              <a:gdLst/>
              <a:ahLst/>
              <a:cxnLst/>
              <a:rect l="l" t="t" r="r" b="b"/>
              <a:pathLst>
                <a:path w="6735" h="47158" extrusionOk="0">
                  <a:moveTo>
                    <a:pt x="6155" y="581"/>
                  </a:moveTo>
                  <a:lnTo>
                    <a:pt x="6155" y="46578"/>
                  </a:lnTo>
                  <a:lnTo>
                    <a:pt x="581" y="46578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46870"/>
                  </a:lnTo>
                  <a:cubicBezTo>
                    <a:pt x="1" y="47028"/>
                    <a:pt x="130" y="47158"/>
                    <a:pt x="293" y="47158"/>
                  </a:cubicBezTo>
                  <a:lnTo>
                    <a:pt x="6442" y="47158"/>
                  </a:lnTo>
                  <a:cubicBezTo>
                    <a:pt x="6606" y="47158"/>
                    <a:pt x="6735" y="47028"/>
                    <a:pt x="6735" y="46870"/>
                  </a:cubicBezTo>
                  <a:lnTo>
                    <a:pt x="6735" y="293"/>
                  </a:lnTo>
                  <a:cubicBezTo>
                    <a:pt x="6735" y="130"/>
                    <a:pt x="6606" y="1"/>
                    <a:pt x="64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7" name="Google Shape;1987;p55"/>
            <p:cNvSpPr/>
            <p:nvPr/>
          </p:nvSpPr>
          <p:spPr>
            <a:xfrm>
              <a:off x="3486239" y="4069431"/>
              <a:ext cx="155935" cy="367805"/>
            </a:xfrm>
            <a:custGeom>
              <a:avLst/>
              <a:gdLst/>
              <a:ahLst/>
              <a:cxnLst/>
              <a:rect l="l" t="t" r="r" b="b"/>
              <a:pathLst>
                <a:path w="9432" h="22244" extrusionOk="0">
                  <a:moveTo>
                    <a:pt x="0" y="0"/>
                  </a:moveTo>
                  <a:lnTo>
                    <a:pt x="0" y="22243"/>
                  </a:lnTo>
                  <a:lnTo>
                    <a:pt x="9431" y="22243"/>
                  </a:lnTo>
                  <a:lnTo>
                    <a:pt x="943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8" name="Google Shape;1988;p55"/>
            <p:cNvSpPr/>
            <p:nvPr/>
          </p:nvSpPr>
          <p:spPr>
            <a:xfrm>
              <a:off x="3481477" y="4064653"/>
              <a:ext cx="165441" cy="377329"/>
            </a:xfrm>
            <a:custGeom>
              <a:avLst/>
              <a:gdLst/>
              <a:ahLst/>
              <a:cxnLst/>
              <a:rect l="l" t="t" r="r" b="b"/>
              <a:pathLst>
                <a:path w="10007" h="22820" extrusionOk="0">
                  <a:moveTo>
                    <a:pt x="9427" y="581"/>
                  </a:moveTo>
                  <a:lnTo>
                    <a:pt x="9427" y="22240"/>
                  </a:lnTo>
                  <a:lnTo>
                    <a:pt x="581" y="22240"/>
                  </a:lnTo>
                  <a:lnTo>
                    <a:pt x="581" y="581"/>
                  </a:lnTo>
                  <a:close/>
                  <a:moveTo>
                    <a:pt x="288" y="1"/>
                  </a:moveTo>
                  <a:cubicBezTo>
                    <a:pt x="130" y="1"/>
                    <a:pt x="1" y="130"/>
                    <a:pt x="1" y="289"/>
                  </a:cubicBezTo>
                  <a:lnTo>
                    <a:pt x="1" y="22532"/>
                  </a:lnTo>
                  <a:cubicBezTo>
                    <a:pt x="1" y="22690"/>
                    <a:pt x="130" y="22820"/>
                    <a:pt x="288" y="22820"/>
                  </a:cubicBezTo>
                  <a:lnTo>
                    <a:pt x="9719" y="22820"/>
                  </a:lnTo>
                  <a:cubicBezTo>
                    <a:pt x="9878" y="22820"/>
                    <a:pt x="10007" y="22690"/>
                    <a:pt x="10007" y="22532"/>
                  </a:cubicBezTo>
                  <a:lnTo>
                    <a:pt x="10007" y="289"/>
                  </a:lnTo>
                  <a:cubicBezTo>
                    <a:pt x="10007" y="130"/>
                    <a:pt x="9878" y="1"/>
                    <a:pt x="971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55"/>
            <p:cNvSpPr/>
            <p:nvPr/>
          </p:nvSpPr>
          <p:spPr>
            <a:xfrm>
              <a:off x="3329631" y="3369172"/>
              <a:ext cx="130739" cy="210772"/>
            </a:xfrm>
            <a:custGeom>
              <a:avLst/>
              <a:gdLst/>
              <a:ahLst/>
              <a:cxnLst/>
              <a:rect l="l" t="t" r="r" b="b"/>
              <a:pathLst>
                <a:path w="7908" h="12747" extrusionOk="0">
                  <a:moveTo>
                    <a:pt x="0" y="1"/>
                  </a:moveTo>
                  <a:lnTo>
                    <a:pt x="0" y="12746"/>
                  </a:lnTo>
                  <a:lnTo>
                    <a:pt x="7907" y="12746"/>
                  </a:lnTo>
                  <a:lnTo>
                    <a:pt x="79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55"/>
            <p:cNvSpPr/>
            <p:nvPr/>
          </p:nvSpPr>
          <p:spPr>
            <a:xfrm>
              <a:off x="3324787" y="3364410"/>
              <a:ext cx="140394" cy="220279"/>
            </a:xfrm>
            <a:custGeom>
              <a:avLst/>
              <a:gdLst/>
              <a:ahLst/>
              <a:cxnLst/>
              <a:rect l="l" t="t" r="r" b="b"/>
              <a:pathLst>
                <a:path w="8492" h="13322" extrusionOk="0">
                  <a:moveTo>
                    <a:pt x="7912" y="581"/>
                  </a:moveTo>
                  <a:lnTo>
                    <a:pt x="7912" y="12742"/>
                  </a:lnTo>
                  <a:lnTo>
                    <a:pt x="582" y="12742"/>
                  </a:lnTo>
                  <a:lnTo>
                    <a:pt x="582" y="581"/>
                  </a:lnTo>
                  <a:close/>
                  <a:moveTo>
                    <a:pt x="293" y="0"/>
                  </a:moveTo>
                  <a:cubicBezTo>
                    <a:pt x="131" y="0"/>
                    <a:pt x="0" y="131"/>
                    <a:pt x="0" y="289"/>
                  </a:cubicBezTo>
                  <a:lnTo>
                    <a:pt x="0" y="13034"/>
                  </a:lnTo>
                  <a:cubicBezTo>
                    <a:pt x="0" y="13193"/>
                    <a:pt x="131" y="13322"/>
                    <a:pt x="293" y="13322"/>
                  </a:cubicBezTo>
                  <a:lnTo>
                    <a:pt x="8200" y="13322"/>
                  </a:lnTo>
                  <a:cubicBezTo>
                    <a:pt x="8363" y="13322"/>
                    <a:pt x="8492" y="13193"/>
                    <a:pt x="8492" y="13034"/>
                  </a:cubicBezTo>
                  <a:lnTo>
                    <a:pt x="8492" y="289"/>
                  </a:lnTo>
                  <a:cubicBezTo>
                    <a:pt x="8492" y="131"/>
                    <a:pt x="8363" y="0"/>
                    <a:pt x="820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3052840" y="2693647"/>
              <a:ext cx="696134" cy="675719"/>
            </a:xfrm>
            <a:custGeom>
              <a:avLst/>
              <a:gdLst/>
              <a:ahLst/>
              <a:cxnLst/>
              <a:rect l="l" t="t" r="r" b="b"/>
              <a:pathLst>
                <a:path w="42107" h="40866" extrusionOk="0">
                  <a:moveTo>
                    <a:pt x="6217" y="0"/>
                  </a:moveTo>
                  <a:cubicBezTo>
                    <a:pt x="3286" y="0"/>
                    <a:pt x="890" y="2338"/>
                    <a:pt x="818" y="5268"/>
                  </a:cubicBezTo>
                  <a:lnTo>
                    <a:pt x="76" y="35334"/>
                  </a:lnTo>
                  <a:cubicBezTo>
                    <a:pt x="1" y="38365"/>
                    <a:pt x="2439" y="40866"/>
                    <a:pt x="5473" y="40866"/>
                  </a:cubicBezTo>
                  <a:lnTo>
                    <a:pt x="36271" y="40866"/>
                  </a:lnTo>
                  <a:cubicBezTo>
                    <a:pt x="39577" y="40866"/>
                    <a:pt x="42107" y="37919"/>
                    <a:pt x="41606" y="34646"/>
                  </a:cubicBezTo>
                  <a:lnTo>
                    <a:pt x="36980" y="4580"/>
                  </a:lnTo>
                  <a:cubicBezTo>
                    <a:pt x="36575" y="1945"/>
                    <a:pt x="34308" y="0"/>
                    <a:pt x="31645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55"/>
            <p:cNvSpPr/>
            <p:nvPr/>
          </p:nvSpPr>
          <p:spPr>
            <a:xfrm>
              <a:off x="3048640" y="2688869"/>
              <a:ext cx="700945" cy="685343"/>
            </a:xfrm>
            <a:custGeom>
              <a:avLst/>
              <a:gdLst/>
              <a:ahLst/>
              <a:cxnLst/>
              <a:rect l="l" t="t" r="r" b="b"/>
              <a:pathLst>
                <a:path w="42398" h="41448" extrusionOk="0">
                  <a:moveTo>
                    <a:pt x="31899" y="581"/>
                  </a:moveTo>
                  <a:cubicBezTo>
                    <a:pt x="34442" y="581"/>
                    <a:pt x="36562" y="2401"/>
                    <a:pt x="36950" y="4914"/>
                  </a:cubicBezTo>
                  <a:lnTo>
                    <a:pt x="41571" y="34981"/>
                  </a:lnTo>
                  <a:cubicBezTo>
                    <a:pt x="41797" y="36455"/>
                    <a:pt x="41371" y="37949"/>
                    <a:pt x="40398" y="39085"/>
                  </a:cubicBezTo>
                  <a:cubicBezTo>
                    <a:pt x="39426" y="40216"/>
                    <a:pt x="38014" y="40863"/>
                    <a:pt x="36525" y="40863"/>
                  </a:cubicBezTo>
                  <a:lnTo>
                    <a:pt x="5727" y="40863"/>
                  </a:lnTo>
                  <a:cubicBezTo>
                    <a:pt x="4338" y="40863"/>
                    <a:pt x="3039" y="40316"/>
                    <a:pt x="2070" y="39322"/>
                  </a:cubicBezTo>
                  <a:cubicBezTo>
                    <a:pt x="1103" y="38328"/>
                    <a:pt x="585" y="37018"/>
                    <a:pt x="618" y="35628"/>
                  </a:cubicBezTo>
                  <a:lnTo>
                    <a:pt x="1365" y="5561"/>
                  </a:lnTo>
                  <a:cubicBezTo>
                    <a:pt x="1432" y="2769"/>
                    <a:pt x="3677" y="581"/>
                    <a:pt x="6471" y="581"/>
                  </a:cubicBezTo>
                  <a:close/>
                  <a:moveTo>
                    <a:pt x="6471" y="1"/>
                  </a:moveTo>
                  <a:cubicBezTo>
                    <a:pt x="3357" y="1"/>
                    <a:pt x="860" y="2434"/>
                    <a:pt x="781" y="5549"/>
                  </a:cubicBezTo>
                  <a:lnTo>
                    <a:pt x="37" y="35615"/>
                  </a:lnTo>
                  <a:cubicBezTo>
                    <a:pt x="0" y="37160"/>
                    <a:pt x="571" y="38621"/>
                    <a:pt x="1654" y="39727"/>
                  </a:cubicBezTo>
                  <a:cubicBezTo>
                    <a:pt x="2735" y="40838"/>
                    <a:pt x="4178" y="41447"/>
                    <a:pt x="5727" y="41447"/>
                  </a:cubicBezTo>
                  <a:lnTo>
                    <a:pt x="36525" y="41447"/>
                  </a:lnTo>
                  <a:cubicBezTo>
                    <a:pt x="38186" y="41447"/>
                    <a:pt x="39760" y="40721"/>
                    <a:pt x="40841" y="39461"/>
                  </a:cubicBezTo>
                  <a:cubicBezTo>
                    <a:pt x="41922" y="38199"/>
                    <a:pt x="42398" y="36534"/>
                    <a:pt x="42147" y="34893"/>
                  </a:cubicBezTo>
                  <a:lnTo>
                    <a:pt x="37523" y="4823"/>
                  </a:lnTo>
                  <a:cubicBezTo>
                    <a:pt x="37092" y="2030"/>
                    <a:pt x="34729" y="1"/>
                    <a:pt x="318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55"/>
            <p:cNvSpPr/>
            <p:nvPr/>
          </p:nvSpPr>
          <p:spPr>
            <a:xfrm>
              <a:off x="3257213" y="3680422"/>
              <a:ext cx="234332" cy="156768"/>
            </a:xfrm>
            <a:custGeom>
              <a:avLst/>
              <a:gdLst/>
              <a:ahLst/>
              <a:cxnLst/>
              <a:rect l="l" t="t" r="r" b="b"/>
              <a:pathLst>
                <a:path w="14174" h="9481" extrusionOk="0">
                  <a:moveTo>
                    <a:pt x="13847" y="1"/>
                  </a:moveTo>
                  <a:cubicBezTo>
                    <a:pt x="13792" y="1"/>
                    <a:pt x="13736" y="17"/>
                    <a:pt x="13686" y="49"/>
                  </a:cubicBezTo>
                  <a:lnTo>
                    <a:pt x="172" y="8946"/>
                  </a:lnTo>
                  <a:cubicBezTo>
                    <a:pt x="39" y="9033"/>
                    <a:pt x="1" y="9213"/>
                    <a:pt x="89" y="9347"/>
                  </a:cubicBezTo>
                  <a:cubicBezTo>
                    <a:pt x="147" y="9434"/>
                    <a:pt x="239" y="9480"/>
                    <a:pt x="335" y="9480"/>
                  </a:cubicBezTo>
                  <a:cubicBezTo>
                    <a:pt x="389" y="9480"/>
                    <a:pt x="443" y="9463"/>
                    <a:pt x="494" y="9430"/>
                  </a:cubicBezTo>
                  <a:lnTo>
                    <a:pt x="14007" y="534"/>
                  </a:lnTo>
                  <a:cubicBezTo>
                    <a:pt x="14141" y="446"/>
                    <a:pt x="14174" y="267"/>
                    <a:pt x="14087" y="129"/>
                  </a:cubicBezTo>
                  <a:cubicBezTo>
                    <a:pt x="14031" y="45"/>
                    <a:pt x="13940" y="1"/>
                    <a:pt x="1384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55"/>
            <p:cNvSpPr/>
            <p:nvPr/>
          </p:nvSpPr>
          <p:spPr>
            <a:xfrm>
              <a:off x="3201247" y="3805865"/>
              <a:ext cx="94368" cy="78194"/>
            </a:xfrm>
            <a:custGeom>
              <a:avLst/>
              <a:gdLst/>
              <a:ahLst/>
              <a:cxnLst/>
              <a:rect l="l" t="t" r="r" b="b"/>
              <a:pathLst>
                <a:path w="5708" h="4729" extrusionOk="0">
                  <a:moveTo>
                    <a:pt x="4037" y="1"/>
                  </a:moveTo>
                  <a:cubicBezTo>
                    <a:pt x="3750" y="1"/>
                    <a:pt x="3460" y="85"/>
                    <a:pt x="3206" y="257"/>
                  </a:cubicBezTo>
                  <a:lnTo>
                    <a:pt x="881" y="1822"/>
                  </a:lnTo>
                  <a:cubicBezTo>
                    <a:pt x="100" y="2348"/>
                    <a:pt x="0" y="3454"/>
                    <a:pt x="672" y="4115"/>
                  </a:cubicBezTo>
                  <a:lnTo>
                    <a:pt x="869" y="4306"/>
                  </a:lnTo>
                  <a:cubicBezTo>
                    <a:pt x="1156" y="4586"/>
                    <a:pt x="1531" y="4728"/>
                    <a:pt x="1907" y="4728"/>
                  </a:cubicBezTo>
                  <a:cubicBezTo>
                    <a:pt x="2241" y="4728"/>
                    <a:pt x="2577" y="4616"/>
                    <a:pt x="2852" y="4390"/>
                  </a:cubicBezTo>
                  <a:lnTo>
                    <a:pt x="4981" y="2632"/>
                  </a:lnTo>
                  <a:cubicBezTo>
                    <a:pt x="5649" y="2081"/>
                    <a:pt x="5707" y="1075"/>
                    <a:pt x="5102" y="453"/>
                  </a:cubicBezTo>
                  <a:cubicBezTo>
                    <a:pt x="4814" y="155"/>
                    <a:pt x="4427" y="1"/>
                    <a:pt x="403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55"/>
            <p:cNvSpPr/>
            <p:nvPr/>
          </p:nvSpPr>
          <p:spPr>
            <a:xfrm>
              <a:off x="3199510" y="3801053"/>
              <a:ext cx="98236" cy="87834"/>
            </a:xfrm>
            <a:custGeom>
              <a:avLst/>
              <a:gdLst/>
              <a:ahLst/>
              <a:cxnLst/>
              <a:rect l="l" t="t" r="r" b="b"/>
              <a:pathLst>
                <a:path w="5942" h="5312" extrusionOk="0">
                  <a:moveTo>
                    <a:pt x="4139" y="583"/>
                  </a:moveTo>
                  <a:cubicBezTo>
                    <a:pt x="4454" y="583"/>
                    <a:pt x="4766" y="708"/>
                    <a:pt x="4998" y="949"/>
                  </a:cubicBezTo>
                  <a:cubicBezTo>
                    <a:pt x="5236" y="1190"/>
                    <a:pt x="5353" y="1508"/>
                    <a:pt x="5332" y="1842"/>
                  </a:cubicBezTo>
                  <a:cubicBezTo>
                    <a:pt x="5315" y="2180"/>
                    <a:pt x="5161" y="2485"/>
                    <a:pt x="4902" y="2697"/>
                  </a:cubicBezTo>
                  <a:lnTo>
                    <a:pt x="2773" y="4456"/>
                  </a:lnTo>
                  <a:cubicBezTo>
                    <a:pt x="2549" y="4638"/>
                    <a:pt x="2279" y="4728"/>
                    <a:pt x="2010" y="4728"/>
                  </a:cubicBezTo>
                  <a:cubicBezTo>
                    <a:pt x="1707" y="4728"/>
                    <a:pt x="1406" y="4614"/>
                    <a:pt x="1174" y="4389"/>
                  </a:cubicBezTo>
                  <a:lnTo>
                    <a:pt x="982" y="4196"/>
                  </a:lnTo>
                  <a:cubicBezTo>
                    <a:pt x="723" y="3946"/>
                    <a:pt x="594" y="3595"/>
                    <a:pt x="627" y="3236"/>
                  </a:cubicBezTo>
                  <a:cubicBezTo>
                    <a:pt x="660" y="2878"/>
                    <a:pt x="853" y="2556"/>
                    <a:pt x="1149" y="2356"/>
                  </a:cubicBezTo>
                  <a:lnTo>
                    <a:pt x="3475" y="786"/>
                  </a:lnTo>
                  <a:cubicBezTo>
                    <a:pt x="3677" y="650"/>
                    <a:pt x="3909" y="583"/>
                    <a:pt x="4139" y="583"/>
                  </a:cubicBezTo>
                  <a:close/>
                  <a:moveTo>
                    <a:pt x="4141" y="0"/>
                  </a:moveTo>
                  <a:cubicBezTo>
                    <a:pt x="3797" y="0"/>
                    <a:pt x="3451" y="101"/>
                    <a:pt x="3149" y="306"/>
                  </a:cubicBezTo>
                  <a:lnTo>
                    <a:pt x="824" y="1871"/>
                  </a:lnTo>
                  <a:cubicBezTo>
                    <a:pt x="381" y="2171"/>
                    <a:pt x="97" y="2647"/>
                    <a:pt x="47" y="3182"/>
                  </a:cubicBezTo>
                  <a:cubicBezTo>
                    <a:pt x="1" y="3716"/>
                    <a:pt x="193" y="4238"/>
                    <a:pt x="577" y="4614"/>
                  </a:cubicBezTo>
                  <a:lnTo>
                    <a:pt x="769" y="4801"/>
                  </a:lnTo>
                  <a:cubicBezTo>
                    <a:pt x="1111" y="5140"/>
                    <a:pt x="1562" y="5311"/>
                    <a:pt x="2013" y="5311"/>
                  </a:cubicBezTo>
                  <a:cubicBezTo>
                    <a:pt x="2410" y="5311"/>
                    <a:pt x="2810" y="5177"/>
                    <a:pt x="3140" y="4907"/>
                  </a:cubicBezTo>
                  <a:lnTo>
                    <a:pt x="5269" y="3148"/>
                  </a:lnTo>
                  <a:cubicBezTo>
                    <a:pt x="5654" y="2832"/>
                    <a:pt x="5887" y="2368"/>
                    <a:pt x="5916" y="1876"/>
                  </a:cubicBezTo>
                  <a:cubicBezTo>
                    <a:pt x="5941" y="1383"/>
                    <a:pt x="5762" y="899"/>
                    <a:pt x="5415" y="543"/>
                  </a:cubicBezTo>
                  <a:cubicBezTo>
                    <a:pt x="5071" y="185"/>
                    <a:pt x="4608" y="0"/>
                    <a:pt x="414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070167" y="3550846"/>
              <a:ext cx="987999" cy="159811"/>
            </a:xfrm>
            <a:custGeom>
              <a:avLst/>
              <a:gdLst/>
              <a:ahLst/>
              <a:cxnLst/>
              <a:rect l="l" t="t" r="r" b="b"/>
              <a:pathLst>
                <a:path w="59761" h="9665" extrusionOk="0">
                  <a:moveTo>
                    <a:pt x="4184" y="1"/>
                  </a:moveTo>
                  <a:cubicBezTo>
                    <a:pt x="1875" y="1"/>
                    <a:pt x="1" y="1871"/>
                    <a:pt x="1" y="4184"/>
                  </a:cubicBezTo>
                  <a:lnTo>
                    <a:pt x="1" y="5482"/>
                  </a:lnTo>
                  <a:cubicBezTo>
                    <a:pt x="1" y="7791"/>
                    <a:pt x="1875" y="9665"/>
                    <a:pt x="4184" y="9665"/>
                  </a:cubicBezTo>
                  <a:lnTo>
                    <a:pt x="59641" y="9665"/>
                  </a:lnTo>
                  <a:cubicBezTo>
                    <a:pt x="59707" y="9665"/>
                    <a:pt x="59761" y="9610"/>
                    <a:pt x="59761" y="9544"/>
                  </a:cubicBezTo>
                  <a:lnTo>
                    <a:pt x="59761" y="121"/>
                  </a:lnTo>
                  <a:cubicBezTo>
                    <a:pt x="59761" y="55"/>
                    <a:pt x="59707" y="1"/>
                    <a:pt x="5964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55"/>
            <p:cNvSpPr/>
            <p:nvPr/>
          </p:nvSpPr>
          <p:spPr>
            <a:xfrm>
              <a:off x="3065405" y="3546018"/>
              <a:ext cx="997604" cy="169484"/>
            </a:xfrm>
            <a:custGeom>
              <a:avLst/>
              <a:gdLst/>
              <a:ahLst/>
              <a:cxnLst/>
              <a:rect l="l" t="t" r="r" b="b"/>
              <a:pathLst>
                <a:path w="60342" h="10250" extrusionOk="0">
                  <a:moveTo>
                    <a:pt x="55787" y="581"/>
                  </a:moveTo>
                  <a:cubicBezTo>
                    <a:pt x="57975" y="581"/>
                    <a:pt x="59757" y="2363"/>
                    <a:pt x="59757" y="4555"/>
                  </a:cubicBezTo>
                  <a:lnTo>
                    <a:pt x="59757" y="5694"/>
                  </a:lnTo>
                  <a:cubicBezTo>
                    <a:pt x="59757" y="7887"/>
                    <a:pt x="57975" y="9669"/>
                    <a:pt x="55787" y="9669"/>
                  </a:cubicBezTo>
                  <a:lnTo>
                    <a:pt x="4555" y="9669"/>
                  </a:lnTo>
                  <a:cubicBezTo>
                    <a:pt x="2363" y="9669"/>
                    <a:pt x="580" y="7887"/>
                    <a:pt x="580" y="5694"/>
                  </a:cubicBezTo>
                  <a:lnTo>
                    <a:pt x="580" y="4555"/>
                  </a:lnTo>
                  <a:cubicBezTo>
                    <a:pt x="580" y="2363"/>
                    <a:pt x="2363" y="581"/>
                    <a:pt x="4555" y="581"/>
                  </a:cubicBezTo>
                  <a:close/>
                  <a:moveTo>
                    <a:pt x="4555" y="0"/>
                  </a:moveTo>
                  <a:cubicBezTo>
                    <a:pt x="2042" y="0"/>
                    <a:pt x="0" y="2041"/>
                    <a:pt x="0" y="4555"/>
                  </a:cubicBezTo>
                  <a:lnTo>
                    <a:pt x="0" y="5694"/>
                  </a:lnTo>
                  <a:cubicBezTo>
                    <a:pt x="0" y="8203"/>
                    <a:pt x="2042" y="10249"/>
                    <a:pt x="4555" y="10249"/>
                  </a:cubicBezTo>
                  <a:lnTo>
                    <a:pt x="55787" y="10249"/>
                  </a:lnTo>
                  <a:cubicBezTo>
                    <a:pt x="58295" y="10249"/>
                    <a:pt x="60341" y="8203"/>
                    <a:pt x="60341" y="5694"/>
                  </a:cubicBezTo>
                  <a:lnTo>
                    <a:pt x="60341" y="4555"/>
                  </a:lnTo>
                  <a:cubicBezTo>
                    <a:pt x="60341" y="2041"/>
                    <a:pt x="58295" y="0"/>
                    <a:pt x="557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55"/>
            <p:cNvSpPr/>
            <p:nvPr/>
          </p:nvSpPr>
          <p:spPr>
            <a:xfrm>
              <a:off x="3462496" y="3550846"/>
              <a:ext cx="595699" cy="159811"/>
            </a:xfrm>
            <a:custGeom>
              <a:avLst/>
              <a:gdLst/>
              <a:ahLst/>
              <a:cxnLst/>
              <a:rect l="l" t="t" r="r" b="b"/>
              <a:pathLst>
                <a:path w="36032" h="9665" extrusionOk="0">
                  <a:moveTo>
                    <a:pt x="4835" y="1"/>
                  </a:moveTo>
                  <a:cubicBezTo>
                    <a:pt x="2163" y="1"/>
                    <a:pt x="0" y="2163"/>
                    <a:pt x="0" y="4830"/>
                  </a:cubicBezTo>
                  <a:cubicBezTo>
                    <a:pt x="0" y="7502"/>
                    <a:pt x="2163" y="9665"/>
                    <a:pt x="4835" y="9665"/>
                  </a:cubicBezTo>
                  <a:lnTo>
                    <a:pt x="31197" y="9665"/>
                  </a:lnTo>
                  <a:cubicBezTo>
                    <a:pt x="33870" y="9665"/>
                    <a:pt x="36032" y="7502"/>
                    <a:pt x="36032" y="4830"/>
                  </a:cubicBezTo>
                  <a:cubicBezTo>
                    <a:pt x="36032" y="2163"/>
                    <a:pt x="33870" y="1"/>
                    <a:pt x="3119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55"/>
            <p:cNvSpPr/>
            <p:nvPr/>
          </p:nvSpPr>
          <p:spPr>
            <a:xfrm>
              <a:off x="3457652" y="3546018"/>
              <a:ext cx="605387" cy="169484"/>
            </a:xfrm>
            <a:custGeom>
              <a:avLst/>
              <a:gdLst/>
              <a:ahLst/>
              <a:cxnLst/>
              <a:rect l="l" t="t" r="r" b="b"/>
              <a:pathLst>
                <a:path w="36618" h="10250" extrusionOk="0">
                  <a:moveTo>
                    <a:pt x="31490" y="581"/>
                  </a:moveTo>
                  <a:cubicBezTo>
                    <a:pt x="33995" y="581"/>
                    <a:pt x="36033" y="2617"/>
                    <a:pt x="36033" y="5122"/>
                  </a:cubicBezTo>
                  <a:cubicBezTo>
                    <a:pt x="36033" y="7627"/>
                    <a:pt x="33995" y="9669"/>
                    <a:pt x="31490" y="9669"/>
                  </a:cubicBezTo>
                  <a:lnTo>
                    <a:pt x="5128" y="9669"/>
                  </a:lnTo>
                  <a:cubicBezTo>
                    <a:pt x="2623" y="9669"/>
                    <a:pt x="586" y="7627"/>
                    <a:pt x="586" y="5122"/>
                  </a:cubicBezTo>
                  <a:cubicBezTo>
                    <a:pt x="586" y="2617"/>
                    <a:pt x="2623" y="581"/>
                    <a:pt x="5128" y="581"/>
                  </a:cubicBezTo>
                  <a:close/>
                  <a:moveTo>
                    <a:pt x="5128" y="0"/>
                  </a:moveTo>
                  <a:cubicBezTo>
                    <a:pt x="2301" y="0"/>
                    <a:pt x="1" y="2301"/>
                    <a:pt x="1" y="5122"/>
                  </a:cubicBezTo>
                  <a:cubicBezTo>
                    <a:pt x="1" y="7949"/>
                    <a:pt x="2301" y="10249"/>
                    <a:pt x="5128" y="10249"/>
                  </a:cubicBezTo>
                  <a:lnTo>
                    <a:pt x="31490" y="10249"/>
                  </a:lnTo>
                  <a:cubicBezTo>
                    <a:pt x="34317" y="10249"/>
                    <a:pt x="36617" y="7949"/>
                    <a:pt x="36617" y="5122"/>
                  </a:cubicBezTo>
                  <a:cubicBezTo>
                    <a:pt x="36617" y="2301"/>
                    <a:pt x="34317" y="0"/>
                    <a:pt x="3149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55"/>
            <p:cNvSpPr/>
            <p:nvPr/>
          </p:nvSpPr>
          <p:spPr>
            <a:xfrm>
              <a:off x="3126216" y="4422694"/>
              <a:ext cx="795164" cy="43570"/>
            </a:xfrm>
            <a:custGeom>
              <a:avLst/>
              <a:gdLst/>
              <a:ahLst/>
              <a:cxnLst/>
              <a:rect l="l" t="t" r="r" b="b"/>
              <a:pathLst>
                <a:path w="48097" h="2635" extrusionOk="0">
                  <a:moveTo>
                    <a:pt x="68" y="0"/>
                  </a:moveTo>
                  <a:cubicBezTo>
                    <a:pt x="29" y="0"/>
                    <a:pt x="0" y="29"/>
                    <a:pt x="0" y="67"/>
                  </a:cubicBezTo>
                  <a:lnTo>
                    <a:pt x="0" y="2634"/>
                  </a:lnTo>
                  <a:lnTo>
                    <a:pt x="48097" y="2634"/>
                  </a:lnTo>
                  <a:lnTo>
                    <a:pt x="48097" y="67"/>
                  </a:lnTo>
                  <a:cubicBezTo>
                    <a:pt x="48097" y="29"/>
                    <a:pt x="48068" y="0"/>
                    <a:pt x="480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55"/>
            <p:cNvSpPr/>
            <p:nvPr/>
          </p:nvSpPr>
          <p:spPr>
            <a:xfrm>
              <a:off x="3121372" y="4417850"/>
              <a:ext cx="804852" cy="53177"/>
            </a:xfrm>
            <a:custGeom>
              <a:avLst/>
              <a:gdLst/>
              <a:ahLst/>
              <a:cxnLst/>
              <a:rect l="l" t="t" r="r" b="b"/>
              <a:pathLst>
                <a:path w="48683" h="3216" extrusionOk="0">
                  <a:moveTo>
                    <a:pt x="46068" y="585"/>
                  </a:moveTo>
                  <a:cubicBezTo>
                    <a:pt x="47188" y="585"/>
                    <a:pt x="48097" y="1496"/>
                    <a:pt x="48097" y="2614"/>
                  </a:cubicBezTo>
                  <a:lnTo>
                    <a:pt x="48097" y="2635"/>
                  </a:lnTo>
                  <a:lnTo>
                    <a:pt x="586" y="2635"/>
                  </a:lnTo>
                  <a:lnTo>
                    <a:pt x="586" y="2614"/>
                  </a:lnTo>
                  <a:cubicBezTo>
                    <a:pt x="586" y="1496"/>
                    <a:pt x="1496" y="585"/>
                    <a:pt x="2615" y="585"/>
                  </a:cubicBezTo>
                  <a:close/>
                  <a:moveTo>
                    <a:pt x="2615" y="1"/>
                  </a:moveTo>
                  <a:cubicBezTo>
                    <a:pt x="1174" y="1"/>
                    <a:pt x="1" y="1174"/>
                    <a:pt x="1" y="2614"/>
                  </a:cubicBezTo>
                  <a:lnTo>
                    <a:pt x="1" y="2927"/>
                  </a:lnTo>
                  <a:cubicBezTo>
                    <a:pt x="1" y="3086"/>
                    <a:pt x="130" y="3215"/>
                    <a:pt x="293" y="3215"/>
                  </a:cubicBezTo>
                  <a:lnTo>
                    <a:pt x="48390" y="3215"/>
                  </a:lnTo>
                  <a:cubicBezTo>
                    <a:pt x="48553" y="3215"/>
                    <a:pt x="48682" y="3086"/>
                    <a:pt x="48682" y="2927"/>
                  </a:cubicBezTo>
                  <a:lnTo>
                    <a:pt x="48682" y="2614"/>
                  </a:lnTo>
                  <a:cubicBezTo>
                    <a:pt x="48682" y="1174"/>
                    <a:pt x="47509" y="1"/>
                    <a:pt x="4606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55"/>
            <p:cNvSpPr/>
            <p:nvPr/>
          </p:nvSpPr>
          <p:spPr>
            <a:xfrm>
              <a:off x="3521026" y="4422694"/>
              <a:ext cx="258833" cy="43570"/>
            </a:xfrm>
            <a:custGeom>
              <a:avLst/>
              <a:gdLst/>
              <a:ahLst/>
              <a:cxnLst/>
              <a:rect l="l" t="t" r="r" b="b"/>
              <a:pathLst>
                <a:path w="15656" h="2635" extrusionOk="0">
                  <a:moveTo>
                    <a:pt x="0" y="0"/>
                  </a:moveTo>
                  <a:lnTo>
                    <a:pt x="0" y="2634"/>
                  </a:lnTo>
                  <a:lnTo>
                    <a:pt x="15655" y="2634"/>
                  </a:lnTo>
                  <a:lnTo>
                    <a:pt x="15655" y="67"/>
                  </a:lnTo>
                  <a:cubicBezTo>
                    <a:pt x="15655" y="29"/>
                    <a:pt x="15626" y="0"/>
                    <a:pt x="155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55"/>
            <p:cNvSpPr/>
            <p:nvPr/>
          </p:nvSpPr>
          <p:spPr>
            <a:xfrm>
              <a:off x="3516198" y="4417850"/>
              <a:ext cx="268422" cy="53177"/>
            </a:xfrm>
            <a:custGeom>
              <a:avLst/>
              <a:gdLst/>
              <a:ahLst/>
              <a:cxnLst/>
              <a:rect l="l" t="t" r="r" b="b"/>
              <a:pathLst>
                <a:path w="16236" h="3216" extrusionOk="0">
                  <a:moveTo>
                    <a:pt x="13622" y="585"/>
                  </a:moveTo>
                  <a:cubicBezTo>
                    <a:pt x="14745" y="585"/>
                    <a:pt x="15656" y="1496"/>
                    <a:pt x="15656" y="2614"/>
                  </a:cubicBezTo>
                  <a:lnTo>
                    <a:pt x="585" y="2635"/>
                  </a:lnTo>
                  <a:lnTo>
                    <a:pt x="585" y="585"/>
                  </a:lnTo>
                  <a:close/>
                  <a:moveTo>
                    <a:pt x="292" y="1"/>
                  </a:moveTo>
                  <a:cubicBezTo>
                    <a:pt x="134" y="1"/>
                    <a:pt x="1" y="134"/>
                    <a:pt x="1" y="293"/>
                  </a:cubicBezTo>
                  <a:lnTo>
                    <a:pt x="1" y="2927"/>
                  </a:lnTo>
                  <a:cubicBezTo>
                    <a:pt x="1" y="3086"/>
                    <a:pt x="134" y="3215"/>
                    <a:pt x="292" y="3215"/>
                  </a:cubicBezTo>
                  <a:lnTo>
                    <a:pt x="15947" y="3215"/>
                  </a:lnTo>
                  <a:cubicBezTo>
                    <a:pt x="16107" y="3215"/>
                    <a:pt x="16236" y="3086"/>
                    <a:pt x="16236" y="2927"/>
                  </a:cubicBezTo>
                  <a:lnTo>
                    <a:pt x="16236" y="2614"/>
                  </a:lnTo>
                  <a:cubicBezTo>
                    <a:pt x="16236" y="1174"/>
                    <a:pt x="15067" y="1"/>
                    <a:pt x="1362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55"/>
            <p:cNvSpPr/>
            <p:nvPr/>
          </p:nvSpPr>
          <p:spPr>
            <a:xfrm>
              <a:off x="3974298" y="4350276"/>
              <a:ext cx="99195" cy="59476"/>
            </a:xfrm>
            <a:custGeom>
              <a:avLst/>
              <a:gdLst/>
              <a:ahLst/>
              <a:cxnLst/>
              <a:rect l="l" t="t" r="r" b="b"/>
              <a:pathLst>
                <a:path w="6000" h="3597" extrusionOk="0">
                  <a:moveTo>
                    <a:pt x="2159" y="0"/>
                  </a:moveTo>
                  <a:cubicBezTo>
                    <a:pt x="529" y="0"/>
                    <a:pt x="1" y="1053"/>
                    <a:pt x="1" y="1053"/>
                  </a:cubicBezTo>
                  <a:cubicBezTo>
                    <a:pt x="1" y="1053"/>
                    <a:pt x="2545" y="3597"/>
                    <a:pt x="4088" y="3597"/>
                  </a:cubicBezTo>
                  <a:cubicBezTo>
                    <a:pt x="4272" y="3597"/>
                    <a:pt x="4443" y="3560"/>
                    <a:pt x="4593" y="3479"/>
                  </a:cubicBezTo>
                  <a:cubicBezTo>
                    <a:pt x="6000" y="2714"/>
                    <a:pt x="4722" y="289"/>
                    <a:pt x="2681" y="34"/>
                  </a:cubicBezTo>
                  <a:cubicBezTo>
                    <a:pt x="2496" y="11"/>
                    <a:pt x="2322" y="0"/>
                    <a:pt x="215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55"/>
            <p:cNvSpPr/>
            <p:nvPr/>
          </p:nvSpPr>
          <p:spPr>
            <a:xfrm>
              <a:off x="3969057" y="4345465"/>
              <a:ext cx="97459" cy="69034"/>
            </a:xfrm>
            <a:custGeom>
              <a:avLst/>
              <a:gdLst/>
              <a:ahLst/>
              <a:cxnLst/>
              <a:rect l="l" t="t" r="r" b="b"/>
              <a:pathLst>
                <a:path w="5895" h="4175" extrusionOk="0">
                  <a:moveTo>
                    <a:pt x="2475" y="582"/>
                  </a:moveTo>
                  <a:cubicBezTo>
                    <a:pt x="2626" y="582"/>
                    <a:pt x="2787" y="592"/>
                    <a:pt x="2960" y="614"/>
                  </a:cubicBezTo>
                  <a:cubicBezTo>
                    <a:pt x="4141" y="760"/>
                    <a:pt x="5035" y="1724"/>
                    <a:pt x="5189" y="2529"/>
                  </a:cubicBezTo>
                  <a:cubicBezTo>
                    <a:pt x="5248" y="2843"/>
                    <a:pt x="5223" y="3269"/>
                    <a:pt x="4773" y="3515"/>
                  </a:cubicBezTo>
                  <a:cubicBezTo>
                    <a:pt x="4666" y="3573"/>
                    <a:pt x="4541" y="3600"/>
                    <a:pt x="4401" y="3600"/>
                  </a:cubicBezTo>
                  <a:cubicBezTo>
                    <a:pt x="3430" y="3600"/>
                    <a:pt x="1748" y="2321"/>
                    <a:pt x="694" y="1306"/>
                  </a:cubicBezTo>
                  <a:cubicBezTo>
                    <a:pt x="909" y="1048"/>
                    <a:pt x="1439" y="582"/>
                    <a:pt x="2475" y="582"/>
                  </a:cubicBezTo>
                  <a:close/>
                  <a:moveTo>
                    <a:pt x="2467" y="1"/>
                  </a:moveTo>
                  <a:cubicBezTo>
                    <a:pt x="689" y="1"/>
                    <a:pt x="86" y="1161"/>
                    <a:pt x="58" y="1215"/>
                  </a:cubicBezTo>
                  <a:cubicBezTo>
                    <a:pt x="0" y="1327"/>
                    <a:pt x="25" y="1461"/>
                    <a:pt x="114" y="1552"/>
                  </a:cubicBezTo>
                  <a:cubicBezTo>
                    <a:pt x="414" y="1849"/>
                    <a:pt x="2789" y="4174"/>
                    <a:pt x="4417" y="4174"/>
                  </a:cubicBezTo>
                  <a:cubicBezTo>
                    <a:pt x="4647" y="4174"/>
                    <a:pt x="4860" y="4128"/>
                    <a:pt x="5052" y="4024"/>
                  </a:cubicBezTo>
                  <a:cubicBezTo>
                    <a:pt x="5636" y="3707"/>
                    <a:pt x="5895" y="3122"/>
                    <a:pt x="5761" y="2421"/>
                  </a:cubicBezTo>
                  <a:cubicBezTo>
                    <a:pt x="5565" y="1394"/>
                    <a:pt x="4492" y="217"/>
                    <a:pt x="3035" y="37"/>
                  </a:cubicBezTo>
                  <a:cubicBezTo>
                    <a:pt x="2834" y="12"/>
                    <a:pt x="2645" y="1"/>
                    <a:pt x="246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55"/>
            <p:cNvSpPr/>
            <p:nvPr/>
          </p:nvSpPr>
          <p:spPr>
            <a:xfrm>
              <a:off x="3972166" y="4370620"/>
              <a:ext cx="235125" cy="157959"/>
            </a:xfrm>
            <a:custGeom>
              <a:avLst/>
              <a:gdLst/>
              <a:ahLst/>
              <a:cxnLst/>
              <a:rect l="l" t="t" r="r" b="b"/>
              <a:pathLst>
                <a:path w="14222" h="9553" extrusionOk="0">
                  <a:moveTo>
                    <a:pt x="292" y="0"/>
                  </a:moveTo>
                  <a:cubicBezTo>
                    <a:pt x="202" y="0"/>
                    <a:pt x="145" y="39"/>
                    <a:pt x="130" y="125"/>
                  </a:cubicBezTo>
                  <a:cubicBezTo>
                    <a:pt x="1" y="893"/>
                    <a:pt x="1" y="6888"/>
                    <a:pt x="259" y="7526"/>
                  </a:cubicBezTo>
                  <a:cubicBezTo>
                    <a:pt x="514" y="8165"/>
                    <a:pt x="7402" y="8804"/>
                    <a:pt x="10976" y="9443"/>
                  </a:cubicBezTo>
                  <a:cubicBezTo>
                    <a:pt x="11404" y="9519"/>
                    <a:pt x="11760" y="9553"/>
                    <a:pt x="12055" y="9553"/>
                  </a:cubicBezTo>
                  <a:cubicBezTo>
                    <a:pt x="14222" y="9553"/>
                    <a:pt x="13054" y="7721"/>
                    <a:pt x="12379" y="7272"/>
                  </a:cubicBezTo>
                  <a:cubicBezTo>
                    <a:pt x="11614" y="6763"/>
                    <a:pt x="3724" y="2358"/>
                    <a:pt x="3724" y="2358"/>
                  </a:cubicBezTo>
                  <a:cubicBezTo>
                    <a:pt x="3724" y="2358"/>
                    <a:pt x="999" y="0"/>
                    <a:pt x="29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7" name="Google Shape;2007;p55"/>
            <p:cNvSpPr/>
            <p:nvPr/>
          </p:nvSpPr>
          <p:spPr>
            <a:xfrm>
              <a:off x="3967057" y="4364698"/>
              <a:ext cx="233852" cy="167351"/>
            </a:xfrm>
            <a:custGeom>
              <a:avLst/>
              <a:gdLst/>
              <a:ahLst/>
              <a:cxnLst/>
              <a:rect l="l" t="t" r="r" b="b"/>
              <a:pathLst>
                <a:path w="14145" h="10121" extrusionOk="0">
                  <a:moveTo>
                    <a:pt x="711" y="593"/>
                  </a:moveTo>
                  <a:cubicBezTo>
                    <a:pt x="1202" y="753"/>
                    <a:pt x="2659" y="1834"/>
                    <a:pt x="3842" y="2857"/>
                  </a:cubicBezTo>
                  <a:cubicBezTo>
                    <a:pt x="3858" y="2869"/>
                    <a:pt x="3875" y="2882"/>
                    <a:pt x="3892" y="2890"/>
                  </a:cubicBezTo>
                  <a:cubicBezTo>
                    <a:pt x="3971" y="2936"/>
                    <a:pt x="11782" y="7298"/>
                    <a:pt x="12528" y="7795"/>
                  </a:cubicBezTo>
                  <a:cubicBezTo>
                    <a:pt x="12925" y="8063"/>
                    <a:pt x="13451" y="8839"/>
                    <a:pt x="13297" y="9223"/>
                  </a:cubicBezTo>
                  <a:cubicBezTo>
                    <a:pt x="13212" y="9433"/>
                    <a:pt x="12882" y="9542"/>
                    <a:pt x="12371" y="9542"/>
                  </a:cubicBezTo>
                  <a:cubicBezTo>
                    <a:pt x="12080" y="9542"/>
                    <a:pt x="11731" y="9507"/>
                    <a:pt x="11335" y="9435"/>
                  </a:cubicBezTo>
                  <a:cubicBezTo>
                    <a:pt x="10141" y="9223"/>
                    <a:pt x="8551" y="9006"/>
                    <a:pt x="7014" y="8797"/>
                  </a:cubicBezTo>
                  <a:cubicBezTo>
                    <a:pt x="4547" y="8458"/>
                    <a:pt x="1165" y="8000"/>
                    <a:pt x="836" y="7699"/>
                  </a:cubicBezTo>
                  <a:cubicBezTo>
                    <a:pt x="639" y="7206"/>
                    <a:pt x="593" y="1792"/>
                    <a:pt x="711" y="593"/>
                  </a:cubicBezTo>
                  <a:close/>
                  <a:moveTo>
                    <a:pt x="566" y="0"/>
                  </a:moveTo>
                  <a:cubicBezTo>
                    <a:pt x="514" y="0"/>
                    <a:pt x="467" y="7"/>
                    <a:pt x="426" y="22"/>
                  </a:cubicBezTo>
                  <a:cubicBezTo>
                    <a:pt x="280" y="72"/>
                    <a:pt x="179" y="198"/>
                    <a:pt x="150" y="360"/>
                  </a:cubicBezTo>
                  <a:cubicBezTo>
                    <a:pt x="38" y="1053"/>
                    <a:pt x="0" y="7177"/>
                    <a:pt x="297" y="7916"/>
                  </a:cubicBezTo>
                  <a:cubicBezTo>
                    <a:pt x="497" y="8421"/>
                    <a:pt x="1971" y="8697"/>
                    <a:pt x="6934" y="9373"/>
                  </a:cubicBezTo>
                  <a:cubicBezTo>
                    <a:pt x="8466" y="9582"/>
                    <a:pt x="10048" y="9799"/>
                    <a:pt x="11235" y="10007"/>
                  </a:cubicBezTo>
                  <a:cubicBezTo>
                    <a:pt x="11661" y="10083"/>
                    <a:pt x="12036" y="10121"/>
                    <a:pt x="12362" y="10121"/>
                  </a:cubicBezTo>
                  <a:cubicBezTo>
                    <a:pt x="13159" y="10121"/>
                    <a:pt x="13651" y="9895"/>
                    <a:pt x="13836" y="9440"/>
                  </a:cubicBezTo>
                  <a:cubicBezTo>
                    <a:pt x="14144" y="8680"/>
                    <a:pt x="13360" y="7649"/>
                    <a:pt x="12850" y="7311"/>
                  </a:cubicBezTo>
                  <a:cubicBezTo>
                    <a:pt x="12098" y="6810"/>
                    <a:pt x="4780" y="2722"/>
                    <a:pt x="4200" y="2397"/>
                  </a:cubicBezTo>
                  <a:cubicBezTo>
                    <a:pt x="2899" y="1274"/>
                    <a:pt x="1262" y="0"/>
                    <a:pt x="5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8" name="Google Shape;2008;p55"/>
            <p:cNvSpPr/>
            <p:nvPr/>
          </p:nvSpPr>
          <p:spPr>
            <a:xfrm>
              <a:off x="3835250" y="3383639"/>
              <a:ext cx="369915" cy="1125504"/>
            </a:xfrm>
            <a:custGeom>
              <a:avLst/>
              <a:gdLst/>
              <a:ahLst/>
              <a:cxnLst/>
              <a:rect l="l" t="t" r="r" b="b"/>
              <a:pathLst>
                <a:path w="22375" h="68068" extrusionOk="0">
                  <a:moveTo>
                    <a:pt x="9030" y="0"/>
                  </a:moveTo>
                  <a:cubicBezTo>
                    <a:pt x="2379" y="0"/>
                    <a:pt x="1" y="7005"/>
                    <a:pt x="2591" y="8731"/>
                  </a:cubicBezTo>
                  <a:cubicBezTo>
                    <a:pt x="4033" y="9695"/>
                    <a:pt x="6632" y="9936"/>
                    <a:pt x="8867" y="9936"/>
                  </a:cubicBezTo>
                  <a:cubicBezTo>
                    <a:pt x="11097" y="9936"/>
                    <a:pt x="12966" y="9696"/>
                    <a:pt x="12966" y="9696"/>
                  </a:cubicBezTo>
                  <a:lnTo>
                    <a:pt x="12966" y="9696"/>
                  </a:lnTo>
                  <a:cubicBezTo>
                    <a:pt x="12966" y="9696"/>
                    <a:pt x="10080" y="20066"/>
                    <a:pt x="10080" y="24483"/>
                  </a:cubicBezTo>
                  <a:cubicBezTo>
                    <a:pt x="10080" y="28904"/>
                    <a:pt x="12197" y="39082"/>
                    <a:pt x="12390" y="43695"/>
                  </a:cubicBezTo>
                  <a:cubicBezTo>
                    <a:pt x="12581" y="48303"/>
                    <a:pt x="12966" y="53681"/>
                    <a:pt x="12966" y="53681"/>
                  </a:cubicBezTo>
                  <a:cubicBezTo>
                    <a:pt x="12966" y="53681"/>
                    <a:pt x="9889" y="57330"/>
                    <a:pt x="9889" y="58290"/>
                  </a:cubicBezTo>
                  <a:cubicBezTo>
                    <a:pt x="9889" y="59249"/>
                    <a:pt x="10661" y="60598"/>
                    <a:pt x="12005" y="61750"/>
                  </a:cubicBezTo>
                  <a:cubicBezTo>
                    <a:pt x="13349" y="62903"/>
                    <a:pt x="14118" y="66743"/>
                    <a:pt x="15654" y="67511"/>
                  </a:cubicBezTo>
                  <a:cubicBezTo>
                    <a:pt x="16503" y="67936"/>
                    <a:pt x="16941" y="68067"/>
                    <a:pt x="17455" y="68067"/>
                  </a:cubicBezTo>
                  <a:cubicBezTo>
                    <a:pt x="17871" y="68067"/>
                    <a:pt x="18337" y="67981"/>
                    <a:pt x="19111" y="67895"/>
                  </a:cubicBezTo>
                  <a:cubicBezTo>
                    <a:pt x="20839" y="67704"/>
                    <a:pt x="19494" y="66743"/>
                    <a:pt x="19494" y="66743"/>
                  </a:cubicBezTo>
                  <a:cubicBezTo>
                    <a:pt x="19494" y="66743"/>
                    <a:pt x="18918" y="65015"/>
                    <a:pt x="19111" y="63479"/>
                  </a:cubicBezTo>
                  <a:cubicBezTo>
                    <a:pt x="19303" y="61943"/>
                    <a:pt x="17190" y="57521"/>
                    <a:pt x="17190" y="55409"/>
                  </a:cubicBezTo>
                  <a:cubicBezTo>
                    <a:pt x="17190" y="53297"/>
                    <a:pt x="20263" y="27560"/>
                    <a:pt x="20263" y="23330"/>
                  </a:cubicBezTo>
                  <a:cubicBezTo>
                    <a:pt x="20263" y="19106"/>
                    <a:pt x="22375" y="10848"/>
                    <a:pt x="21799" y="7771"/>
                  </a:cubicBezTo>
                  <a:cubicBezTo>
                    <a:pt x="21223" y="4699"/>
                    <a:pt x="20839" y="4315"/>
                    <a:pt x="18534" y="2779"/>
                  </a:cubicBezTo>
                  <a:cubicBezTo>
                    <a:pt x="16230" y="1242"/>
                    <a:pt x="11429" y="282"/>
                    <a:pt x="11429" y="282"/>
                  </a:cubicBezTo>
                  <a:cubicBezTo>
                    <a:pt x="10576" y="88"/>
                    <a:pt x="9776" y="0"/>
                    <a:pt x="90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55"/>
            <p:cNvSpPr/>
            <p:nvPr/>
          </p:nvSpPr>
          <p:spPr>
            <a:xfrm>
              <a:off x="3850477" y="3378761"/>
              <a:ext cx="355383" cy="1135194"/>
            </a:xfrm>
            <a:custGeom>
              <a:avLst/>
              <a:gdLst/>
              <a:ahLst/>
              <a:cxnLst/>
              <a:rect l="l" t="t" r="r" b="b"/>
              <a:pathLst>
                <a:path w="21496" h="68654" extrusionOk="0">
                  <a:moveTo>
                    <a:pt x="8091" y="583"/>
                  </a:moveTo>
                  <a:cubicBezTo>
                    <a:pt x="8819" y="583"/>
                    <a:pt x="9602" y="669"/>
                    <a:pt x="10442" y="861"/>
                  </a:cubicBezTo>
                  <a:lnTo>
                    <a:pt x="10450" y="861"/>
                  </a:lnTo>
                  <a:cubicBezTo>
                    <a:pt x="10496" y="874"/>
                    <a:pt x="15221" y="1829"/>
                    <a:pt x="17450" y="3315"/>
                  </a:cubicBezTo>
                  <a:cubicBezTo>
                    <a:pt x="19721" y="4827"/>
                    <a:pt x="20035" y="5136"/>
                    <a:pt x="20594" y="8121"/>
                  </a:cubicBezTo>
                  <a:cubicBezTo>
                    <a:pt x="20907" y="9791"/>
                    <a:pt x="20381" y="13164"/>
                    <a:pt x="19876" y="16429"/>
                  </a:cubicBezTo>
                  <a:cubicBezTo>
                    <a:pt x="19471" y="19042"/>
                    <a:pt x="19053" y="21743"/>
                    <a:pt x="19053" y="23625"/>
                  </a:cubicBezTo>
                  <a:cubicBezTo>
                    <a:pt x="19053" y="26089"/>
                    <a:pt x="17985" y="36070"/>
                    <a:pt x="17124" y="44094"/>
                  </a:cubicBezTo>
                  <a:cubicBezTo>
                    <a:pt x="16511" y="49847"/>
                    <a:pt x="15977" y="54814"/>
                    <a:pt x="15977" y="55704"/>
                  </a:cubicBezTo>
                  <a:cubicBezTo>
                    <a:pt x="15977" y="56806"/>
                    <a:pt x="16507" y="58446"/>
                    <a:pt x="17020" y="60033"/>
                  </a:cubicBezTo>
                  <a:cubicBezTo>
                    <a:pt x="17496" y="61507"/>
                    <a:pt x="17989" y="63030"/>
                    <a:pt x="17901" y="63737"/>
                  </a:cubicBezTo>
                  <a:cubicBezTo>
                    <a:pt x="17706" y="65319"/>
                    <a:pt x="18273" y="67055"/>
                    <a:pt x="18298" y="67130"/>
                  </a:cubicBezTo>
                  <a:cubicBezTo>
                    <a:pt x="18319" y="67188"/>
                    <a:pt x="18357" y="67238"/>
                    <a:pt x="18407" y="67276"/>
                  </a:cubicBezTo>
                  <a:cubicBezTo>
                    <a:pt x="18594" y="67410"/>
                    <a:pt x="18791" y="67639"/>
                    <a:pt x="18783" y="67714"/>
                  </a:cubicBezTo>
                  <a:cubicBezTo>
                    <a:pt x="18783" y="67714"/>
                    <a:pt x="18703" y="67839"/>
                    <a:pt x="18156" y="67903"/>
                  </a:cubicBezTo>
                  <a:cubicBezTo>
                    <a:pt x="17901" y="67932"/>
                    <a:pt x="17676" y="67961"/>
                    <a:pt x="17475" y="67986"/>
                  </a:cubicBezTo>
                  <a:cubicBezTo>
                    <a:pt x="17085" y="68036"/>
                    <a:pt x="16799" y="68072"/>
                    <a:pt x="16539" y="68072"/>
                  </a:cubicBezTo>
                  <a:cubicBezTo>
                    <a:pt x="16056" y="68072"/>
                    <a:pt x="15662" y="67946"/>
                    <a:pt x="14862" y="67548"/>
                  </a:cubicBezTo>
                  <a:cubicBezTo>
                    <a:pt x="14115" y="67172"/>
                    <a:pt x="13523" y="65874"/>
                    <a:pt x="12946" y="64613"/>
                  </a:cubicBezTo>
                  <a:cubicBezTo>
                    <a:pt x="12424" y="63469"/>
                    <a:pt x="11932" y="62388"/>
                    <a:pt x="11272" y="61824"/>
                  </a:cubicBezTo>
                  <a:cubicBezTo>
                    <a:pt x="10049" y="60776"/>
                    <a:pt x="9259" y="59507"/>
                    <a:pt x="9259" y="58585"/>
                  </a:cubicBezTo>
                  <a:cubicBezTo>
                    <a:pt x="9259" y="57996"/>
                    <a:pt x="11018" y="55646"/>
                    <a:pt x="12265" y="54163"/>
                  </a:cubicBezTo>
                  <a:cubicBezTo>
                    <a:pt x="12315" y="54105"/>
                    <a:pt x="12336" y="54030"/>
                    <a:pt x="12332" y="53955"/>
                  </a:cubicBezTo>
                  <a:cubicBezTo>
                    <a:pt x="12328" y="53901"/>
                    <a:pt x="11949" y="48527"/>
                    <a:pt x="11756" y="43978"/>
                  </a:cubicBezTo>
                  <a:cubicBezTo>
                    <a:pt x="11669" y="41819"/>
                    <a:pt x="11172" y="38525"/>
                    <a:pt x="10646" y="35043"/>
                  </a:cubicBezTo>
                  <a:cubicBezTo>
                    <a:pt x="10061" y="31149"/>
                    <a:pt x="9452" y="27124"/>
                    <a:pt x="9452" y="24778"/>
                  </a:cubicBezTo>
                  <a:cubicBezTo>
                    <a:pt x="9452" y="20453"/>
                    <a:pt x="12295" y="10171"/>
                    <a:pt x="12324" y="10066"/>
                  </a:cubicBezTo>
                  <a:cubicBezTo>
                    <a:pt x="12349" y="9974"/>
                    <a:pt x="12328" y="9874"/>
                    <a:pt x="12261" y="9799"/>
                  </a:cubicBezTo>
                  <a:cubicBezTo>
                    <a:pt x="12207" y="9737"/>
                    <a:pt x="12128" y="9699"/>
                    <a:pt x="12045" y="9699"/>
                  </a:cubicBezTo>
                  <a:lnTo>
                    <a:pt x="12007" y="9699"/>
                  </a:lnTo>
                  <a:cubicBezTo>
                    <a:pt x="11969" y="9705"/>
                    <a:pt x="10115" y="9937"/>
                    <a:pt x="7925" y="9937"/>
                  </a:cubicBezTo>
                  <a:cubicBezTo>
                    <a:pt x="5735" y="9937"/>
                    <a:pt x="3211" y="9705"/>
                    <a:pt x="1833" y="8785"/>
                  </a:cubicBezTo>
                  <a:cubicBezTo>
                    <a:pt x="831" y="8121"/>
                    <a:pt x="648" y="6463"/>
                    <a:pt x="1382" y="4756"/>
                  </a:cubicBezTo>
                  <a:cubicBezTo>
                    <a:pt x="2274" y="2678"/>
                    <a:pt x="4511" y="583"/>
                    <a:pt x="8091" y="583"/>
                  </a:cubicBezTo>
                  <a:close/>
                  <a:moveTo>
                    <a:pt x="8076" y="0"/>
                  </a:moveTo>
                  <a:cubicBezTo>
                    <a:pt x="4226" y="0"/>
                    <a:pt x="1815" y="2274"/>
                    <a:pt x="848" y="4527"/>
                  </a:cubicBezTo>
                  <a:cubicBezTo>
                    <a:pt x="1" y="6496"/>
                    <a:pt x="276" y="8446"/>
                    <a:pt x="1507" y="9269"/>
                  </a:cubicBezTo>
                  <a:cubicBezTo>
                    <a:pt x="3012" y="10272"/>
                    <a:pt x="5668" y="10522"/>
                    <a:pt x="7942" y="10522"/>
                  </a:cubicBezTo>
                  <a:cubicBezTo>
                    <a:pt x="9547" y="10522"/>
                    <a:pt x="10962" y="10397"/>
                    <a:pt x="11648" y="10325"/>
                  </a:cubicBezTo>
                  <a:lnTo>
                    <a:pt x="11648" y="10325"/>
                  </a:lnTo>
                  <a:cubicBezTo>
                    <a:pt x="11105" y="12329"/>
                    <a:pt x="8872" y="20824"/>
                    <a:pt x="8872" y="24778"/>
                  </a:cubicBezTo>
                  <a:cubicBezTo>
                    <a:pt x="8872" y="27166"/>
                    <a:pt x="9481" y="31215"/>
                    <a:pt x="10070" y="35132"/>
                  </a:cubicBezTo>
                  <a:cubicBezTo>
                    <a:pt x="10596" y="38596"/>
                    <a:pt x="11088" y="41874"/>
                    <a:pt x="11176" y="43999"/>
                  </a:cubicBezTo>
                  <a:cubicBezTo>
                    <a:pt x="11351" y="48186"/>
                    <a:pt x="11689" y="53066"/>
                    <a:pt x="11744" y="53880"/>
                  </a:cubicBezTo>
                  <a:cubicBezTo>
                    <a:pt x="11084" y="54673"/>
                    <a:pt x="8679" y="57612"/>
                    <a:pt x="8679" y="58585"/>
                  </a:cubicBezTo>
                  <a:cubicBezTo>
                    <a:pt x="8679" y="59683"/>
                    <a:pt x="9527" y="61093"/>
                    <a:pt x="10893" y="62267"/>
                  </a:cubicBezTo>
                  <a:cubicBezTo>
                    <a:pt x="11456" y="62747"/>
                    <a:pt x="11945" y="63820"/>
                    <a:pt x="12420" y="64855"/>
                  </a:cubicBezTo>
                  <a:cubicBezTo>
                    <a:pt x="13034" y="66203"/>
                    <a:pt x="13673" y="67602"/>
                    <a:pt x="14604" y="68065"/>
                  </a:cubicBezTo>
                  <a:cubicBezTo>
                    <a:pt x="15501" y="68516"/>
                    <a:pt x="15985" y="68654"/>
                    <a:pt x="16532" y="68654"/>
                  </a:cubicBezTo>
                  <a:cubicBezTo>
                    <a:pt x="16824" y="68654"/>
                    <a:pt x="17142" y="68612"/>
                    <a:pt x="17550" y="68562"/>
                  </a:cubicBezTo>
                  <a:cubicBezTo>
                    <a:pt x="17747" y="68537"/>
                    <a:pt x="17968" y="68508"/>
                    <a:pt x="18223" y="68479"/>
                  </a:cubicBezTo>
                  <a:cubicBezTo>
                    <a:pt x="18465" y="68454"/>
                    <a:pt x="19213" y="68370"/>
                    <a:pt x="19346" y="67860"/>
                  </a:cubicBezTo>
                  <a:cubicBezTo>
                    <a:pt x="19459" y="67431"/>
                    <a:pt x="19028" y="67026"/>
                    <a:pt x="18824" y="66863"/>
                  </a:cubicBezTo>
                  <a:cubicBezTo>
                    <a:pt x="18716" y="66508"/>
                    <a:pt x="18319" y="65076"/>
                    <a:pt x="18477" y="63807"/>
                  </a:cubicBezTo>
                  <a:cubicBezTo>
                    <a:pt x="18582" y="62976"/>
                    <a:pt x="18093" y="61461"/>
                    <a:pt x="17575" y="59858"/>
                  </a:cubicBezTo>
                  <a:cubicBezTo>
                    <a:pt x="17074" y="58309"/>
                    <a:pt x="16561" y="56714"/>
                    <a:pt x="16561" y="55704"/>
                  </a:cubicBezTo>
                  <a:cubicBezTo>
                    <a:pt x="16561" y="54844"/>
                    <a:pt x="17087" y="49893"/>
                    <a:pt x="17701" y="44157"/>
                  </a:cubicBezTo>
                  <a:cubicBezTo>
                    <a:pt x="18561" y="36120"/>
                    <a:pt x="19634" y="26118"/>
                    <a:pt x="19634" y="23625"/>
                  </a:cubicBezTo>
                  <a:cubicBezTo>
                    <a:pt x="19634" y="21785"/>
                    <a:pt x="20047" y="19109"/>
                    <a:pt x="20452" y="16516"/>
                  </a:cubicBezTo>
                  <a:cubicBezTo>
                    <a:pt x="20987" y="13055"/>
                    <a:pt x="21496" y="9783"/>
                    <a:pt x="21166" y="8016"/>
                  </a:cubicBezTo>
                  <a:cubicBezTo>
                    <a:pt x="20581" y="4902"/>
                    <a:pt x="20155" y="4417"/>
                    <a:pt x="17776" y="2831"/>
                  </a:cubicBezTo>
                  <a:cubicBezTo>
                    <a:pt x="15459" y="1291"/>
                    <a:pt x="10808" y="344"/>
                    <a:pt x="10567" y="294"/>
                  </a:cubicBezTo>
                  <a:cubicBezTo>
                    <a:pt x="9679" y="92"/>
                    <a:pt x="8848" y="0"/>
                    <a:pt x="807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55"/>
            <p:cNvSpPr/>
            <p:nvPr/>
          </p:nvSpPr>
          <p:spPr>
            <a:xfrm>
              <a:off x="4050221" y="4397216"/>
              <a:ext cx="126606" cy="101293"/>
            </a:xfrm>
            <a:custGeom>
              <a:avLst/>
              <a:gdLst/>
              <a:ahLst/>
              <a:cxnLst/>
              <a:rect l="l" t="t" r="r" b="b"/>
              <a:pathLst>
                <a:path w="7658" h="6126" extrusionOk="0">
                  <a:moveTo>
                    <a:pt x="6000" y="0"/>
                  </a:moveTo>
                  <a:cubicBezTo>
                    <a:pt x="6000" y="0"/>
                    <a:pt x="4213" y="385"/>
                    <a:pt x="2426" y="1663"/>
                  </a:cubicBezTo>
                  <a:cubicBezTo>
                    <a:pt x="640" y="2935"/>
                    <a:pt x="1" y="3829"/>
                    <a:pt x="1" y="3829"/>
                  </a:cubicBezTo>
                  <a:cubicBezTo>
                    <a:pt x="259" y="4852"/>
                    <a:pt x="2172" y="6125"/>
                    <a:pt x="2172" y="6125"/>
                  </a:cubicBezTo>
                  <a:cubicBezTo>
                    <a:pt x="2172" y="6125"/>
                    <a:pt x="3195" y="4977"/>
                    <a:pt x="4342" y="4338"/>
                  </a:cubicBezTo>
                  <a:cubicBezTo>
                    <a:pt x="5490" y="3704"/>
                    <a:pt x="7658" y="3191"/>
                    <a:pt x="7658" y="3191"/>
                  </a:cubicBezTo>
                  <a:lnTo>
                    <a:pt x="600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55"/>
            <p:cNvSpPr/>
            <p:nvPr/>
          </p:nvSpPr>
          <p:spPr>
            <a:xfrm>
              <a:off x="4045261" y="4392404"/>
              <a:ext cx="136608" cy="110917"/>
            </a:xfrm>
            <a:custGeom>
              <a:avLst/>
              <a:gdLst/>
              <a:ahLst/>
              <a:cxnLst/>
              <a:rect l="l" t="t" r="r" b="b"/>
              <a:pathLst>
                <a:path w="8263" h="6708" extrusionOk="0">
                  <a:moveTo>
                    <a:pt x="6150" y="630"/>
                  </a:moveTo>
                  <a:lnTo>
                    <a:pt x="7532" y="3289"/>
                  </a:lnTo>
                  <a:cubicBezTo>
                    <a:pt x="6855" y="3465"/>
                    <a:pt x="5399" y="3877"/>
                    <a:pt x="4501" y="4378"/>
                  </a:cubicBezTo>
                  <a:cubicBezTo>
                    <a:pt x="3595" y="4879"/>
                    <a:pt x="2781" y="5673"/>
                    <a:pt x="2430" y="6036"/>
                  </a:cubicBezTo>
                  <a:cubicBezTo>
                    <a:pt x="1871" y="5636"/>
                    <a:pt x="885" y="4825"/>
                    <a:pt x="626" y="4178"/>
                  </a:cubicBezTo>
                  <a:cubicBezTo>
                    <a:pt x="852" y="3907"/>
                    <a:pt x="1536" y="3160"/>
                    <a:pt x="2898" y="2187"/>
                  </a:cubicBezTo>
                  <a:cubicBezTo>
                    <a:pt x="4258" y="1218"/>
                    <a:pt x="5632" y="771"/>
                    <a:pt x="6150" y="630"/>
                  </a:cubicBezTo>
                  <a:close/>
                  <a:moveTo>
                    <a:pt x="6305" y="1"/>
                  </a:moveTo>
                  <a:cubicBezTo>
                    <a:pt x="6284" y="1"/>
                    <a:pt x="6263" y="3"/>
                    <a:pt x="6241" y="8"/>
                  </a:cubicBezTo>
                  <a:cubicBezTo>
                    <a:pt x="6162" y="25"/>
                    <a:pt x="4372" y="417"/>
                    <a:pt x="2559" y="1715"/>
                  </a:cubicBezTo>
                  <a:cubicBezTo>
                    <a:pt x="752" y="3006"/>
                    <a:pt x="92" y="3915"/>
                    <a:pt x="67" y="3952"/>
                  </a:cubicBezTo>
                  <a:cubicBezTo>
                    <a:pt x="17" y="4020"/>
                    <a:pt x="0" y="4108"/>
                    <a:pt x="21" y="4191"/>
                  </a:cubicBezTo>
                  <a:cubicBezTo>
                    <a:pt x="297" y="5289"/>
                    <a:pt x="2104" y="6524"/>
                    <a:pt x="2309" y="6658"/>
                  </a:cubicBezTo>
                  <a:cubicBezTo>
                    <a:pt x="2359" y="6692"/>
                    <a:pt x="2418" y="6708"/>
                    <a:pt x="2472" y="6708"/>
                  </a:cubicBezTo>
                  <a:cubicBezTo>
                    <a:pt x="2551" y="6708"/>
                    <a:pt x="2630" y="6675"/>
                    <a:pt x="2688" y="6613"/>
                  </a:cubicBezTo>
                  <a:cubicBezTo>
                    <a:pt x="2697" y="6600"/>
                    <a:pt x="3690" y="5493"/>
                    <a:pt x="4784" y="4884"/>
                  </a:cubicBezTo>
                  <a:cubicBezTo>
                    <a:pt x="5883" y="4274"/>
                    <a:pt x="8004" y="3769"/>
                    <a:pt x="8024" y="3765"/>
                  </a:cubicBezTo>
                  <a:cubicBezTo>
                    <a:pt x="8112" y="3744"/>
                    <a:pt x="8187" y="3686"/>
                    <a:pt x="8224" y="3602"/>
                  </a:cubicBezTo>
                  <a:cubicBezTo>
                    <a:pt x="8262" y="3523"/>
                    <a:pt x="8258" y="3426"/>
                    <a:pt x="8216" y="3347"/>
                  </a:cubicBezTo>
                  <a:lnTo>
                    <a:pt x="6559" y="158"/>
                  </a:lnTo>
                  <a:cubicBezTo>
                    <a:pt x="6510" y="60"/>
                    <a:pt x="6411" y="1"/>
                    <a:pt x="630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55"/>
            <p:cNvSpPr/>
            <p:nvPr/>
          </p:nvSpPr>
          <p:spPr>
            <a:xfrm>
              <a:off x="4088266" y="4391148"/>
              <a:ext cx="246814" cy="146302"/>
            </a:xfrm>
            <a:custGeom>
              <a:avLst/>
              <a:gdLst/>
              <a:ahLst/>
              <a:cxnLst/>
              <a:rect l="l" t="t" r="r" b="b"/>
              <a:pathLst>
                <a:path w="14929" h="8848" extrusionOk="0">
                  <a:moveTo>
                    <a:pt x="2309" y="0"/>
                  </a:moveTo>
                  <a:cubicBezTo>
                    <a:pt x="1829" y="0"/>
                    <a:pt x="1413" y="147"/>
                    <a:pt x="1148" y="622"/>
                  </a:cubicBezTo>
                  <a:cubicBezTo>
                    <a:pt x="1148" y="622"/>
                    <a:pt x="0" y="752"/>
                    <a:pt x="125" y="2030"/>
                  </a:cubicBezTo>
                  <a:cubicBezTo>
                    <a:pt x="255" y="3302"/>
                    <a:pt x="380" y="7385"/>
                    <a:pt x="894" y="7515"/>
                  </a:cubicBezTo>
                  <a:cubicBezTo>
                    <a:pt x="1403" y="7644"/>
                    <a:pt x="7782" y="8662"/>
                    <a:pt x="10078" y="8793"/>
                  </a:cubicBezTo>
                  <a:cubicBezTo>
                    <a:pt x="10649" y="8824"/>
                    <a:pt x="11235" y="8847"/>
                    <a:pt x="11794" y="8847"/>
                  </a:cubicBezTo>
                  <a:cubicBezTo>
                    <a:pt x="13487" y="8847"/>
                    <a:pt x="14929" y="8633"/>
                    <a:pt x="14929" y="7770"/>
                  </a:cubicBezTo>
                  <a:cubicBezTo>
                    <a:pt x="14929" y="6621"/>
                    <a:pt x="14545" y="6112"/>
                    <a:pt x="14035" y="6112"/>
                  </a:cubicBezTo>
                  <a:cubicBezTo>
                    <a:pt x="13526" y="6112"/>
                    <a:pt x="12378" y="5728"/>
                    <a:pt x="10846" y="4835"/>
                  </a:cubicBezTo>
                  <a:cubicBezTo>
                    <a:pt x="9314" y="3941"/>
                    <a:pt x="5615" y="497"/>
                    <a:pt x="4463" y="367"/>
                  </a:cubicBezTo>
                  <a:cubicBezTo>
                    <a:pt x="3790" y="294"/>
                    <a:pt x="2987" y="0"/>
                    <a:pt x="230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55"/>
            <p:cNvSpPr/>
            <p:nvPr/>
          </p:nvSpPr>
          <p:spPr>
            <a:xfrm>
              <a:off x="4083702" y="4386386"/>
              <a:ext cx="256221" cy="155875"/>
            </a:xfrm>
            <a:custGeom>
              <a:avLst/>
              <a:gdLst/>
              <a:ahLst/>
              <a:cxnLst/>
              <a:rect l="l" t="t" r="r" b="b"/>
              <a:pathLst>
                <a:path w="15498" h="9427" extrusionOk="0">
                  <a:moveTo>
                    <a:pt x="2575" y="580"/>
                  </a:moveTo>
                  <a:cubicBezTo>
                    <a:pt x="2904" y="580"/>
                    <a:pt x="3306" y="660"/>
                    <a:pt x="3787" y="769"/>
                  </a:cubicBezTo>
                  <a:cubicBezTo>
                    <a:pt x="4096" y="840"/>
                    <a:pt x="4413" y="915"/>
                    <a:pt x="4710" y="944"/>
                  </a:cubicBezTo>
                  <a:cubicBezTo>
                    <a:pt x="5323" y="1015"/>
                    <a:pt x="7047" y="2384"/>
                    <a:pt x="8429" y="3482"/>
                  </a:cubicBezTo>
                  <a:cubicBezTo>
                    <a:pt x="9423" y="4271"/>
                    <a:pt x="10358" y="5014"/>
                    <a:pt x="10976" y="5374"/>
                  </a:cubicBezTo>
                  <a:cubicBezTo>
                    <a:pt x="12366" y="6187"/>
                    <a:pt x="13644" y="6688"/>
                    <a:pt x="14311" y="6688"/>
                  </a:cubicBezTo>
                  <a:cubicBezTo>
                    <a:pt x="14687" y="6688"/>
                    <a:pt x="14912" y="7202"/>
                    <a:pt x="14912" y="8058"/>
                  </a:cubicBezTo>
                  <a:cubicBezTo>
                    <a:pt x="14912" y="8174"/>
                    <a:pt x="14871" y="8266"/>
                    <a:pt x="14779" y="8354"/>
                  </a:cubicBezTo>
                  <a:cubicBezTo>
                    <a:pt x="14360" y="8752"/>
                    <a:pt x="13161" y="8846"/>
                    <a:pt x="12066" y="8846"/>
                  </a:cubicBezTo>
                  <a:cubicBezTo>
                    <a:pt x="11393" y="8846"/>
                    <a:pt x="10759" y="8810"/>
                    <a:pt x="10371" y="8788"/>
                  </a:cubicBezTo>
                  <a:cubicBezTo>
                    <a:pt x="8141" y="8663"/>
                    <a:pt x="2042" y="7690"/>
                    <a:pt x="1286" y="7532"/>
                  </a:cubicBezTo>
                  <a:cubicBezTo>
                    <a:pt x="1024" y="7131"/>
                    <a:pt x="860" y="4692"/>
                    <a:pt x="781" y="3507"/>
                  </a:cubicBezTo>
                  <a:cubicBezTo>
                    <a:pt x="748" y="3010"/>
                    <a:pt x="719" y="2576"/>
                    <a:pt x="689" y="2288"/>
                  </a:cubicBezTo>
                  <a:cubicBezTo>
                    <a:pt x="598" y="1357"/>
                    <a:pt x="1311" y="1220"/>
                    <a:pt x="1457" y="1202"/>
                  </a:cubicBezTo>
                  <a:cubicBezTo>
                    <a:pt x="1550" y="1190"/>
                    <a:pt x="1633" y="1135"/>
                    <a:pt x="1679" y="1052"/>
                  </a:cubicBezTo>
                  <a:cubicBezTo>
                    <a:pt x="1873" y="703"/>
                    <a:pt x="2168" y="580"/>
                    <a:pt x="2575" y="580"/>
                  </a:cubicBezTo>
                  <a:close/>
                  <a:moveTo>
                    <a:pt x="2586" y="0"/>
                  </a:moveTo>
                  <a:cubicBezTo>
                    <a:pt x="2062" y="0"/>
                    <a:pt x="1576" y="151"/>
                    <a:pt x="1245" y="647"/>
                  </a:cubicBezTo>
                  <a:cubicBezTo>
                    <a:pt x="735" y="765"/>
                    <a:pt x="1" y="1224"/>
                    <a:pt x="113" y="2347"/>
                  </a:cubicBezTo>
                  <a:cubicBezTo>
                    <a:pt x="143" y="2630"/>
                    <a:pt x="172" y="3056"/>
                    <a:pt x="201" y="3545"/>
                  </a:cubicBezTo>
                  <a:cubicBezTo>
                    <a:pt x="439" y="7072"/>
                    <a:pt x="614" y="7965"/>
                    <a:pt x="1099" y="8083"/>
                  </a:cubicBezTo>
                  <a:cubicBezTo>
                    <a:pt x="1650" y="8224"/>
                    <a:pt x="8008" y="9239"/>
                    <a:pt x="10342" y="9368"/>
                  </a:cubicBezTo>
                  <a:cubicBezTo>
                    <a:pt x="10943" y="9401"/>
                    <a:pt x="11544" y="9426"/>
                    <a:pt x="12107" y="9426"/>
                  </a:cubicBezTo>
                  <a:cubicBezTo>
                    <a:pt x="13477" y="9426"/>
                    <a:pt x="14646" y="9285"/>
                    <a:pt x="15180" y="8775"/>
                  </a:cubicBezTo>
                  <a:cubicBezTo>
                    <a:pt x="15384" y="8584"/>
                    <a:pt x="15497" y="8333"/>
                    <a:pt x="15497" y="8058"/>
                  </a:cubicBezTo>
                  <a:cubicBezTo>
                    <a:pt x="15497" y="6250"/>
                    <a:pt x="14587" y="6108"/>
                    <a:pt x="14311" y="6108"/>
                  </a:cubicBezTo>
                  <a:cubicBezTo>
                    <a:pt x="13852" y="6108"/>
                    <a:pt x="12733" y="5728"/>
                    <a:pt x="11268" y="4873"/>
                  </a:cubicBezTo>
                  <a:cubicBezTo>
                    <a:pt x="10688" y="4534"/>
                    <a:pt x="9765" y="3803"/>
                    <a:pt x="8793" y="3027"/>
                  </a:cubicBezTo>
                  <a:cubicBezTo>
                    <a:pt x="6839" y="1474"/>
                    <a:pt x="5503" y="447"/>
                    <a:pt x="4772" y="368"/>
                  </a:cubicBezTo>
                  <a:cubicBezTo>
                    <a:pt x="4509" y="339"/>
                    <a:pt x="4221" y="272"/>
                    <a:pt x="3916" y="205"/>
                  </a:cubicBezTo>
                  <a:cubicBezTo>
                    <a:pt x="3494" y="107"/>
                    <a:pt x="3027" y="0"/>
                    <a:pt x="2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55"/>
            <p:cNvSpPr/>
            <p:nvPr/>
          </p:nvSpPr>
          <p:spPr>
            <a:xfrm>
              <a:off x="3859025" y="3435919"/>
              <a:ext cx="473210" cy="1073551"/>
            </a:xfrm>
            <a:custGeom>
              <a:avLst/>
              <a:gdLst/>
              <a:ahLst/>
              <a:cxnLst/>
              <a:rect l="l" t="t" r="r" b="b"/>
              <a:pathLst>
                <a:path w="28623" h="64926" extrusionOk="0">
                  <a:moveTo>
                    <a:pt x="3457" y="1"/>
                  </a:moveTo>
                  <a:cubicBezTo>
                    <a:pt x="1" y="1153"/>
                    <a:pt x="577" y="11143"/>
                    <a:pt x="577" y="11143"/>
                  </a:cubicBezTo>
                  <a:lnTo>
                    <a:pt x="5378" y="11912"/>
                  </a:lnTo>
                  <a:cubicBezTo>
                    <a:pt x="5378" y="11912"/>
                    <a:pt x="5378" y="15752"/>
                    <a:pt x="5762" y="19785"/>
                  </a:cubicBezTo>
                  <a:cubicBezTo>
                    <a:pt x="6146" y="23821"/>
                    <a:pt x="9344" y="32371"/>
                    <a:pt x="11911" y="38224"/>
                  </a:cubicBezTo>
                  <a:cubicBezTo>
                    <a:pt x="14825" y="44879"/>
                    <a:pt x="15752" y="51479"/>
                    <a:pt x="15752" y="51479"/>
                  </a:cubicBezTo>
                  <a:cubicBezTo>
                    <a:pt x="15752" y="51479"/>
                    <a:pt x="15176" y="57052"/>
                    <a:pt x="15176" y="57820"/>
                  </a:cubicBezTo>
                  <a:cubicBezTo>
                    <a:pt x="15176" y="58588"/>
                    <a:pt x="16520" y="59933"/>
                    <a:pt x="17673" y="60317"/>
                  </a:cubicBezTo>
                  <a:cubicBezTo>
                    <a:pt x="18825" y="60700"/>
                    <a:pt x="20745" y="64925"/>
                    <a:pt x="22474" y="64925"/>
                  </a:cubicBezTo>
                  <a:cubicBezTo>
                    <a:pt x="24202" y="64925"/>
                    <a:pt x="28239" y="64733"/>
                    <a:pt x="28430" y="64157"/>
                  </a:cubicBezTo>
                  <a:cubicBezTo>
                    <a:pt x="28623" y="63581"/>
                    <a:pt x="26894" y="62813"/>
                    <a:pt x="26894" y="62813"/>
                  </a:cubicBezTo>
                  <a:cubicBezTo>
                    <a:pt x="26894" y="62813"/>
                    <a:pt x="26318" y="61661"/>
                    <a:pt x="25742" y="60317"/>
                  </a:cubicBezTo>
                  <a:cubicBezTo>
                    <a:pt x="25162" y="58972"/>
                    <a:pt x="20937" y="53016"/>
                    <a:pt x="20745" y="52247"/>
                  </a:cubicBezTo>
                  <a:cubicBezTo>
                    <a:pt x="20553" y="51479"/>
                    <a:pt x="13447" y="10759"/>
                    <a:pt x="13447" y="8646"/>
                  </a:cubicBezTo>
                  <a:cubicBezTo>
                    <a:pt x="13447" y="6534"/>
                    <a:pt x="12871" y="4417"/>
                    <a:pt x="12871" y="4417"/>
                  </a:cubicBezTo>
                  <a:cubicBezTo>
                    <a:pt x="11143" y="384"/>
                    <a:pt x="3457" y="1"/>
                    <a:pt x="34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55"/>
            <p:cNvSpPr/>
            <p:nvPr/>
          </p:nvSpPr>
          <p:spPr>
            <a:xfrm>
              <a:off x="3854693" y="3431141"/>
              <a:ext cx="482799" cy="1083175"/>
            </a:xfrm>
            <a:custGeom>
              <a:avLst/>
              <a:gdLst/>
              <a:ahLst/>
              <a:cxnLst/>
              <a:rect l="l" t="t" r="r" b="b"/>
              <a:pathLst>
                <a:path w="29203" h="65508" extrusionOk="0">
                  <a:moveTo>
                    <a:pt x="3761" y="582"/>
                  </a:moveTo>
                  <a:cubicBezTo>
                    <a:pt x="4451" y="628"/>
                    <a:pt x="11301" y="1174"/>
                    <a:pt x="12854" y="4786"/>
                  </a:cubicBezTo>
                  <a:cubicBezTo>
                    <a:pt x="12858" y="4806"/>
                    <a:pt x="13418" y="6885"/>
                    <a:pt x="13418" y="8935"/>
                  </a:cubicBezTo>
                  <a:cubicBezTo>
                    <a:pt x="13418" y="11149"/>
                    <a:pt x="20652" y="52315"/>
                    <a:pt x="20727" y="52607"/>
                  </a:cubicBezTo>
                  <a:cubicBezTo>
                    <a:pt x="20827" y="53020"/>
                    <a:pt x="21709" y="54369"/>
                    <a:pt x="23132" y="56536"/>
                  </a:cubicBezTo>
                  <a:cubicBezTo>
                    <a:pt x="24222" y="58193"/>
                    <a:pt x="25457" y="60072"/>
                    <a:pt x="25733" y="60719"/>
                  </a:cubicBezTo>
                  <a:cubicBezTo>
                    <a:pt x="26309" y="62054"/>
                    <a:pt x="26889" y="63219"/>
                    <a:pt x="26894" y="63232"/>
                  </a:cubicBezTo>
                  <a:cubicBezTo>
                    <a:pt x="26923" y="63290"/>
                    <a:pt x="26977" y="63340"/>
                    <a:pt x="27035" y="63369"/>
                  </a:cubicBezTo>
                  <a:cubicBezTo>
                    <a:pt x="27804" y="63708"/>
                    <a:pt x="28434" y="64196"/>
                    <a:pt x="28434" y="64321"/>
                  </a:cubicBezTo>
                  <a:cubicBezTo>
                    <a:pt x="28116" y="64659"/>
                    <a:pt x="25110" y="64922"/>
                    <a:pt x="22736" y="64922"/>
                  </a:cubicBezTo>
                  <a:cubicBezTo>
                    <a:pt x="21871" y="64922"/>
                    <a:pt x="20794" y="63478"/>
                    <a:pt x="19930" y="62313"/>
                  </a:cubicBezTo>
                  <a:cubicBezTo>
                    <a:pt x="19212" y="61349"/>
                    <a:pt x="18590" y="60518"/>
                    <a:pt x="18027" y="60330"/>
                  </a:cubicBezTo>
                  <a:cubicBezTo>
                    <a:pt x="16937" y="59967"/>
                    <a:pt x="15730" y="58694"/>
                    <a:pt x="15730" y="58109"/>
                  </a:cubicBezTo>
                  <a:cubicBezTo>
                    <a:pt x="15730" y="57362"/>
                    <a:pt x="16298" y="51856"/>
                    <a:pt x="16302" y="51797"/>
                  </a:cubicBezTo>
                  <a:cubicBezTo>
                    <a:pt x="16306" y="51777"/>
                    <a:pt x="16306" y="51752"/>
                    <a:pt x="16302" y="51731"/>
                  </a:cubicBezTo>
                  <a:cubicBezTo>
                    <a:pt x="16293" y="51663"/>
                    <a:pt x="15338" y="45014"/>
                    <a:pt x="12436" y="38396"/>
                  </a:cubicBezTo>
                  <a:cubicBezTo>
                    <a:pt x="9748" y="32255"/>
                    <a:pt x="6680" y="23893"/>
                    <a:pt x="6316" y="20049"/>
                  </a:cubicBezTo>
                  <a:cubicBezTo>
                    <a:pt x="5936" y="16074"/>
                    <a:pt x="5932" y="12238"/>
                    <a:pt x="5932" y="12201"/>
                  </a:cubicBezTo>
                  <a:cubicBezTo>
                    <a:pt x="5932" y="12058"/>
                    <a:pt x="5828" y="11933"/>
                    <a:pt x="5686" y="11912"/>
                  </a:cubicBezTo>
                  <a:lnTo>
                    <a:pt x="1119" y="11182"/>
                  </a:lnTo>
                  <a:cubicBezTo>
                    <a:pt x="985" y="8326"/>
                    <a:pt x="1219" y="1521"/>
                    <a:pt x="3761" y="582"/>
                  </a:cubicBezTo>
                  <a:close/>
                  <a:moveTo>
                    <a:pt x="3707" y="0"/>
                  </a:moveTo>
                  <a:cubicBezTo>
                    <a:pt x="3680" y="0"/>
                    <a:pt x="3653" y="5"/>
                    <a:pt x="3628" y="14"/>
                  </a:cubicBezTo>
                  <a:cubicBezTo>
                    <a:pt x="0" y="1224"/>
                    <a:pt x="526" y="11031"/>
                    <a:pt x="551" y="11449"/>
                  </a:cubicBezTo>
                  <a:cubicBezTo>
                    <a:pt x="555" y="11582"/>
                    <a:pt x="659" y="11695"/>
                    <a:pt x="794" y="11720"/>
                  </a:cubicBezTo>
                  <a:lnTo>
                    <a:pt x="5352" y="12446"/>
                  </a:lnTo>
                  <a:cubicBezTo>
                    <a:pt x="5360" y="13365"/>
                    <a:pt x="5410" y="16684"/>
                    <a:pt x="5736" y="20103"/>
                  </a:cubicBezTo>
                  <a:cubicBezTo>
                    <a:pt x="6112" y="24035"/>
                    <a:pt x="9105" y="32243"/>
                    <a:pt x="11906" y="38630"/>
                  </a:cubicBezTo>
                  <a:cubicBezTo>
                    <a:pt x="14665" y="44925"/>
                    <a:pt x="15642" y="51255"/>
                    <a:pt x="15722" y="51777"/>
                  </a:cubicBezTo>
                  <a:cubicBezTo>
                    <a:pt x="15667" y="52298"/>
                    <a:pt x="15146" y="57357"/>
                    <a:pt x="15146" y="58109"/>
                  </a:cubicBezTo>
                  <a:cubicBezTo>
                    <a:pt x="15146" y="59074"/>
                    <a:pt x="16665" y="60488"/>
                    <a:pt x="17842" y="60881"/>
                  </a:cubicBezTo>
                  <a:cubicBezTo>
                    <a:pt x="18235" y="61010"/>
                    <a:pt x="18857" y="61850"/>
                    <a:pt x="19462" y="62664"/>
                  </a:cubicBezTo>
                  <a:cubicBezTo>
                    <a:pt x="20456" y="63995"/>
                    <a:pt x="21579" y="65507"/>
                    <a:pt x="22736" y="65507"/>
                  </a:cubicBezTo>
                  <a:cubicBezTo>
                    <a:pt x="23725" y="65507"/>
                    <a:pt x="28659" y="65457"/>
                    <a:pt x="28968" y="64538"/>
                  </a:cubicBezTo>
                  <a:cubicBezTo>
                    <a:pt x="29202" y="63829"/>
                    <a:pt x="28000" y="63169"/>
                    <a:pt x="27370" y="62881"/>
                  </a:cubicBezTo>
                  <a:cubicBezTo>
                    <a:pt x="27223" y="62580"/>
                    <a:pt x="26743" y="61596"/>
                    <a:pt x="26272" y="60488"/>
                  </a:cubicBezTo>
                  <a:cubicBezTo>
                    <a:pt x="25971" y="59796"/>
                    <a:pt x="24777" y="57976"/>
                    <a:pt x="23616" y="56218"/>
                  </a:cubicBezTo>
                  <a:cubicBezTo>
                    <a:pt x="22619" y="54694"/>
                    <a:pt x="21374" y="52804"/>
                    <a:pt x="21291" y="52465"/>
                  </a:cubicBezTo>
                  <a:cubicBezTo>
                    <a:pt x="21216" y="52177"/>
                    <a:pt x="13998" y="11135"/>
                    <a:pt x="13998" y="8935"/>
                  </a:cubicBezTo>
                  <a:cubicBezTo>
                    <a:pt x="13998" y="6806"/>
                    <a:pt x="13438" y="4719"/>
                    <a:pt x="13401" y="4594"/>
                  </a:cubicBezTo>
                  <a:cubicBezTo>
                    <a:pt x="11618" y="440"/>
                    <a:pt x="4058" y="14"/>
                    <a:pt x="3736" y="2"/>
                  </a:cubicBezTo>
                  <a:cubicBezTo>
                    <a:pt x="3727" y="1"/>
                    <a:pt x="3717" y="0"/>
                    <a:pt x="37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55"/>
            <p:cNvSpPr/>
            <p:nvPr/>
          </p:nvSpPr>
          <p:spPr>
            <a:xfrm>
              <a:off x="4174754" y="4392206"/>
              <a:ext cx="118174" cy="114786"/>
            </a:xfrm>
            <a:custGeom>
              <a:avLst/>
              <a:gdLst/>
              <a:ahLst/>
              <a:cxnLst/>
              <a:rect l="l" t="t" r="r" b="b"/>
              <a:pathLst>
                <a:path w="7148" h="6942" extrusionOk="0">
                  <a:moveTo>
                    <a:pt x="3749" y="1"/>
                  </a:moveTo>
                  <a:cubicBezTo>
                    <a:pt x="1075" y="1"/>
                    <a:pt x="0" y="4386"/>
                    <a:pt x="0" y="4386"/>
                  </a:cubicBezTo>
                  <a:cubicBezTo>
                    <a:pt x="384" y="6303"/>
                    <a:pt x="2296" y="6941"/>
                    <a:pt x="2296" y="6941"/>
                  </a:cubicBezTo>
                  <a:cubicBezTo>
                    <a:pt x="3444" y="3368"/>
                    <a:pt x="7147" y="3368"/>
                    <a:pt x="7147" y="3368"/>
                  </a:cubicBezTo>
                  <a:lnTo>
                    <a:pt x="5486" y="558"/>
                  </a:lnTo>
                  <a:cubicBezTo>
                    <a:pt x="4844" y="165"/>
                    <a:pt x="4267" y="1"/>
                    <a:pt x="374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55"/>
            <p:cNvSpPr/>
            <p:nvPr/>
          </p:nvSpPr>
          <p:spPr>
            <a:xfrm>
              <a:off x="4169909" y="4387411"/>
              <a:ext cx="127978" cy="124343"/>
            </a:xfrm>
            <a:custGeom>
              <a:avLst/>
              <a:gdLst/>
              <a:ahLst/>
              <a:cxnLst/>
              <a:rect l="l" t="t" r="r" b="b"/>
              <a:pathLst>
                <a:path w="7741" h="7520" extrusionOk="0">
                  <a:moveTo>
                    <a:pt x="4036" y="583"/>
                  </a:moveTo>
                  <a:cubicBezTo>
                    <a:pt x="4518" y="583"/>
                    <a:pt x="5029" y="743"/>
                    <a:pt x="5565" y="1061"/>
                  </a:cubicBezTo>
                  <a:lnTo>
                    <a:pt x="6952" y="3408"/>
                  </a:lnTo>
                  <a:cubicBezTo>
                    <a:pt x="5904" y="3545"/>
                    <a:pt x="3436" y="4159"/>
                    <a:pt x="2418" y="6843"/>
                  </a:cubicBezTo>
                  <a:cubicBezTo>
                    <a:pt x="1921" y="6601"/>
                    <a:pt x="877" y="5958"/>
                    <a:pt x="590" y="4685"/>
                  </a:cubicBezTo>
                  <a:cubicBezTo>
                    <a:pt x="715" y="4234"/>
                    <a:pt x="1537" y="1441"/>
                    <a:pt x="3240" y="740"/>
                  </a:cubicBezTo>
                  <a:cubicBezTo>
                    <a:pt x="3495" y="635"/>
                    <a:pt x="3761" y="583"/>
                    <a:pt x="4036" y="583"/>
                  </a:cubicBezTo>
                  <a:close/>
                  <a:moveTo>
                    <a:pt x="4044" y="0"/>
                  </a:moveTo>
                  <a:cubicBezTo>
                    <a:pt x="3692" y="0"/>
                    <a:pt x="3350" y="69"/>
                    <a:pt x="3020" y="206"/>
                  </a:cubicBezTo>
                  <a:cubicBezTo>
                    <a:pt x="898" y="1078"/>
                    <a:pt x="47" y="4464"/>
                    <a:pt x="9" y="4610"/>
                  </a:cubicBezTo>
                  <a:cubicBezTo>
                    <a:pt x="1" y="4651"/>
                    <a:pt x="1" y="4693"/>
                    <a:pt x="9" y="4735"/>
                  </a:cubicBezTo>
                  <a:cubicBezTo>
                    <a:pt x="419" y="6789"/>
                    <a:pt x="2413" y="7478"/>
                    <a:pt x="2498" y="7507"/>
                  </a:cubicBezTo>
                  <a:cubicBezTo>
                    <a:pt x="2527" y="7516"/>
                    <a:pt x="2560" y="7520"/>
                    <a:pt x="2589" y="7520"/>
                  </a:cubicBezTo>
                  <a:cubicBezTo>
                    <a:pt x="2635" y="7520"/>
                    <a:pt x="2681" y="7511"/>
                    <a:pt x="2719" y="7491"/>
                  </a:cubicBezTo>
                  <a:cubicBezTo>
                    <a:pt x="2789" y="7453"/>
                    <a:pt x="2844" y="7395"/>
                    <a:pt x="2864" y="7319"/>
                  </a:cubicBezTo>
                  <a:cubicBezTo>
                    <a:pt x="3933" y="3996"/>
                    <a:pt x="7298" y="3950"/>
                    <a:pt x="7440" y="3946"/>
                  </a:cubicBezTo>
                  <a:cubicBezTo>
                    <a:pt x="7544" y="3946"/>
                    <a:pt x="7640" y="3892"/>
                    <a:pt x="7690" y="3800"/>
                  </a:cubicBezTo>
                  <a:cubicBezTo>
                    <a:pt x="7741" y="3712"/>
                    <a:pt x="7741" y="3599"/>
                    <a:pt x="7690" y="3508"/>
                  </a:cubicBezTo>
                  <a:lnTo>
                    <a:pt x="6029" y="703"/>
                  </a:lnTo>
                  <a:cubicBezTo>
                    <a:pt x="6004" y="661"/>
                    <a:pt x="5970" y="628"/>
                    <a:pt x="5933" y="602"/>
                  </a:cubicBezTo>
                  <a:cubicBezTo>
                    <a:pt x="5279" y="201"/>
                    <a:pt x="4647" y="0"/>
                    <a:pt x="40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55"/>
            <p:cNvSpPr/>
            <p:nvPr/>
          </p:nvSpPr>
          <p:spPr>
            <a:xfrm>
              <a:off x="3213796" y="3005972"/>
              <a:ext cx="867510" cy="614242"/>
            </a:xfrm>
            <a:custGeom>
              <a:avLst/>
              <a:gdLst/>
              <a:ahLst/>
              <a:cxnLst/>
              <a:rect l="l" t="t" r="r" b="b"/>
              <a:pathLst>
                <a:path w="52473" h="37148" extrusionOk="0">
                  <a:moveTo>
                    <a:pt x="22327" y="1"/>
                  </a:moveTo>
                  <a:cubicBezTo>
                    <a:pt x="22327" y="1"/>
                    <a:pt x="15881" y="1705"/>
                    <a:pt x="9841" y="1705"/>
                  </a:cubicBezTo>
                  <a:cubicBezTo>
                    <a:pt x="7795" y="1705"/>
                    <a:pt x="5795" y="1510"/>
                    <a:pt x="4108" y="986"/>
                  </a:cubicBezTo>
                  <a:cubicBezTo>
                    <a:pt x="4108" y="986"/>
                    <a:pt x="719" y="17681"/>
                    <a:pt x="719" y="22043"/>
                  </a:cubicBezTo>
                  <a:cubicBezTo>
                    <a:pt x="719" y="25542"/>
                    <a:pt x="1" y="29074"/>
                    <a:pt x="2640" y="31122"/>
                  </a:cubicBezTo>
                  <a:cubicBezTo>
                    <a:pt x="3153" y="31854"/>
                    <a:pt x="3871" y="32375"/>
                    <a:pt x="4860" y="32559"/>
                  </a:cubicBezTo>
                  <a:cubicBezTo>
                    <a:pt x="12066" y="33912"/>
                    <a:pt x="24478" y="33444"/>
                    <a:pt x="26544" y="33858"/>
                  </a:cubicBezTo>
                  <a:cubicBezTo>
                    <a:pt x="28611" y="34271"/>
                    <a:pt x="39602" y="37147"/>
                    <a:pt x="39602" y="37147"/>
                  </a:cubicBezTo>
                  <a:cubicBezTo>
                    <a:pt x="39602" y="37147"/>
                    <a:pt x="40258" y="31085"/>
                    <a:pt x="42120" y="27157"/>
                  </a:cubicBezTo>
                  <a:cubicBezTo>
                    <a:pt x="43508" y="24221"/>
                    <a:pt x="48603" y="23850"/>
                    <a:pt x="51089" y="23850"/>
                  </a:cubicBezTo>
                  <a:cubicBezTo>
                    <a:pt x="51930" y="23850"/>
                    <a:pt x="52472" y="23893"/>
                    <a:pt x="52472" y="23893"/>
                  </a:cubicBezTo>
                  <a:lnTo>
                    <a:pt x="26611" y="14340"/>
                  </a:lnTo>
                  <a:lnTo>
                    <a:pt x="26422" y="14374"/>
                  </a:lnTo>
                  <a:cubicBezTo>
                    <a:pt x="24703" y="7265"/>
                    <a:pt x="22327" y="1"/>
                    <a:pt x="223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55"/>
            <p:cNvSpPr/>
            <p:nvPr/>
          </p:nvSpPr>
          <p:spPr>
            <a:xfrm>
              <a:off x="3216689" y="3001177"/>
              <a:ext cx="869808" cy="623783"/>
            </a:xfrm>
            <a:custGeom>
              <a:avLst/>
              <a:gdLst/>
              <a:ahLst/>
              <a:cxnLst/>
              <a:rect l="l" t="t" r="r" b="b"/>
              <a:pathLst>
                <a:path w="52612" h="37725" extrusionOk="0">
                  <a:moveTo>
                    <a:pt x="21956" y="641"/>
                  </a:moveTo>
                  <a:cubicBezTo>
                    <a:pt x="22394" y="1998"/>
                    <a:pt x="24448" y="8464"/>
                    <a:pt x="25968" y="14730"/>
                  </a:cubicBezTo>
                  <a:cubicBezTo>
                    <a:pt x="25997" y="14860"/>
                    <a:pt x="26115" y="14953"/>
                    <a:pt x="26245" y="14953"/>
                  </a:cubicBezTo>
                  <a:cubicBezTo>
                    <a:pt x="26262" y="14953"/>
                    <a:pt x="26280" y="14951"/>
                    <a:pt x="26297" y="14948"/>
                  </a:cubicBezTo>
                  <a:lnTo>
                    <a:pt x="26411" y="14931"/>
                  </a:lnTo>
                  <a:lnTo>
                    <a:pt x="50553" y="23848"/>
                  </a:lnTo>
                  <a:cubicBezTo>
                    <a:pt x="47902" y="23882"/>
                    <a:pt x="43084" y="24362"/>
                    <a:pt x="41681" y="27322"/>
                  </a:cubicBezTo>
                  <a:cubicBezTo>
                    <a:pt x="40049" y="30766"/>
                    <a:pt x="39344" y="35734"/>
                    <a:pt x="39176" y="37069"/>
                  </a:cubicBezTo>
                  <a:cubicBezTo>
                    <a:pt x="37315" y="36585"/>
                    <a:pt x="28305" y="34239"/>
                    <a:pt x="26427" y="33863"/>
                  </a:cubicBezTo>
                  <a:cubicBezTo>
                    <a:pt x="25663" y="33709"/>
                    <a:pt x="23671" y="33676"/>
                    <a:pt x="20912" y="33630"/>
                  </a:cubicBezTo>
                  <a:cubicBezTo>
                    <a:pt x="16032" y="33542"/>
                    <a:pt x="9349" y="33429"/>
                    <a:pt x="4740" y="32565"/>
                  </a:cubicBezTo>
                  <a:cubicBezTo>
                    <a:pt x="3879" y="32402"/>
                    <a:pt x="3212" y="31973"/>
                    <a:pt x="2702" y="31246"/>
                  </a:cubicBezTo>
                  <a:cubicBezTo>
                    <a:pt x="2686" y="31225"/>
                    <a:pt x="2665" y="31204"/>
                    <a:pt x="2644" y="31183"/>
                  </a:cubicBezTo>
                  <a:cubicBezTo>
                    <a:pt x="594" y="29593"/>
                    <a:pt x="690" y="26979"/>
                    <a:pt x="790" y="24212"/>
                  </a:cubicBezTo>
                  <a:cubicBezTo>
                    <a:pt x="811" y="23589"/>
                    <a:pt x="837" y="22963"/>
                    <a:pt x="837" y="22333"/>
                  </a:cubicBezTo>
                  <a:cubicBezTo>
                    <a:pt x="837" y="18375"/>
                    <a:pt x="3696" y="3952"/>
                    <a:pt x="4155" y="1643"/>
                  </a:cubicBezTo>
                  <a:cubicBezTo>
                    <a:pt x="5821" y="2115"/>
                    <a:pt x="7748" y="2293"/>
                    <a:pt x="9709" y="2293"/>
                  </a:cubicBezTo>
                  <a:cubicBezTo>
                    <a:pt x="15053" y="2293"/>
                    <a:pt x="20655" y="968"/>
                    <a:pt x="21956" y="641"/>
                  </a:cubicBezTo>
                  <a:close/>
                  <a:moveTo>
                    <a:pt x="22153" y="1"/>
                  </a:moveTo>
                  <a:cubicBezTo>
                    <a:pt x="22128" y="1"/>
                    <a:pt x="22103" y="4"/>
                    <a:pt x="22077" y="11"/>
                  </a:cubicBezTo>
                  <a:cubicBezTo>
                    <a:pt x="21990" y="33"/>
                    <a:pt x="15591" y="1701"/>
                    <a:pt x="9648" y="1701"/>
                  </a:cubicBezTo>
                  <a:cubicBezTo>
                    <a:pt x="7632" y="1701"/>
                    <a:pt x="5669" y="1509"/>
                    <a:pt x="4022" y="996"/>
                  </a:cubicBezTo>
                  <a:cubicBezTo>
                    <a:pt x="3994" y="987"/>
                    <a:pt x="3966" y="983"/>
                    <a:pt x="3938" y="983"/>
                  </a:cubicBezTo>
                  <a:cubicBezTo>
                    <a:pt x="3884" y="983"/>
                    <a:pt x="3832" y="998"/>
                    <a:pt x="3788" y="1025"/>
                  </a:cubicBezTo>
                  <a:cubicBezTo>
                    <a:pt x="3717" y="1067"/>
                    <a:pt x="3667" y="1138"/>
                    <a:pt x="3650" y="1217"/>
                  </a:cubicBezTo>
                  <a:cubicBezTo>
                    <a:pt x="3513" y="1898"/>
                    <a:pt x="256" y="17987"/>
                    <a:pt x="256" y="22333"/>
                  </a:cubicBezTo>
                  <a:cubicBezTo>
                    <a:pt x="256" y="22955"/>
                    <a:pt x="231" y="23577"/>
                    <a:pt x="210" y="24191"/>
                  </a:cubicBezTo>
                  <a:cubicBezTo>
                    <a:pt x="101" y="27096"/>
                    <a:pt x="1" y="29839"/>
                    <a:pt x="2251" y="31618"/>
                  </a:cubicBezTo>
                  <a:cubicBezTo>
                    <a:pt x="2844" y="32439"/>
                    <a:pt x="3646" y="32949"/>
                    <a:pt x="4631" y="33137"/>
                  </a:cubicBezTo>
                  <a:cubicBezTo>
                    <a:pt x="9290" y="34009"/>
                    <a:pt x="16003" y="34127"/>
                    <a:pt x="20904" y="34210"/>
                  </a:cubicBezTo>
                  <a:cubicBezTo>
                    <a:pt x="23530" y="34256"/>
                    <a:pt x="25600" y="34289"/>
                    <a:pt x="26314" y="34431"/>
                  </a:cubicBezTo>
                  <a:cubicBezTo>
                    <a:pt x="28347" y="34840"/>
                    <a:pt x="39243" y="37688"/>
                    <a:pt x="39352" y="37717"/>
                  </a:cubicBezTo>
                  <a:cubicBezTo>
                    <a:pt x="39377" y="37725"/>
                    <a:pt x="39402" y="37725"/>
                    <a:pt x="39427" y="37725"/>
                  </a:cubicBezTo>
                  <a:cubicBezTo>
                    <a:pt x="39486" y="37725"/>
                    <a:pt x="39544" y="37709"/>
                    <a:pt x="39594" y="37675"/>
                  </a:cubicBezTo>
                  <a:cubicBezTo>
                    <a:pt x="39661" y="37629"/>
                    <a:pt x="39707" y="37549"/>
                    <a:pt x="39715" y="37466"/>
                  </a:cubicBezTo>
                  <a:cubicBezTo>
                    <a:pt x="39723" y="37408"/>
                    <a:pt x="40388" y="31412"/>
                    <a:pt x="42207" y="27572"/>
                  </a:cubicBezTo>
                  <a:cubicBezTo>
                    <a:pt x="43530" y="24779"/>
                    <a:pt x="48538" y="24432"/>
                    <a:pt x="50954" y="24432"/>
                  </a:cubicBezTo>
                  <a:cubicBezTo>
                    <a:pt x="51741" y="24432"/>
                    <a:pt x="52253" y="24469"/>
                    <a:pt x="52272" y="24470"/>
                  </a:cubicBezTo>
                  <a:cubicBezTo>
                    <a:pt x="52282" y="24471"/>
                    <a:pt x="52292" y="24471"/>
                    <a:pt x="52301" y="24471"/>
                  </a:cubicBezTo>
                  <a:cubicBezTo>
                    <a:pt x="52445" y="24471"/>
                    <a:pt x="52550" y="24378"/>
                    <a:pt x="52582" y="24245"/>
                  </a:cubicBezTo>
                  <a:cubicBezTo>
                    <a:pt x="52611" y="24103"/>
                    <a:pt x="52536" y="23961"/>
                    <a:pt x="52398" y="23911"/>
                  </a:cubicBezTo>
                  <a:lnTo>
                    <a:pt x="26540" y="14355"/>
                  </a:lnTo>
                  <a:cubicBezTo>
                    <a:pt x="26515" y="14351"/>
                    <a:pt x="26494" y="14343"/>
                    <a:pt x="26469" y="14343"/>
                  </a:cubicBezTo>
                  <a:cubicBezTo>
                    <a:pt x="24770" y="7383"/>
                    <a:pt x="22449" y="274"/>
                    <a:pt x="22428" y="202"/>
                  </a:cubicBezTo>
                  <a:cubicBezTo>
                    <a:pt x="22386" y="82"/>
                    <a:pt x="22276" y="1"/>
                    <a:pt x="2215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55"/>
            <p:cNvSpPr/>
            <p:nvPr/>
          </p:nvSpPr>
          <p:spPr>
            <a:xfrm>
              <a:off x="3526399" y="2459924"/>
              <a:ext cx="680974" cy="577253"/>
            </a:xfrm>
            <a:custGeom>
              <a:avLst/>
              <a:gdLst/>
              <a:ahLst/>
              <a:cxnLst/>
              <a:rect l="l" t="t" r="r" b="b"/>
              <a:pathLst>
                <a:path w="41190" h="34911" extrusionOk="0">
                  <a:moveTo>
                    <a:pt x="3442" y="0"/>
                  </a:moveTo>
                  <a:cubicBezTo>
                    <a:pt x="2928" y="0"/>
                    <a:pt x="2332" y="253"/>
                    <a:pt x="1721" y="1036"/>
                  </a:cubicBezTo>
                  <a:cubicBezTo>
                    <a:pt x="1" y="3236"/>
                    <a:pt x="1371" y="10888"/>
                    <a:pt x="2218" y="13948"/>
                  </a:cubicBezTo>
                  <a:cubicBezTo>
                    <a:pt x="3066" y="17008"/>
                    <a:pt x="17405" y="29691"/>
                    <a:pt x="18754" y="30630"/>
                  </a:cubicBezTo>
                  <a:cubicBezTo>
                    <a:pt x="19991" y="31496"/>
                    <a:pt x="34871" y="34910"/>
                    <a:pt x="38516" y="34910"/>
                  </a:cubicBezTo>
                  <a:cubicBezTo>
                    <a:pt x="38845" y="34910"/>
                    <a:pt x="39083" y="34882"/>
                    <a:pt x="39210" y="34822"/>
                  </a:cubicBezTo>
                  <a:cubicBezTo>
                    <a:pt x="40746" y="34091"/>
                    <a:pt x="41189" y="30414"/>
                    <a:pt x="40316" y="28418"/>
                  </a:cubicBezTo>
                  <a:cubicBezTo>
                    <a:pt x="39444" y="26422"/>
                    <a:pt x="23029" y="22206"/>
                    <a:pt x="23029" y="22206"/>
                  </a:cubicBezTo>
                  <a:lnTo>
                    <a:pt x="5040" y="832"/>
                  </a:lnTo>
                  <a:cubicBezTo>
                    <a:pt x="5040" y="832"/>
                    <a:pt x="4375" y="0"/>
                    <a:pt x="34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55"/>
            <p:cNvSpPr/>
            <p:nvPr/>
          </p:nvSpPr>
          <p:spPr>
            <a:xfrm>
              <a:off x="3518546" y="2455096"/>
              <a:ext cx="694051" cy="586893"/>
            </a:xfrm>
            <a:custGeom>
              <a:avLst/>
              <a:gdLst/>
              <a:ahLst/>
              <a:cxnLst/>
              <a:rect l="l" t="t" r="r" b="b"/>
              <a:pathLst>
                <a:path w="41981" h="35494" extrusionOk="0">
                  <a:moveTo>
                    <a:pt x="3917" y="585"/>
                  </a:moveTo>
                  <a:cubicBezTo>
                    <a:pt x="4693" y="585"/>
                    <a:pt x="5281" y="1299"/>
                    <a:pt x="5285" y="1307"/>
                  </a:cubicBezTo>
                  <a:cubicBezTo>
                    <a:pt x="5289" y="1307"/>
                    <a:pt x="5289" y="1311"/>
                    <a:pt x="5289" y="1311"/>
                  </a:cubicBezTo>
                  <a:lnTo>
                    <a:pt x="23283" y="22685"/>
                  </a:lnTo>
                  <a:cubicBezTo>
                    <a:pt x="23324" y="22731"/>
                    <a:pt x="23374" y="22765"/>
                    <a:pt x="23433" y="22781"/>
                  </a:cubicBezTo>
                  <a:cubicBezTo>
                    <a:pt x="29728" y="24397"/>
                    <a:pt x="39931" y="27469"/>
                    <a:pt x="40524" y="28827"/>
                  </a:cubicBezTo>
                  <a:cubicBezTo>
                    <a:pt x="41389" y="30810"/>
                    <a:pt x="40841" y="34241"/>
                    <a:pt x="39560" y="34851"/>
                  </a:cubicBezTo>
                  <a:cubicBezTo>
                    <a:pt x="39448" y="34903"/>
                    <a:pt x="39239" y="34928"/>
                    <a:pt x="38948" y="34928"/>
                  </a:cubicBezTo>
                  <a:cubicBezTo>
                    <a:pt x="35501" y="34928"/>
                    <a:pt x="20558" y="31497"/>
                    <a:pt x="19391" y="30685"/>
                  </a:cubicBezTo>
                  <a:cubicBezTo>
                    <a:pt x="17801" y="29573"/>
                    <a:pt x="3778" y="17066"/>
                    <a:pt x="2973" y="14161"/>
                  </a:cubicBezTo>
                  <a:cubicBezTo>
                    <a:pt x="2017" y="10725"/>
                    <a:pt x="877" y="3486"/>
                    <a:pt x="2426" y="1503"/>
                  </a:cubicBezTo>
                  <a:cubicBezTo>
                    <a:pt x="2902" y="898"/>
                    <a:pt x="3399" y="589"/>
                    <a:pt x="3904" y="585"/>
                  </a:cubicBezTo>
                  <a:close/>
                  <a:moveTo>
                    <a:pt x="3904" y="1"/>
                  </a:moveTo>
                  <a:cubicBezTo>
                    <a:pt x="3210" y="5"/>
                    <a:pt x="2559" y="392"/>
                    <a:pt x="1967" y="1149"/>
                  </a:cubicBezTo>
                  <a:cubicBezTo>
                    <a:pt x="0" y="3666"/>
                    <a:pt x="1817" y="12178"/>
                    <a:pt x="2414" y="14319"/>
                  </a:cubicBezTo>
                  <a:cubicBezTo>
                    <a:pt x="3306" y="17538"/>
                    <a:pt x="17913" y="30363"/>
                    <a:pt x="19062" y="31164"/>
                  </a:cubicBezTo>
                  <a:cubicBezTo>
                    <a:pt x="20160" y="31928"/>
                    <a:pt x="34880" y="35494"/>
                    <a:pt x="38934" y="35494"/>
                  </a:cubicBezTo>
                  <a:cubicBezTo>
                    <a:pt x="39343" y="35494"/>
                    <a:pt x="39643" y="35456"/>
                    <a:pt x="39811" y="35377"/>
                  </a:cubicBezTo>
                  <a:cubicBezTo>
                    <a:pt x="41493" y="34575"/>
                    <a:pt x="41981" y="30714"/>
                    <a:pt x="41058" y="28593"/>
                  </a:cubicBezTo>
                  <a:cubicBezTo>
                    <a:pt x="40169" y="26564"/>
                    <a:pt x="25741" y="22773"/>
                    <a:pt x="23666" y="22239"/>
                  </a:cubicBezTo>
                  <a:lnTo>
                    <a:pt x="5736" y="939"/>
                  </a:lnTo>
                  <a:cubicBezTo>
                    <a:pt x="5678" y="868"/>
                    <a:pt x="4956" y="1"/>
                    <a:pt x="39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55"/>
            <p:cNvSpPr/>
            <p:nvPr/>
          </p:nvSpPr>
          <p:spPr>
            <a:xfrm>
              <a:off x="3632579" y="2593683"/>
              <a:ext cx="545457" cy="438905"/>
            </a:xfrm>
            <a:custGeom>
              <a:avLst/>
              <a:gdLst/>
              <a:ahLst/>
              <a:cxnLst/>
              <a:rect l="l" t="t" r="r" b="b"/>
              <a:pathLst>
                <a:path w="32993" h="26544" extrusionOk="0">
                  <a:moveTo>
                    <a:pt x="0" y="1"/>
                  </a:moveTo>
                  <a:cubicBezTo>
                    <a:pt x="576" y="3975"/>
                    <a:pt x="1131" y="8187"/>
                    <a:pt x="1022" y="8848"/>
                  </a:cubicBezTo>
                  <a:cubicBezTo>
                    <a:pt x="997" y="8989"/>
                    <a:pt x="943" y="9202"/>
                    <a:pt x="864" y="9474"/>
                  </a:cubicBezTo>
                  <a:lnTo>
                    <a:pt x="5870" y="7590"/>
                  </a:lnTo>
                  <a:lnTo>
                    <a:pt x="1548" y="7332"/>
                  </a:lnTo>
                  <a:cubicBezTo>
                    <a:pt x="1548" y="7332"/>
                    <a:pt x="1895" y="6676"/>
                    <a:pt x="1929" y="5178"/>
                  </a:cubicBezTo>
                  <a:cubicBezTo>
                    <a:pt x="1945" y="4251"/>
                    <a:pt x="843" y="1754"/>
                    <a:pt x="0" y="1"/>
                  </a:cubicBezTo>
                  <a:close/>
                  <a:moveTo>
                    <a:pt x="860" y="9486"/>
                  </a:moveTo>
                  <a:cubicBezTo>
                    <a:pt x="735" y="9916"/>
                    <a:pt x="551" y="10480"/>
                    <a:pt x="334" y="11106"/>
                  </a:cubicBezTo>
                  <a:cubicBezTo>
                    <a:pt x="4847" y="15752"/>
                    <a:pt x="11434" y="21563"/>
                    <a:pt x="12494" y="22303"/>
                  </a:cubicBezTo>
                  <a:cubicBezTo>
                    <a:pt x="13664" y="23116"/>
                    <a:pt x="28609" y="26544"/>
                    <a:pt x="32053" y="26544"/>
                  </a:cubicBezTo>
                  <a:cubicBezTo>
                    <a:pt x="32341" y="26544"/>
                    <a:pt x="32550" y="26523"/>
                    <a:pt x="32663" y="26469"/>
                  </a:cubicBezTo>
                  <a:cubicBezTo>
                    <a:pt x="32779" y="26414"/>
                    <a:pt x="32888" y="26335"/>
                    <a:pt x="32993" y="26239"/>
                  </a:cubicBezTo>
                  <a:cubicBezTo>
                    <a:pt x="32504" y="26156"/>
                    <a:pt x="32178" y="26047"/>
                    <a:pt x="32166" y="26043"/>
                  </a:cubicBezTo>
                  <a:cubicBezTo>
                    <a:pt x="32132" y="26031"/>
                    <a:pt x="32099" y="26014"/>
                    <a:pt x="32070" y="25989"/>
                  </a:cubicBezTo>
                  <a:cubicBezTo>
                    <a:pt x="31995" y="25917"/>
                    <a:pt x="30158" y="24297"/>
                    <a:pt x="30525" y="22340"/>
                  </a:cubicBezTo>
                  <a:cubicBezTo>
                    <a:pt x="30534" y="22290"/>
                    <a:pt x="30546" y="22243"/>
                    <a:pt x="30554" y="22198"/>
                  </a:cubicBezTo>
                  <a:cubicBezTo>
                    <a:pt x="29193" y="21856"/>
                    <a:pt x="27954" y="21655"/>
                    <a:pt x="27118" y="21655"/>
                  </a:cubicBezTo>
                  <a:cubicBezTo>
                    <a:pt x="27031" y="21655"/>
                    <a:pt x="26952" y="21655"/>
                    <a:pt x="26872" y="21659"/>
                  </a:cubicBezTo>
                  <a:cubicBezTo>
                    <a:pt x="24973" y="21768"/>
                    <a:pt x="25862" y="23338"/>
                    <a:pt x="23758" y="23338"/>
                  </a:cubicBezTo>
                  <a:cubicBezTo>
                    <a:pt x="23465" y="23338"/>
                    <a:pt x="23111" y="23308"/>
                    <a:pt x="22681" y="23237"/>
                  </a:cubicBezTo>
                  <a:cubicBezTo>
                    <a:pt x="19199" y="22669"/>
                    <a:pt x="15246" y="20925"/>
                    <a:pt x="11627" y="18854"/>
                  </a:cubicBezTo>
                  <a:cubicBezTo>
                    <a:pt x="8011" y="16783"/>
                    <a:pt x="1548" y="10688"/>
                    <a:pt x="1548" y="10688"/>
                  </a:cubicBezTo>
                  <a:lnTo>
                    <a:pt x="1548" y="10688"/>
                  </a:lnTo>
                  <a:lnTo>
                    <a:pt x="6625" y="11264"/>
                  </a:lnTo>
                  <a:lnTo>
                    <a:pt x="6625" y="11264"/>
                  </a:lnTo>
                  <a:lnTo>
                    <a:pt x="860" y="9486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55"/>
            <p:cNvSpPr/>
            <p:nvPr/>
          </p:nvSpPr>
          <p:spPr>
            <a:xfrm>
              <a:off x="3636365" y="2777308"/>
              <a:ext cx="547540" cy="259831"/>
            </a:xfrm>
            <a:custGeom>
              <a:avLst/>
              <a:gdLst/>
              <a:ahLst/>
              <a:cxnLst/>
              <a:rect l="l" t="t" r="r" b="b"/>
              <a:pathLst>
                <a:path w="33119" h="15714" extrusionOk="0">
                  <a:moveTo>
                    <a:pt x="105" y="0"/>
                  </a:moveTo>
                  <a:cubicBezTo>
                    <a:pt x="72" y="96"/>
                    <a:pt x="38" y="196"/>
                    <a:pt x="1" y="297"/>
                  </a:cubicBezTo>
                  <a:cubicBezTo>
                    <a:pt x="4597" y="5018"/>
                    <a:pt x="11205" y="10812"/>
                    <a:pt x="12103" y="11434"/>
                  </a:cubicBezTo>
                  <a:cubicBezTo>
                    <a:pt x="13338" y="12299"/>
                    <a:pt x="28213" y="15713"/>
                    <a:pt x="31862" y="15713"/>
                  </a:cubicBezTo>
                  <a:cubicBezTo>
                    <a:pt x="32192" y="15713"/>
                    <a:pt x="32429" y="15684"/>
                    <a:pt x="32559" y="15626"/>
                  </a:cubicBezTo>
                  <a:cubicBezTo>
                    <a:pt x="32768" y="15526"/>
                    <a:pt x="32951" y="15376"/>
                    <a:pt x="33118" y="15179"/>
                  </a:cubicBezTo>
                  <a:cubicBezTo>
                    <a:pt x="32993" y="15166"/>
                    <a:pt x="32876" y="15150"/>
                    <a:pt x="32764" y="15133"/>
                  </a:cubicBezTo>
                  <a:cubicBezTo>
                    <a:pt x="32659" y="15229"/>
                    <a:pt x="32550" y="15308"/>
                    <a:pt x="32434" y="15363"/>
                  </a:cubicBezTo>
                  <a:cubicBezTo>
                    <a:pt x="32321" y="15417"/>
                    <a:pt x="32112" y="15438"/>
                    <a:pt x="31824" y="15438"/>
                  </a:cubicBezTo>
                  <a:cubicBezTo>
                    <a:pt x="28380" y="15438"/>
                    <a:pt x="13435" y="12010"/>
                    <a:pt x="12265" y="11197"/>
                  </a:cubicBezTo>
                  <a:cubicBezTo>
                    <a:pt x="11205" y="10457"/>
                    <a:pt x="4618" y="4646"/>
                    <a:pt x="105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55"/>
            <p:cNvSpPr/>
            <p:nvPr/>
          </p:nvSpPr>
          <p:spPr>
            <a:xfrm>
              <a:off x="3635324" y="2736618"/>
              <a:ext cx="114868" cy="66735"/>
            </a:xfrm>
            <a:custGeom>
              <a:avLst/>
              <a:gdLst/>
              <a:ahLst/>
              <a:cxnLst/>
              <a:rect l="l" t="t" r="r" b="b"/>
              <a:pathLst>
                <a:path w="6948" h="4036" extrusionOk="0">
                  <a:moveTo>
                    <a:pt x="4095" y="0"/>
                  </a:moveTo>
                  <a:cubicBezTo>
                    <a:pt x="4077" y="0"/>
                    <a:pt x="4060" y="4"/>
                    <a:pt x="4042" y="10"/>
                  </a:cubicBezTo>
                  <a:lnTo>
                    <a:pt x="93" y="1542"/>
                  </a:lnTo>
                  <a:cubicBezTo>
                    <a:pt x="39" y="1567"/>
                    <a:pt x="1" y="1621"/>
                    <a:pt x="1" y="1685"/>
                  </a:cubicBezTo>
                  <a:cubicBezTo>
                    <a:pt x="5" y="1743"/>
                    <a:pt x="43" y="1797"/>
                    <a:pt x="101" y="1818"/>
                  </a:cubicBezTo>
                  <a:lnTo>
                    <a:pt x="6735" y="4026"/>
                  </a:lnTo>
                  <a:cubicBezTo>
                    <a:pt x="6752" y="4030"/>
                    <a:pt x="6768" y="4035"/>
                    <a:pt x="6781" y="4035"/>
                  </a:cubicBezTo>
                  <a:cubicBezTo>
                    <a:pt x="6843" y="4035"/>
                    <a:pt x="6902" y="3997"/>
                    <a:pt x="6918" y="3935"/>
                  </a:cubicBezTo>
                  <a:cubicBezTo>
                    <a:pt x="6948" y="3860"/>
                    <a:pt x="6906" y="3776"/>
                    <a:pt x="6827" y="3750"/>
                  </a:cubicBezTo>
                  <a:lnTo>
                    <a:pt x="577" y="1667"/>
                  </a:lnTo>
                  <a:lnTo>
                    <a:pt x="4147" y="282"/>
                  </a:lnTo>
                  <a:cubicBezTo>
                    <a:pt x="4222" y="253"/>
                    <a:pt x="4259" y="169"/>
                    <a:pt x="4230" y="93"/>
                  </a:cubicBezTo>
                  <a:cubicBezTo>
                    <a:pt x="4207" y="36"/>
                    <a:pt x="4153" y="0"/>
                    <a:pt x="4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55"/>
            <p:cNvSpPr/>
            <p:nvPr/>
          </p:nvSpPr>
          <p:spPr>
            <a:xfrm>
              <a:off x="4136362" y="2929255"/>
              <a:ext cx="128226" cy="95043"/>
            </a:xfrm>
            <a:custGeom>
              <a:avLst/>
              <a:gdLst/>
              <a:ahLst/>
              <a:cxnLst/>
              <a:rect l="l" t="t" r="r" b="b"/>
              <a:pathLst>
                <a:path w="7756" h="5748" extrusionOk="0">
                  <a:moveTo>
                    <a:pt x="2689" y="1"/>
                  </a:moveTo>
                  <a:cubicBezTo>
                    <a:pt x="2574" y="1"/>
                    <a:pt x="2464" y="4"/>
                    <a:pt x="2359" y="11"/>
                  </a:cubicBezTo>
                  <a:cubicBezTo>
                    <a:pt x="2359" y="11"/>
                    <a:pt x="681" y="282"/>
                    <a:pt x="339" y="2098"/>
                  </a:cubicBezTo>
                  <a:cubicBezTo>
                    <a:pt x="1" y="3914"/>
                    <a:pt x="1792" y="5471"/>
                    <a:pt x="1792" y="5471"/>
                  </a:cubicBezTo>
                  <a:cubicBezTo>
                    <a:pt x="1792" y="5471"/>
                    <a:pt x="2597" y="5747"/>
                    <a:pt x="3573" y="5747"/>
                  </a:cubicBezTo>
                  <a:cubicBezTo>
                    <a:pt x="4712" y="5747"/>
                    <a:pt x="6086" y="5372"/>
                    <a:pt x="6693" y="3747"/>
                  </a:cubicBezTo>
                  <a:cubicBezTo>
                    <a:pt x="7755" y="905"/>
                    <a:pt x="4587" y="1"/>
                    <a:pt x="268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55"/>
            <p:cNvSpPr/>
            <p:nvPr/>
          </p:nvSpPr>
          <p:spPr>
            <a:xfrm>
              <a:off x="4131204" y="2924410"/>
              <a:ext cx="126441" cy="104567"/>
            </a:xfrm>
            <a:custGeom>
              <a:avLst/>
              <a:gdLst/>
              <a:ahLst/>
              <a:cxnLst/>
              <a:rect l="l" t="t" r="r" b="b"/>
              <a:pathLst>
                <a:path w="7648" h="6324" extrusionOk="0">
                  <a:moveTo>
                    <a:pt x="2992" y="584"/>
                  </a:moveTo>
                  <a:cubicBezTo>
                    <a:pt x="4108" y="584"/>
                    <a:pt x="5844" y="920"/>
                    <a:pt x="6583" y="1915"/>
                  </a:cubicBezTo>
                  <a:cubicBezTo>
                    <a:pt x="6980" y="2454"/>
                    <a:pt x="7030" y="3134"/>
                    <a:pt x="6729" y="3940"/>
                  </a:cubicBezTo>
                  <a:cubicBezTo>
                    <a:pt x="6181" y="5414"/>
                    <a:pt x="4935" y="5759"/>
                    <a:pt x="3887" y="5759"/>
                  </a:cubicBezTo>
                  <a:cubicBezTo>
                    <a:pt x="3116" y="5759"/>
                    <a:pt x="2453" y="5572"/>
                    <a:pt x="2255" y="5510"/>
                  </a:cubicBezTo>
                  <a:cubicBezTo>
                    <a:pt x="1999" y="5267"/>
                    <a:pt x="659" y="3928"/>
                    <a:pt x="939" y="2446"/>
                  </a:cubicBezTo>
                  <a:cubicBezTo>
                    <a:pt x="1223" y="918"/>
                    <a:pt x="2550" y="621"/>
                    <a:pt x="2705" y="592"/>
                  </a:cubicBezTo>
                  <a:cubicBezTo>
                    <a:pt x="2795" y="587"/>
                    <a:pt x="2891" y="584"/>
                    <a:pt x="2992" y="584"/>
                  </a:cubicBezTo>
                  <a:close/>
                  <a:moveTo>
                    <a:pt x="3001" y="1"/>
                  </a:moveTo>
                  <a:cubicBezTo>
                    <a:pt x="2879" y="1"/>
                    <a:pt x="2764" y="4"/>
                    <a:pt x="2655" y="11"/>
                  </a:cubicBezTo>
                  <a:cubicBezTo>
                    <a:pt x="2642" y="16"/>
                    <a:pt x="2634" y="16"/>
                    <a:pt x="2625" y="16"/>
                  </a:cubicBezTo>
                  <a:cubicBezTo>
                    <a:pt x="2605" y="20"/>
                    <a:pt x="743" y="342"/>
                    <a:pt x="367" y="2337"/>
                  </a:cubicBezTo>
                  <a:cubicBezTo>
                    <a:pt x="0" y="4294"/>
                    <a:pt x="1837" y="5914"/>
                    <a:pt x="1912" y="5986"/>
                  </a:cubicBezTo>
                  <a:cubicBezTo>
                    <a:pt x="1941" y="6011"/>
                    <a:pt x="1974" y="6028"/>
                    <a:pt x="2008" y="6040"/>
                  </a:cubicBezTo>
                  <a:cubicBezTo>
                    <a:pt x="2029" y="6048"/>
                    <a:pt x="2860" y="6323"/>
                    <a:pt x="3878" y="6323"/>
                  </a:cubicBezTo>
                  <a:cubicBezTo>
                    <a:pt x="5110" y="6323"/>
                    <a:pt x="6613" y="5919"/>
                    <a:pt x="7276" y="4144"/>
                  </a:cubicBezTo>
                  <a:cubicBezTo>
                    <a:pt x="7648" y="3142"/>
                    <a:pt x="7573" y="2279"/>
                    <a:pt x="7047" y="1569"/>
                  </a:cubicBezTo>
                  <a:cubicBezTo>
                    <a:pt x="6181" y="398"/>
                    <a:pt x="4275" y="1"/>
                    <a:pt x="30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55"/>
            <p:cNvSpPr/>
            <p:nvPr/>
          </p:nvSpPr>
          <p:spPr>
            <a:xfrm>
              <a:off x="4142099" y="2963182"/>
              <a:ext cx="95872" cy="56417"/>
            </a:xfrm>
            <a:custGeom>
              <a:avLst/>
              <a:gdLst/>
              <a:ahLst/>
              <a:cxnLst/>
              <a:rect l="l" t="t" r="r" b="b"/>
              <a:pathLst>
                <a:path w="5799" h="3412" extrusionOk="0">
                  <a:moveTo>
                    <a:pt x="301" y="1"/>
                  </a:moveTo>
                  <a:cubicBezTo>
                    <a:pt x="293" y="34"/>
                    <a:pt x="284" y="67"/>
                    <a:pt x="280" y="101"/>
                  </a:cubicBezTo>
                  <a:cubicBezTo>
                    <a:pt x="0" y="1583"/>
                    <a:pt x="1340" y="2922"/>
                    <a:pt x="1596" y="3165"/>
                  </a:cubicBezTo>
                  <a:cubicBezTo>
                    <a:pt x="1791" y="3227"/>
                    <a:pt x="2459" y="3411"/>
                    <a:pt x="3232" y="3411"/>
                  </a:cubicBezTo>
                  <a:cubicBezTo>
                    <a:pt x="4129" y="3411"/>
                    <a:pt x="5172" y="3161"/>
                    <a:pt x="5799" y="2159"/>
                  </a:cubicBezTo>
                  <a:cubicBezTo>
                    <a:pt x="4288" y="1290"/>
                    <a:pt x="2217" y="522"/>
                    <a:pt x="30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55"/>
            <p:cNvSpPr/>
            <p:nvPr/>
          </p:nvSpPr>
          <p:spPr>
            <a:xfrm>
              <a:off x="4136362" y="2961942"/>
              <a:ext cx="105626" cy="62271"/>
            </a:xfrm>
            <a:custGeom>
              <a:avLst/>
              <a:gdLst/>
              <a:ahLst/>
              <a:cxnLst/>
              <a:rect l="l" t="t" r="r" b="b"/>
              <a:pathLst>
                <a:path w="6389" h="3766" extrusionOk="0">
                  <a:moveTo>
                    <a:pt x="369" y="0"/>
                  </a:moveTo>
                  <a:cubicBezTo>
                    <a:pt x="360" y="42"/>
                    <a:pt x="347" y="80"/>
                    <a:pt x="339" y="121"/>
                  </a:cubicBezTo>
                  <a:cubicBezTo>
                    <a:pt x="1" y="1937"/>
                    <a:pt x="1792" y="3494"/>
                    <a:pt x="1792" y="3494"/>
                  </a:cubicBezTo>
                  <a:cubicBezTo>
                    <a:pt x="1792" y="3494"/>
                    <a:pt x="2589" y="3766"/>
                    <a:pt x="3562" y="3766"/>
                  </a:cubicBezTo>
                  <a:cubicBezTo>
                    <a:pt x="4539" y="3766"/>
                    <a:pt x="5695" y="3490"/>
                    <a:pt x="6388" y="2380"/>
                  </a:cubicBezTo>
                  <a:cubicBezTo>
                    <a:pt x="6309" y="2330"/>
                    <a:pt x="6230" y="2280"/>
                    <a:pt x="6146" y="2234"/>
                  </a:cubicBezTo>
                  <a:cubicBezTo>
                    <a:pt x="5519" y="3236"/>
                    <a:pt x="4476" y="3486"/>
                    <a:pt x="3579" y="3486"/>
                  </a:cubicBezTo>
                  <a:cubicBezTo>
                    <a:pt x="2806" y="3486"/>
                    <a:pt x="2138" y="3302"/>
                    <a:pt x="1943" y="3240"/>
                  </a:cubicBezTo>
                  <a:cubicBezTo>
                    <a:pt x="1687" y="2997"/>
                    <a:pt x="347" y="1658"/>
                    <a:pt x="627" y="176"/>
                  </a:cubicBezTo>
                  <a:cubicBezTo>
                    <a:pt x="631" y="142"/>
                    <a:pt x="640" y="109"/>
                    <a:pt x="648" y="76"/>
                  </a:cubicBezTo>
                  <a:cubicBezTo>
                    <a:pt x="556" y="51"/>
                    <a:pt x="460" y="26"/>
                    <a:pt x="36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55"/>
            <p:cNvSpPr/>
            <p:nvPr/>
          </p:nvSpPr>
          <p:spPr>
            <a:xfrm>
              <a:off x="4353186" y="2997722"/>
              <a:ext cx="67949" cy="51507"/>
            </a:xfrm>
            <a:custGeom>
              <a:avLst/>
              <a:gdLst/>
              <a:ahLst/>
              <a:cxnLst/>
              <a:rect l="l" t="t" r="r" b="b"/>
              <a:pathLst>
                <a:path w="4110" h="3115" extrusionOk="0">
                  <a:moveTo>
                    <a:pt x="268" y="1"/>
                  </a:moveTo>
                  <a:cubicBezTo>
                    <a:pt x="0" y="1"/>
                    <a:pt x="2014" y="2902"/>
                    <a:pt x="2659" y="3076"/>
                  </a:cubicBezTo>
                  <a:cubicBezTo>
                    <a:pt x="2754" y="3101"/>
                    <a:pt x="2853" y="3114"/>
                    <a:pt x="2950" y="3114"/>
                  </a:cubicBezTo>
                  <a:cubicBezTo>
                    <a:pt x="3569" y="3114"/>
                    <a:pt x="4109" y="2584"/>
                    <a:pt x="3156" y="1519"/>
                  </a:cubicBezTo>
                  <a:cubicBezTo>
                    <a:pt x="2058" y="282"/>
                    <a:pt x="392" y="70"/>
                    <a:pt x="392" y="70"/>
                  </a:cubicBezTo>
                  <a:cubicBezTo>
                    <a:pt x="332" y="22"/>
                    <a:pt x="291" y="1"/>
                    <a:pt x="2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55"/>
            <p:cNvSpPr/>
            <p:nvPr/>
          </p:nvSpPr>
          <p:spPr>
            <a:xfrm>
              <a:off x="4352194" y="2992927"/>
              <a:ext cx="69387" cy="61113"/>
            </a:xfrm>
            <a:custGeom>
              <a:avLst/>
              <a:gdLst/>
              <a:ahLst/>
              <a:cxnLst/>
              <a:rect l="l" t="t" r="r" b="b"/>
              <a:pathLst>
                <a:path w="4197" h="3696" extrusionOk="0">
                  <a:moveTo>
                    <a:pt x="827" y="736"/>
                  </a:moveTo>
                  <a:cubicBezTo>
                    <a:pt x="1358" y="877"/>
                    <a:pt x="2305" y="1223"/>
                    <a:pt x="2999" y="2000"/>
                  </a:cubicBezTo>
                  <a:cubicBezTo>
                    <a:pt x="3433" y="2485"/>
                    <a:pt x="3496" y="2810"/>
                    <a:pt x="3407" y="2952"/>
                  </a:cubicBezTo>
                  <a:cubicBezTo>
                    <a:pt x="3345" y="3054"/>
                    <a:pt x="3188" y="3113"/>
                    <a:pt x="3008" y="3113"/>
                  </a:cubicBezTo>
                  <a:cubicBezTo>
                    <a:pt x="2939" y="3113"/>
                    <a:pt x="2866" y="3104"/>
                    <a:pt x="2794" y="3086"/>
                  </a:cubicBezTo>
                  <a:cubicBezTo>
                    <a:pt x="2444" y="2990"/>
                    <a:pt x="1320" y="1528"/>
                    <a:pt x="827" y="736"/>
                  </a:cubicBezTo>
                  <a:close/>
                  <a:moveTo>
                    <a:pt x="328" y="0"/>
                  </a:moveTo>
                  <a:cubicBezTo>
                    <a:pt x="278" y="0"/>
                    <a:pt x="225" y="12"/>
                    <a:pt x="172" y="42"/>
                  </a:cubicBezTo>
                  <a:cubicBezTo>
                    <a:pt x="72" y="100"/>
                    <a:pt x="1" y="256"/>
                    <a:pt x="18" y="372"/>
                  </a:cubicBezTo>
                  <a:cubicBezTo>
                    <a:pt x="72" y="815"/>
                    <a:pt x="1897" y="3445"/>
                    <a:pt x="2644" y="3649"/>
                  </a:cubicBezTo>
                  <a:cubicBezTo>
                    <a:pt x="2769" y="3678"/>
                    <a:pt x="2890" y="3695"/>
                    <a:pt x="3011" y="3695"/>
                  </a:cubicBezTo>
                  <a:cubicBezTo>
                    <a:pt x="3391" y="3695"/>
                    <a:pt x="3733" y="3537"/>
                    <a:pt x="3904" y="3256"/>
                  </a:cubicBezTo>
                  <a:cubicBezTo>
                    <a:pt x="4055" y="3011"/>
                    <a:pt x="4197" y="2468"/>
                    <a:pt x="3433" y="1612"/>
                  </a:cubicBezTo>
                  <a:cubicBezTo>
                    <a:pt x="2402" y="451"/>
                    <a:pt x="924" y="142"/>
                    <a:pt x="569" y="84"/>
                  </a:cubicBezTo>
                  <a:cubicBezTo>
                    <a:pt x="509" y="43"/>
                    <a:pt x="423" y="0"/>
                    <a:pt x="32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55"/>
            <p:cNvSpPr/>
            <p:nvPr/>
          </p:nvSpPr>
          <p:spPr>
            <a:xfrm>
              <a:off x="4341596" y="2993720"/>
              <a:ext cx="60063" cy="57277"/>
            </a:xfrm>
            <a:custGeom>
              <a:avLst/>
              <a:gdLst/>
              <a:ahLst/>
              <a:cxnLst/>
              <a:rect l="l" t="t" r="r" b="b"/>
              <a:pathLst>
                <a:path w="3633" h="3464" extrusionOk="0">
                  <a:moveTo>
                    <a:pt x="245" y="1"/>
                  </a:moveTo>
                  <a:cubicBezTo>
                    <a:pt x="0" y="1"/>
                    <a:pt x="1576" y="3116"/>
                    <a:pt x="2191" y="3376"/>
                  </a:cubicBezTo>
                  <a:cubicBezTo>
                    <a:pt x="2327" y="3433"/>
                    <a:pt x="2475" y="3463"/>
                    <a:pt x="2616" y="3463"/>
                  </a:cubicBezTo>
                  <a:cubicBezTo>
                    <a:pt x="3173" y="3463"/>
                    <a:pt x="3633" y="2997"/>
                    <a:pt x="2900" y="1902"/>
                  </a:cubicBezTo>
                  <a:cubicBezTo>
                    <a:pt x="1978" y="524"/>
                    <a:pt x="362" y="86"/>
                    <a:pt x="362" y="86"/>
                  </a:cubicBezTo>
                  <a:cubicBezTo>
                    <a:pt x="306" y="28"/>
                    <a:pt x="268" y="1"/>
                    <a:pt x="24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55"/>
            <p:cNvSpPr/>
            <p:nvPr/>
          </p:nvSpPr>
          <p:spPr>
            <a:xfrm>
              <a:off x="4340339" y="2988925"/>
              <a:ext cx="63700" cy="66901"/>
            </a:xfrm>
            <a:custGeom>
              <a:avLst/>
              <a:gdLst/>
              <a:ahLst/>
              <a:cxnLst/>
              <a:rect l="l" t="t" r="r" b="b"/>
              <a:pathLst>
                <a:path w="3853" h="4046" extrusionOk="0">
                  <a:moveTo>
                    <a:pt x="756" y="798"/>
                  </a:moveTo>
                  <a:cubicBezTo>
                    <a:pt x="1261" y="1011"/>
                    <a:pt x="2150" y="1482"/>
                    <a:pt x="2735" y="2351"/>
                  </a:cubicBezTo>
                  <a:cubicBezTo>
                    <a:pt x="3097" y="2893"/>
                    <a:pt x="3115" y="3223"/>
                    <a:pt x="3006" y="3348"/>
                  </a:cubicBezTo>
                  <a:cubicBezTo>
                    <a:pt x="2946" y="3425"/>
                    <a:pt x="2828" y="3465"/>
                    <a:pt x="2693" y="3465"/>
                  </a:cubicBezTo>
                  <a:cubicBezTo>
                    <a:pt x="2593" y="3465"/>
                    <a:pt x="2483" y="3443"/>
                    <a:pt x="2380" y="3398"/>
                  </a:cubicBezTo>
                  <a:cubicBezTo>
                    <a:pt x="2045" y="3257"/>
                    <a:pt x="1136" y="1654"/>
                    <a:pt x="756" y="798"/>
                  </a:cubicBezTo>
                  <a:close/>
                  <a:moveTo>
                    <a:pt x="318" y="0"/>
                  </a:moveTo>
                  <a:cubicBezTo>
                    <a:pt x="282" y="0"/>
                    <a:pt x="244" y="6"/>
                    <a:pt x="205" y="22"/>
                  </a:cubicBezTo>
                  <a:cubicBezTo>
                    <a:pt x="96" y="67"/>
                    <a:pt x="5" y="213"/>
                    <a:pt x="5" y="330"/>
                  </a:cubicBezTo>
                  <a:cubicBezTo>
                    <a:pt x="1" y="773"/>
                    <a:pt x="1440" y="3633"/>
                    <a:pt x="2155" y="3933"/>
                  </a:cubicBezTo>
                  <a:cubicBezTo>
                    <a:pt x="2334" y="4008"/>
                    <a:pt x="2513" y="4045"/>
                    <a:pt x="2693" y="4045"/>
                  </a:cubicBezTo>
                  <a:cubicBezTo>
                    <a:pt x="2997" y="4045"/>
                    <a:pt x="3282" y="3933"/>
                    <a:pt x="3457" y="3720"/>
                  </a:cubicBezTo>
                  <a:cubicBezTo>
                    <a:pt x="3641" y="3498"/>
                    <a:pt x="3853" y="2981"/>
                    <a:pt x="3215" y="2030"/>
                  </a:cubicBezTo>
                  <a:cubicBezTo>
                    <a:pt x="2350" y="735"/>
                    <a:pt x="935" y="226"/>
                    <a:pt x="589" y="117"/>
                  </a:cubicBezTo>
                  <a:cubicBezTo>
                    <a:pt x="526" y="64"/>
                    <a:pt x="431" y="0"/>
                    <a:pt x="3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55"/>
            <p:cNvSpPr/>
            <p:nvPr/>
          </p:nvSpPr>
          <p:spPr>
            <a:xfrm>
              <a:off x="4204151" y="2950352"/>
              <a:ext cx="180105" cy="101211"/>
            </a:xfrm>
            <a:custGeom>
              <a:avLst/>
              <a:gdLst/>
              <a:ahLst/>
              <a:cxnLst/>
              <a:rect l="l" t="t" r="r" b="b"/>
              <a:pathLst>
                <a:path w="10894" h="6121" extrusionOk="0">
                  <a:moveTo>
                    <a:pt x="2092" y="0"/>
                  </a:moveTo>
                  <a:cubicBezTo>
                    <a:pt x="2092" y="0"/>
                    <a:pt x="313" y="642"/>
                    <a:pt x="159" y="1719"/>
                  </a:cubicBezTo>
                  <a:cubicBezTo>
                    <a:pt x="1" y="2801"/>
                    <a:pt x="798" y="3632"/>
                    <a:pt x="798" y="3632"/>
                  </a:cubicBezTo>
                  <a:cubicBezTo>
                    <a:pt x="798" y="3632"/>
                    <a:pt x="2531" y="5022"/>
                    <a:pt x="3203" y="5172"/>
                  </a:cubicBezTo>
                  <a:cubicBezTo>
                    <a:pt x="3666" y="5275"/>
                    <a:pt x="4501" y="5702"/>
                    <a:pt x="5031" y="5702"/>
                  </a:cubicBezTo>
                  <a:cubicBezTo>
                    <a:pt x="5276" y="5702"/>
                    <a:pt x="5455" y="5611"/>
                    <a:pt x="5502" y="5355"/>
                  </a:cubicBezTo>
                  <a:cubicBezTo>
                    <a:pt x="5658" y="4546"/>
                    <a:pt x="3908" y="3833"/>
                    <a:pt x="3908" y="3833"/>
                  </a:cubicBezTo>
                  <a:lnTo>
                    <a:pt x="3908" y="3833"/>
                  </a:lnTo>
                  <a:cubicBezTo>
                    <a:pt x="3908" y="3833"/>
                    <a:pt x="7294" y="4037"/>
                    <a:pt x="7415" y="4717"/>
                  </a:cubicBezTo>
                  <a:cubicBezTo>
                    <a:pt x="7536" y="5398"/>
                    <a:pt x="8742" y="6099"/>
                    <a:pt x="9824" y="6120"/>
                  </a:cubicBezTo>
                  <a:cubicBezTo>
                    <a:pt x="9830" y="6120"/>
                    <a:pt x="9836" y="6120"/>
                    <a:pt x="9842" y="6120"/>
                  </a:cubicBezTo>
                  <a:cubicBezTo>
                    <a:pt x="10894" y="6120"/>
                    <a:pt x="9597" y="3946"/>
                    <a:pt x="9340" y="3402"/>
                  </a:cubicBezTo>
                  <a:cubicBezTo>
                    <a:pt x="9076" y="2856"/>
                    <a:pt x="4259" y="45"/>
                    <a:pt x="209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55"/>
            <p:cNvSpPr/>
            <p:nvPr/>
          </p:nvSpPr>
          <p:spPr>
            <a:xfrm>
              <a:off x="4199124" y="2945507"/>
              <a:ext cx="182833" cy="110884"/>
            </a:xfrm>
            <a:custGeom>
              <a:avLst/>
              <a:gdLst/>
              <a:ahLst/>
              <a:cxnLst/>
              <a:rect l="l" t="t" r="r" b="b"/>
              <a:pathLst>
                <a:path w="11059" h="6706" extrusionOk="0">
                  <a:moveTo>
                    <a:pt x="2442" y="585"/>
                  </a:moveTo>
                  <a:cubicBezTo>
                    <a:pt x="4575" y="673"/>
                    <a:pt x="9093" y="3357"/>
                    <a:pt x="9380" y="3820"/>
                  </a:cubicBezTo>
                  <a:cubicBezTo>
                    <a:pt x="9413" y="3895"/>
                    <a:pt x="9472" y="4000"/>
                    <a:pt x="9534" y="4126"/>
                  </a:cubicBezTo>
                  <a:cubicBezTo>
                    <a:pt x="10265" y="5523"/>
                    <a:pt x="10320" y="5974"/>
                    <a:pt x="10240" y="6104"/>
                  </a:cubicBezTo>
                  <a:cubicBezTo>
                    <a:pt x="10232" y="6112"/>
                    <a:pt x="10195" y="6124"/>
                    <a:pt x="10132" y="6124"/>
                  </a:cubicBezTo>
                  <a:cubicBezTo>
                    <a:pt x="9143" y="6104"/>
                    <a:pt x="8091" y="5448"/>
                    <a:pt x="8002" y="4960"/>
                  </a:cubicBezTo>
                  <a:cubicBezTo>
                    <a:pt x="7865" y="4171"/>
                    <a:pt x="5581" y="3916"/>
                    <a:pt x="4228" y="3833"/>
                  </a:cubicBezTo>
                  <a:lnTo>
                    <a:pt x="4212" y="3833"/>
                  </a:lnTo>
                  <a:cubicBezTo>
                    <a:pt x="4078" y="3833"/>
                    <a:pt x="3958" y="3925"/>
                    <a:pt x="3928" y="4058"/>
                  </a:cubicBezTo>
                  <a:cubicBezTo>
                    <a:pt x="3899" y="4196"/>
                    <a:pt x="3970" y="4338"/>
                    <a:pt x="4103" y="4392"/>
                  </a:cubicBezTo>
                  <a:cubicBezTo>
                    <a:pt x="4717" y="4647"/>
                    <a:pt x="5594" y="5203"/>
                    <a:pt x="5523" y="5594"/>
                  </a:cubicBezTo>
                  <a:cubicBezTo>
                    <a:pt x="5511" y="5661"/>
                    <a:pt x="5490" y="5673"/>
                    <a:pt x="5477" y="5678"/>
                  </a:cubicBezTo>
                  <a:cubicBezTo>
                    <a:pt x="5443" y="5698"/>
                    <a:pt x="5395" y="5706"/>
                    <a:pt x="5337" y="5706"/>
                  </a:cubicBezTo>
                  <a:cubicBezTo>
                    <a:pt x="5065" y="5706"/>
                    <a:pt x="4566" y="5523"/>
                    <a:pt x="4245" y="5403"/>
                  </a:cubicBezTo>
                  <a:cubicBezTo>
                    <a:pt x="3995" y="5311"/>
                    <a:pt x="3761" y="5223"/>
                    <a:pt x="3569" y="5182"/>
                  </a:cubicBezTo>
                  <a:cubicBezTo>
                    <a:pt x="3126" y="5081"/>
                    <a:pt x="1933" y="4221"/>
                    <a:pt x="1311" y="3725"/>
                  </a:cubicBezTo>
                  <a:cubicBezTo>
                    <a:pt x="1303" y="3716"/>
                    <a:pt x="613" y="2977"/>
                    <a:pt x="752" y="2059"/>
                  </a:cubicBezTo>
                  <a:cubicBezTo>
                    <a:pt x="856" y="1340"/>
                    <a:pt x="1962" y="773"/>
                    <a:pt x="2442" y="585"/>
                  </a:cubicBezTo>
                  <a:close/>
                  <a:moveTo>
                    <a:pt x="2400" y="1"/>
                  </a:moveTo>
                  <a:cubicBezTo>
                    <a:pt x="2371" y="5"/>
                    <a:pt x="2330" y="9"/>
                    <a:pt x="2296" y="22"/>
                  </a:cubicBezTo>
                  <a:cubicBezTo>
                    <a:pt x="2216" y="47"/>
                    <a:pt x="355" y="735"/>
                    <a:pt x="175" y="1971"/>
                  </a:cubicBezTo>
                  <a:cubicBezTo>
                    <a:pt x="0" y="3182"/>
                    <a:pt x="856" y="4087"/>
                    <a:pt x="918" y="4151"/>
                  </a:cubicBezTo>
                  <a:cubicBezTo>
                    <a:pt x="1102" y="4296"/>
                    <a:pt x="2725" y="5590"/>
                    <a:pt x="3444" y="5749"/>
                  </a:cubicBezTo>
                  <a:cubicBezTo>
                    <a:pt x="3598" y="5783"/>
                    <a:pt x="3811" y="5862"/>
                    <a:pt x="4041" y="5949"/>
                  </a:cubicBezTo>
                  <a:cubicBezTo>
                    <a:pt x="4491" y="6114"/>
                    <a:pt x="4951" y="6286"/>
                    <a:pt x="5333" y="6286"/>
                  </a:cubicBezTo>
                  <a:cubicBezTo>
                    <a:pt x="5492" y="6286"/>
                    <a:pt x="5639" y="6256"/>
                    <a:pt x="5765" y="6183"/>
                  </a:cubicBezTo>
                  <a:cubicBezTo>
                    <a:pt x="5886" y="6116"/>
                    <a:pt x="6041" y="5974"/>
                    <a:pt x="6095" y="5704"/>
                  </a:cubicBezTo>
                  <a:cubicBezTo>
                    <a:pt x="6178" y="5248"/>
                    <a:pt x="5886" y="4852"/>
                    <a:pt x="5511" y="4542"/>
                  </a:cubicBezTo>
                  <a:lnTo>
                    <a:pt x="5511" y="4542"/>
                  </a:lnTo>
                  <a:cubicBezTo>
                    <a:pt x="6533" y="4685"/>
                    <a:pt x="7330" y="4889"/>
                    <a:pt x="7430" y="5060"/>
                  </a:cubicBezTo>
                  <a:cubicBezTo>
                    <a:pt x="7594" y="5958"/>
                    <a:pt x="9008" y="6680"/>
                    <a:pt x="10124" y="6705"/>
                  </a:cubicBezTo>
                  <a:lnTo>
                    <a:pt x="10145" y="6705"/>
                  </a:lnTo>
                  <a:cubicBezTo>
                    <a:pt x="10478" y="6705"/>
                    <a:pt x="10650" y="6546"/>
                    <a:pt x="10733" y="6409"/>
                  </a:cubicBezTo>
                  <a:cubicBezTo>
                    <a:pt x="11058" y="5887"/>
                    <a:pt x="10574" y="4860"/>
                    <a:pt x="10052" y="3858"/>
                  </a:cubicBezTo>
                  <a:cubicBezTo>
                    <a:pt x="9989" y="3737"/>
                    <a:pt x="9939" y="3641"/>
                    <a:pt x="9906" y="3569"/>
                  </a:cubicBezTo>
                  <a:cubicBezTo>
                    <a:pt x="9555" y="2835"/>
                    <a:pt x="4600" y="47"/>
                    <a:pt x="24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55"/>
            <p:cNvSpPr/>
            <p:nvPr/>
          </p:nvSpPr>
          <p:spPr>
            <a:xfrm>
              <a:off x="3106409" y="2341078"/>
              <a:ext cx="541671" cy="717834"/>
            </a:xfrm>
            <a:custGeom>
              <a:avLst/>
              <a:gdLst/>
              <a:ahLst/>
              <a:cxnLst/>
              <a:rect l="l" t="t" r="r" b="b"/>
              <a:pathLst>
                <a:path w="32764" h="43413" extrusionOk="0">
                  <a:moveTo>
                    <a:pt x="16754" y="1"/>
                  </a:moveTo>
                  <a:cubicBezTo>
                    <a:pt x="15474" y="1"/>
                    <a:pt x="14042" y="551"/>
                    <a:pt x="13117" y="2584"/>
                  </a:cubicBezTo>
                  <a:cubicBezTo>
                    <a:pt x="13117" y="2584"/>
                    <a:pt x="2463" y="8762"/>
                    <a:pt x="1657" y="9163"/>
                  </a:cubicBezTo>
                  <a:cubicBezTo>
                    <a:pt x="852" y="9568"/>
                    <a:pt x="0" y="15968"/>
                    <a:pt x="0" y="16573"/>
                  </a:cubicBezTo>
                  <a:cubicBezTo>
                    <a:pt x="0" y="17174"/>
                    <a:pt x="10603" y="41200"/>
                    <a:pt x="10603" y="41200"/>
                  </a:cubicBezTo>
                  <a:cubicBezTo>
                    <a:pt x="10603" y="41200"/>
                    <a:pt x="13222" y="43413"/>
                    <a:pt x="20878" y="43413"/>
                  </a:cubicBezTo>
                  <a:cubicBezTo>
                    <a:pt x="28530" y="43413"/>
                    <a:pt x="29127" y="42269"/>
                    <a:pt x="29127" y="42269"/>
                  </a:cubicBezTo>
                  <a:lnTo>
                    <a:pt x="29740" y="32132"/>
                  </a:lnTo>
                  <a:cubicBezTo>
                    <a:pt x="29740" y="32132"/>
                    <a:pt x="32358" y="25286"/>
                    <a:pt x="32559" y="24076"/>
                  </a:cubicBezTo>
                  <a:cubicBezTo>
                    <a:pt x="32763" y="22868"/>
                    <a:pt x="30442" y="8020"/>
                    <a:pt x="30442" y="8020"/>
                  </a:cubicBezTo>
                  <a:lnTo>
                    <a:pt x="19563" y="768"/>
                  </a:lnTo>
                  <a:cubicBezTo>
                    <a:pt x="19563" y="768"/>
                    <a:pt x="18264" y="1"/>
                    <a:pt x="167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55"/>
            <p:cNvSpPr/>
            <p:nvPr/>
          </p:nvSpPr>
          <p:spPr>
            <a:xfrm>
              <a:off x="3101565" y="2336250"/>
              <a:ext cx="551276" cy="727490"/>
            </a:xfrm>
            <a:custGeom>
              <a:avLst/>
              <a:gdLst/>
              <a:ahLst/>
              <a:cxnLst/>
              <a:rect l="l" t="t" r="r" b="b"/>
              <a:pathLst>
                <a:path w="33345" h="43997" extrusionOk="0">
                  <a:moveTo>
                    <a:pt x="17038" y="583"/>
                  </a:moveTo>
                  <a:cubicBezTo>
                    <a:pt x="18450" y="583"/>
                    <a:pt x="19689" y="1302"/>
                    <a:pt x="19693" y="1302"/>
                  </a:cubicBezTo>
                  <a:lnTo>
                    <a:pt x="30468" y="8482"/>
                  </a:lnTo>
                  <a:cubicBezTo>
                    <a:pt x="31395" y="14435"/>
                    <a:pt x="32705" y="23474"/>
                    <a:pt x="32568" y="24321"/>
                  </a:cubicBezTo>
                  <a:cubicBezTo>
                    <a:pt x="32372" y="25486"/>
                    <a:pt x="29788" y="32253"/>
                    <a:pt x="29763" y="32324"/>
                  </a:cubicBezTo>
                  <a:cubicBezTo>
                    <a:pt x="29750" y="32349"/>
                    <a:pt x="29746" y="32378"/>
                    <a:pt x="29742" y="32408"/>
                  </a:cubicBezTo>
                  <a:lnTo>
                    <a:pt x="29137" y="42439"/>
                  </a:lnTo>
                  <a:cubicBezTo>
                    <a:pt x="28898" y="42632"/>
                    <a:pt x="27528" y="43416"/>
                    <a:pt x="21171" y="43416"/>
                  </a:cubicBezTo>
                  <a:cubicBezTo>
                    <a:pt x="14295" y="43416"/>
                    <a:pt x="11523" y="41592"/>
                    <a:pt x="11135" y="41304"/>
                  </a:cubicBezTo>
                  <a:cubicBezTo>
                    <a:pt x="6956" y="31844"/>
                    <a:pt x="723" y="17571"/>
                    <a:pt x="582" y="16865"/>
                  </a:cubicBezTo>
                  <a:cubicBezTo>
                    <a:pt x="582" y="15967"/>
                    <a:pt x="1499" y="10106"/>
                    <a:pt x="2080" y="9714"/>
                  </a:cubicBezTo>
                  <a:cubicBezTo>
                    <a:pt x="2886" y="9314"/>
                    <a:pt x="13122" y="3377"/>
                    <a:pt x="13557" y="3127"/>
                  </a:cubicBezTo>
                  <a:cubicBezTo>
                    <a:pt x="13611" y="3097"/>
                    <a:pt x="13648" y="3052"/>
                    <a:pt x="13673" y="2992"/>
                  </a:cubicBezTo>
                  <a:cubicBezTo>
                    <a:pt x="14212" y="1811"/>
                    <a:pt x="14979" y="1052"/>
                    <a:pt x="15956" y="742"/>
                  </a:cubicBezTo>
                  <a:cubicBezTo>
                    <a:pt x="16316" y="628"/>
                    <a:pt x="16682" y="583"/>
                    <a:pt x="17038" y="583"/>
                  </a:cubicBezTo>
                  <a:close/>
                  <a:moveTo>
                    <a:pt x="17047" y="0"/>
                  </a:moveTo>
                  <a:cubicBezTo>
                    <a:pt x="16637" y="0"/>
                    <a:pt x="16210" y="53"/>
                    <a:pt x="15786" y="187"/>
                  </a:cubicBezTo>
                  <a:cubicBezTo>
                    <a:pt x="14667" y="542"/>
                    <a:pt x="13794" y="1373"/>
                    <a:pt x="13185" y="2667"/>
                  </a:cubicBezTo>
                  <a:cubicBezTo>
                    <a:pt x="12204" y="3235"/>
                    <a:pt x="2572" y="8821"/>
                    <a:pt x="1821" y="9196"/>
                  </a:cubicBezTo>
                  <a:cubicBezTo>
                    <a:pt x="769" y="9722"/>
                    <a:pt x="1" y="16573"/>
                    <a:pt x="1" y="16865"/>
                  </a:cubicBezTo>
                  <a:cubicBezTo>
                    <a:pt x="1" y="17483"/>
                    <a:pt x="8137" y="35960"/>
                    <a:pt x="10630" y="41609"/>
                  </a:cubicBezTo>
                  <a:cubicBezTo>
                    <a:pt x="10651" y="41651"/>
                    <a:pt x="10676" y="41684"/>
                    <a:pt x="10709" y="41713"/>
                  </a:cubicBezTo>
                  <a:cubicBezTo>
                    <a:pt x="10817" y="41805"/>
                    <a:pt x="13497" y="43996"/>
                    <a:pt x="21171" y="43996"/>
                  </a:cubicBezTo>
                  <a:cubicBezTo>
                    <a:pt x="28623" y="43996"/>
                    <a:pt x="29566" y="42911"/>
                    <a:pt x="29679" y="42694"/>
                  </a:cubicBezTo>
                  <a:cubicBezTo>
                    <a:pt x="29700" y="42661"/>
                    <a:pt x="29708" y="42619"/>
                    <a:pt x="29713" y="42578"/>
                  </a:cubicBezTo>
                  <a:lnTo>
                    <a:pt x="30322" y="32487"/>
                  </a:lnTo>
                  <a:cubicBezTo>
                    <a:pt x="30559" y="31861"/>
                    <a:pt x="32944" y="25603"/>
                    <a:pt x="33139" y="24418"/>
                  </a:cubicBezTo>
                  <a:cubicBezTo>
                    <a:pt x="33345" y="23198"/>
                    <a:pt x="31261" y="9794"/>
                    <a:pt x="31019" y="8270"/>
                  </a:cubicBezTo>
                  <a:cubicBezTo>
                    <a:pt x="31006" y="8186"/>
                    <a:pt x="30960" y="8115"/>
                    <a:pt x="30894" y="8069"/>
                  </a:cubicBezTo>
                  <a:lnTo>
                    <a:pt x="20002" y="809"/>
                  </a:lnTo>
                  <a:cubicBezTo>
                    <a:pt x="19932" y="770"/>
                    <a:pt x="18607" y="0"/>
                    <a:pt x="1704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55"/>
            <p:cNvSpPr/>
            <p:nvPr/>
          </p:nvSpPr>
          <p:spPr>
            <a:xfrm>
              <a:off x="3143329" y="2409611"/>
              <a:ext cx="155240" cy="131999"/>
            </a:xfrm>
            <a:custGeom>
              <a:avLst/>
              <a:gdLst/>
              <a:ahLst/>
              <a:cxnLst/>
              <a:rect l="l" t="t" r="r" b="b"/>
              <a:pathLst>
                <a:path w="9390" h="7983" extrusionOk="0">
                  <a:moveTo>
                    <a:pt x="8767" y="0"/>
                  </a:moveTo>
                  <a:cubicBezTo>
                    <a:pt x="5996" y="1603"/>
                    <a:pt x="1491" y="4204"/>
                    <a:pt x="0" y="5035"/>
                  </a:cubicBezTo>
                  <a:lnTo>
                    <a:pt x="89" y="5035"/>
                  </a:lnTo>
                  <a:cubicBezTo>
                    <a:pt x="577" y="5035"/>
                    <a:pt x="840" y="5210"/>
                    <a:pt x="894" y="5252"/>
                  </a:cubicBezTo>
                  <a:cubicBezTo>
                    <a:pt x="1019" y="5348"/>
                    <a:pt x="1044" y="5532"/>
                    <a:pt x="948" y="5657"/>
                  </a:cubicBezTo>
                  <a:cubicBezTo>
                    <a:pt x="923" y="5694"/>
                    <a:pt x="890" y="5719"/>
                    <a:pt x="852" y="5740"/>
                  </a:cubicBezTo>
                  <a:lnTo>
                    <a:pt x="2046" y="7983"/>
                  </a:lnTo>
                  <a:cubicBezTo>
                    <a:pt x="4526" y="6012"/>
                    <a:pt x="8989" y="3102"/>
                    <a:pt x="8989" y="3102"/>
                  </a:cubicBezTo>
                  <a:lnTo>
                    <a:pt x="9389" y="2864"/>
                  </a:lnTo>
                  <a:cubicBezTo>
                    <a:pt x="9135" y="1871"/>
                    <a:pt x="8922" y="819"/>
                    <a:pt x="876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55"/>
            <p:cNvSpPr/>
            <p:nvPr/>
          </p:nvSpPr>
          <p:spPr>
            <a:xfrm>
              <a:off x="3131110" y="2404568"/>
              <a:ext cx="157174" cy="90661"/>
            </a:xfrm>
            <a:custGeom>
              <a:avLst/>
              <a:gdLst/>
              <a:ahLst/>
              <a:cxnLst/>
              <a:rect l="l" t="t" r="r" b="b"/>
              <a:pathLst>
                <a:path w="9507" h="5483" extrusionOk="0">
                  <a:moveTo>
                    <a:pt x="9452" y="1"/>
                  </a:moveTo>
                  <a:cubicBezTo>
                    <a:pt x="6292" y="1829"/>
                    <a:pt x="735" y="5035"/>
                    <a:pt x="163" y="5323"/>
                  </a:cubicBezTo>
                  <a:cubicBezTo>
                    <a:pt x="109" y="5352"/>
                    <a:pt x="55" y="5402"/>
                    <a:pt x="1" y="5482"/>
                  </a:cubicBezTo>
                  <a:cubicBezTo>
                    <a:pt x="289" y="5390"/>
                    <a:pt x="531" y="5348"/>
                    <a:pt x="739" y="5340"/>
                  </a:cubicBezTo>
                  <a:cubicBezTo>
                    <a:pt x="2230" y="4509"/>
                    <a:pt x="6735" y="1908"/>
                    <a:pt x="9506" y="305"/>
                  </a:cubicBezTo>
                  <a:cubicBezTo>
                    <a:pt x="9490" y="197"/>
                    <a:pt x="9469" y="97"/>
                    <a:pt x="9452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55"/>
            <p:cNvSpPr/>
            <p:nvPr/>
          </p:nvSpPr>
          <p:spPr>
            <a:xfrm>
              <a:off x="3374289" y="2455509"/>
              <a:ext cx="214179" cy="400875"/>
            </a:xfrm>
            <a:custGeom>
              <a:avLst/>
              <a:gdLst/>
              <a:ahLst/>
              <a:cxnLst/>
              <a:rect l="l" t="t" r="r" b="b"/>
              <a:pathLst>
                <a:path w="12955" h="24244" extrusionOk="0">
                  <a:moveTo>
                    <a:pt x="2626" y="1"/>
                  </a:moveTo>
                  <a:lnTo>
                    <a:pt x="0" y="6209"/>
                  </a:lnTo>
                  <a:lnTo>
                    <a:pt x="476" y="5252"/>
                  </a:lnTo>
                  <a:lnTo>
                    <a:pt x="3578" y="8592"/>
                  </a:lnTo>
                  <a:lnTo>
                    <a:pt x="2931" y="22810"/>
                  </a:lnTo>
                  <a:lnTo>
                    <a:pt x="7465" y="24005"/>
                  </a:lnTo>
                  <a:lnTo>
                    <a:pt x="7945" y="17797"/>
                  </a:lnTo>
                  <a:lnTo>
                    <a:pt x="9615" y="24243"/>
                  </a:lnTo>
                  <a:lnTo>
                    <a:pt x="12954" y="20903"/>
                  </a:lnTo>
                  <a:lnTo>
                    <a:pt x="5728" y="8354"/>
                  </a:lnTo>
                  <a:lnTo>
                    <a:pt x="6684" y="4534"/>
                  </a:lnTo>
                  <a:lnTo>
                    <a:pt x="262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55"/>
            <p:cNvSpPr/>
            <p:nvPr/>
          </p:nvSpPr>
          <p:spPr>
            <a:xfrm>
              <a:off x="3368833" y="2450698"/>
              <a:ext cx="224875" cy="410432"/>
            </a:xfrm>
            <a:custGeom>
              <a:avLst/>
              <a:gdLst/>
              <a:ahLst/>
              <a:cxnLst/>
              <a:rect l="l" t="t" r="r" b="b"/>
              <a:pathLst>
                <a:path w="13602" h="24822" extrusionOk="0">
                  <a:moveTo>
                    <a:pt x="3043" y="826"/>
                  </a:moveTo>
                  <a:lnTo>
                    <a:pt x="6692" y="4904"/>
                  </a:lnTo>
                  <a:lnTo>
                    <a:pt x="5774" y="8574"/>
                  </a:lnTo>
                  <a:cubicBezTo>
                    <a:pt x="5758" y="8649"/>
                    <a:pt x="5766" y="8724"/>
                    <a:pt x="5803" y="8791"/>
                  </a:cubicBezTo>
                  <a:lnTo>
                    <a:pt x="12921" y="21144"/>
                  </a:lnTo>
                  <a:lnTo>
                    <a:pt x="10099" y="23970"/>
                  </a:lnTo>
                  <a:lnTo>
                    <a:pt x="8554" y="18017"/>
                  </a:lnTo>
                  <a:cubicBezTo>
                    <a:pt x="8521" y="17887"/>
                    <a:pt x="8404" y="17800"/>
                    <a:pt x="8275" y="17800"/>
                  </a:cubicBezTo>
                  <a:lnTo>
                    <a:pt x="8249" y="17800"/>
                  </a:lnTo>
                  <a:cubicBezTo>
                    <a:pt x="8107" y="17812"/>
                    <a:pt x="7995" y="17925"/>
                    <a:pt x="7982" y="18067"/>
                  </a:cubicBezTo>
                  <a:lnTo>
                    <a:pt x="7531" y="23924"/>
                  </a:lnTo>
                  <a:lnTo>
                    <a:pt x="3561" y="22881"/>
                  </a:lnTo>
                  <a:lnTo>
                    <a:pt x="4200" y="8895"/>
                  </a:lnTo>
                  <a:cubicBezTo>
                    <a:pt x="4205" y="8820"/>
                    <a:pt x="4175" y="8741"/>
                    <a:pt x="4121" y="8687"/>
                  </a:cubicBezTo>
                  <a:lnTo>
                    <a:pt x="1099" y="5426"/>
                  </a:lnTo>
                  <a:lnTo>
                    <a:pt x="3043" y="826"/>
                  </a:lnTo>
                  <a:close/>
                  <a:moveTo>
                    <a:pt x="2946" y="1"/>
                  </a:moveTo>
                  <a:cubicBezTo>
                    <a:pt x="2933" y="1"/>
                    <a:pt x="2920" y="1"/>
                    <a:pt x="2906" y="3"/>
                  </a:cubicBezTo>
                  <a:cubicBezTo>
                    <a:pt x="2810" y="20"/>
                    <a:pt x="2727" y="87"/>
                    <a:pt x="2685" y="178"/>
                  </a:cubicBezTo>
                  <a:lnTo>
                    <a:pt x="63" y="6382"/>
                  </a:lnTo>
                  <a:cubicBezTo>
                    <a:pt x="1" y="6533"/>
                    <a:pt x="67" y="6704"/>
                    <a:pt x="217" y="6766"/>
                  </a:cubicBezTo>
                  <a:cubicBezTo>
                    <a:pt x="253" y="6782"/>
                    <a:pt x="291" y="6789"/>
                    <a:pt x="329" y="6789"/>
                  </a:cubicBezTo>
                  <a:cubicBezTo>
                    <a:pt x="442" y="6789"/>
                    <a:pt x="550" y="6722"/>
                    <a:pt x="598" y="6612"/>
                  </a:cubicBezTo>
                  <a:lnTo>
                    <a:pt x="848" y="6015"/>
                  </a:lnTo>
                  <a:lnTo>
                    <a:pt x="3616" y="8991"/>
                  </a:lnTo>
                  <a:lnTo>
                    <a:pt x="2972" y="23089"/>
                  </a:lnTo>
                  <a:cubicBezTo>
                    <a:pt x="2964" y="23223"/>
                    <a:pt x="3056" y="23348"/>
                    <a:pt x="3190" y="23382"/>
                  </a:cubicBezTo>
                  <a:lnTo>
                    <a:pt x="7723" y="24575"/>
                  </a:lnTo>
                  <a:cubicBezTo>
                    <a:pt x="7747" y="24581"/>
                    <a:pt x="7771" y="24584"/>
                    <a:pt x="7794" y="24584"/>
                  </a:cubicBezTo>
                  <a:cubicBezTo>
                    <a:pt x="7855" y="24584"/>
                    <a:pt x="7915" y="24565"/>
                    <a:pt x="7966" y="24529"/>
                  </a:cubicBezTo>
                  <a:cubicBezTo>
                    <a:pt x="8037" y="24479"/>
                    <a:pt x="8078" y="24404"/>
                    <a:pt x="8087" y="24317"/>
                  </a:cubicBezTo>
                  <a:lnTo>
                    <a:pt x="8429" y="19850"/>
                  </a:lnTo>
                  <a:lnTo>
                    <a:pt x="9660" y="24604"/>
                  </a:lnTo>
                  <a:cubicBezTo>
                    <a:pt x="9690" y="24710"/>
                    <a:pt x="9765" y="24789"/>
                    <a:pt x="9870" y="24814"/>
                  </a:cubicBezTo>
                  <a:cubicBezTo>
                    <a:pt x="9895" y="24822"/>
                    <a:pt x="9920" y="24822"/>
                    <a:pt x="9945" y="24822"/>
                  </a:cubicBezTo>
                  <a:cubicBezTo>
                    <a:pt x="10020" y="24822"/>
                    <a:pt x="10095" y="24793"/>
                    <a:pt x="10149" y="24739"/>
                  </a:cubicBezTo>
                  <a:lnTo>
                    <a:pt x="13489" y="21398"/>
                  </a:lnTo>
                  <a:cubicBezTo>
                    <a:pt x="13585" y="21307"/>
                    <a:pt x="13602" y="21161"/>
                    <a:pt x="13539" y="21048"/>
                  </a:cubicBezTo>
                  <a:lnTo>
                    <a:pt x="6367" y="8604"/>
                  </a:lnTo>
                  <a:lnTo>
                    <a:pt x="7294" y="4896"/>
                  </a:lnTo>
                  <a:cubicBezTo>
                    <a:pt x="7319" y="4804"/>
                    <a:pt x="7294" y="4704"/>
                    <a:pt x="7231" y="4633"/>
                  </a:cubicBezTo>
                  <a:lnTo>
                    <a:pt x="3173" y="99"/>
                  </a:lnTo>
                  <a:cubicBezTo>
                    <a:pt x="3115" y="34"/>
                    <a:pt x="3033" y="1"/>
                    <a:pt x="29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55"/>
            <p:cNvSpPr/>
            <p:nvPr/>
          </p:nvSpPr>
          <p:spPr>
            <a:xfrm>
              <a:off x="3288908" y="2317964"/>
              <a:ext cx="212228" cy="260360"/>
            </a:xfrm>
            <a:custGeom>
              <a:avLst/>
              <a:gdLst/>
              <a:ahLst/>
              <a:cxnLst/>
              <a:rect l="l" t="t" r="r" b="b"/>
              <a:pathLst>
                <a:path w="12837" h="15746" extrusionOk="0">
                  <a:moveTo>
                    <a:pt x="4530" y="0"/>
                  </a:moveTo>
                  <a:cubicBezTo>
                    <a:pt x="2578" y="0"/>
                    <a:pt x="759" y="1071"/>
                    <a:pt x="0" y="4015"/>
                  </a:cubicBezTo>
                  <a:cubicBezTo>
                    <a:pt x="0" y="4015"/>
                    <a:pt x="664" y="8441"/>
                    <a:pt x="1549" y="10432"/>
                  </a:cubicBezTo>
                  <a:cubicBezTo>
                    <a:pt x="2434" y="12427"/>
                    <a:pt x="4430" y="15746"/>
                    <a:pt x="4430" y="15746"/>
                  </a:cubicBezTo>
                  <a:lnTo>
                    <a:pt x="8633" y="11542"/>
                  </a:lnTo>
                  <a:lnTo>
                    <a:pt x="12837" y="14418"/>
                  </a:lnTo>
                  <a:cubicBezTo>
                    <a:pt x="12837" y="14418"/>
                    <a:pt x="12395" y="7113"/>
                    <a:pt x="10846" y="3794"/>
                  </a:cubicBezTo>
                  <a:cubicBezTo>
                    <a:pt x="9962" y="1896"/>
                    <a:pt x="7128" y="0"/>
                    <a:pt x="45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55"/>
            <p:cNvSpPr/>
            <p:nvPr/>
          </p:nvSpPr>
          <p:spPr>
            <a:xfrm>
              <a:off x="3284064" y="2313169"/>
              <a:ext cx="222048" cy="270000"/>
            </a:xfrm>
            <a:custGeom>
              <a:avLst/>
              <a:gdLst/>
              <a:ahLst/>
              <a:cxnLst/>
              <a:rect l="l" t="t" r="r" b="b"/>
              <a:pathLst>
                <a:path w="13431" h="16329" extrusionOk="0">
                  <a:moveTo>
                    <a:pt x="4822" y="582"/>
                  </a:moveTo>
                  <a:cubicBezTo>
                    <a:pt x="7314" y="582"/>
                    <a:pt x="10057" y="2448"/>
                    <a:pt x="10876" y="4205"/>
                  </a:cubicBezTo>
                  <a:cubicBezTo>
                    <a:pt x="12128" y="6889"/>
                    <a:pt x="12654" y="12321"/>
                    <a:pt x="12796" y="14128"/>
                  </a:cubicBezTo>
                  <a:lnTo>
                    <a:pt x="9089" y="11590"/>
                  </a:lnTo>
                  <a:cubicBezTo>
                    <a:pt x="9040" y="11556"/>
                    <a:pt x="8983" y="11540"/>
                    <a:pt x="8927" y="11540"/>
                  </a:cubicBezTo>
                  <a:cubicBezTo>
                    <a:pt x="8851" y="11540"/>
                    <a:pt x="8776" y="11569"/>
                    <a:pt x="8722" y="11623"/>
                  </a:cubicBezTo>
                  <a:lnTo>
                    <a:pt x="4781" y="15564"/>
                  </a:lnTo>
                  <a:cubicBezTo>
                    <a:pt x="4263" y="14687"/>
                    <a:pt x="2819" y="12199"/>
                    <a:pt x="2109" y="10604"/>
                  </a:cubicBezTo>
                  <a:cubicBezTo>
                    <a:pt x="1303" y="8793"/>
                    <a:pt x="673" y="4848"/>
                    <a:pt x="590" y="4317"/>
                  </a:cubicBezTo>
                  <a:cubicBezTo>
                    <a:pt x="1191" y="2059"/>
                    <a:pt x="2498" y="774"/>
                    <a:pt x="4380" y="602"/>
                  </a:cubicBezTo>
                  <a:cubicBezTo>
                    <a:pt x="4526" y="589"/>
                    <a:pt x="4673" y="582"/>
                    <a:pt x="4822" y="582"/>
                  </a:cubicBezTo>
                  <a:close/>
                  <a:moveTo>
                    <a:pt x="4813" y="1"/>
                  </a:moveTo>
                  <a:cubicBezTo>
                    <a:pt x="4650" y="1"/>
                    <a:pt x="4487" y="8"/>
                    <a:pt x="4326" y="22"/>
                  </a:cubicBezTo>
                  <a:cubicBezTo>
                    <a:pt x="2819" y="159"/>
                    <a:pt x="844" y="1003"/>
                    <a:pt x="14" y="4230"/>
                  </a:cubicBezTo>
                  <a:cubicBezTo>
                    <a:pt x="1" y="4267"/>
                    <a:pt x="1" y="4309"/>
                    <a:pt x="5" y="4347"/>
                  </a:cubicBezTo>
                  <a:cubicBezTo>
                    <a:pt x="34" y="4531"/>
                    <a:pt x="685" y="8835"/>
                    <a:pt x="1579" y="10843"/>
                  </a:cubicBezTo>
                  <a:cubicBezTo>
                    <a:pt x="2459" y="12826"/>
                    <a:pt x="4388" y="16049"/>
                    <a:pt x="4472" y="16186"/>
                  </a:cubicBezTo>
                  <a:cubicBezTo>
                    <a:pt x="4517" y="16261"/>
                    <a:pt x="4598" y="16315"/>
                    <a:pt x="4685" y="16324"/>
                  </a:cubicBezTo>
                  <a:cubicBezTo>
                    <a:pt x="4698" y="16324"/>
                    <a:pt x="4710" y="16328"/>
                    <a:pt x="4718" y="16328"/>
                  </a:cubicBezTo>
                  <a:cubicBezTo>
                    <a:pt x="4798" y="16328"/>
                    <a:pt x="4873" y="16295"/>
                    <a:pt x="4927" y="16240"/>
                  </a:cubicBezTo>
                  <a:lnTo>
                    <a:pt x="8960" y="12208"/>
                  </a:lnTo>
                  <a:lnTo>
                    <a:pt x="12968" y="14947"/>
                  </a:lnTo>
                  <a:cubicBezTo>
                    <a:pt x="13017" y="14983"/>
                    <a:pt x="13076" y="15001"/>
                    <a:pt x="13134" y="15001"/>
                  </a:cubicBezTo>
                  <a:cubicBezTo>
                    <a:pt x="13183" y="15001"/>
                    <a:pt x="13232" y="14988"/>
                    <a:pt x="13276" y="14963"/>
                  </a:cubicBezTo>
                  <a:cubicBezTo>
                    <a:pt x="13372" y="14905"/>
                    <a:pt x="13431" y="14800"/>
                    <a:pt x="13423" y="14692"/>
                  </a:cubicBezTo>
                  <a:cubicBezTo>
                    <a:pt x="13406" y="14392"/>
                    <a:pt x="12959" y="7294"/>
                    <a:pt x="11402" y="3959"/>
                  </a:cubicBezTo>
                  <a:cubicBezTo>
                    <a:pt x="10488" y="2000"/>
                    <a:pt x="7564" y="1"/>
                    <a:pt x="481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55"/>
            <p:cNvSpPr/>
            <p:nvPr/>
          </p:nvSpPr>
          <p:spPr>
            <a:xfrm>
              <a:off x="3293802" y="2335126"/>
              <a:ext cx="41844" cy="116820"/>
            </a:xfrm>
            <a:custGeom>
              <a:avLst/>
              <a:gdLst/>
              <a:ahLst/>
              <a:cxnLst/>
              <a:rect l="l" t="t" r="r" b="b"/>
              <a:pathLst>
                <a:path w="2531" h="7065" extrusionOk="0">
                  <a:moveTo>
                    <a:pt x="1829" y="1"/>
                  </a:moveTo>
                  <a:cubicBezTo>
                    <a:pt x="982" y="623"/>
                    <a:pt x="364" y="1629"/>
                    <a:pt x="1" y="2989"/>
                  </a:cubicBezTo>
                  <a:cubicBezTo>
                    <a:pt x="55" y="3349"/>
                    <a:pt x="368" y="5290"/>
                    <a:pt x="810" y="7064"/>
                  </a:cubicBezTo>
                  <a:lnTo>
                    <a:pt x="2531" y="6054"/>
                  </a:lnTo>
                  <a:cubicBezTo>
                    <a:pt x="1695" y="4681"/>
                    <a:pt x="1278" y="3461"/>
                    <a:pt x="1408" y="2280"/>
                  </a:cubicBezTo>
                  <a:cubicBezTo>
                    <a:pt x="1462" y="1787"/>
                    <a:pt x="1620" y="965"/>
                    <a:pt x="182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55"/>
            <p:cNvSpPr/>
            <p:nvPr/>
          </p:nvSpPr>
          <p:spPr>
            <a:xfrm>
              <a:off x="3288908" y="2328430"/>
              <a:ext cx="36586" cy="125997"/>
            </a:xfrm>
            <a:custGeom>
              <a:avLst/>
              <a:gdLst/>
              <a:ahLst/>
              <a:cxnLst/>
              <a:rect l="l" t="t" r="r" b="b"/>
              <a:pathLst>
                <a:path w="2213" h="7620" extrusionOk="0">
                  <a:moveTo>
                    <a:pt x="2213" y="1"/>
                  </a:moveTo>
                  <a:lnTo>
                    <a:pt x="2213" y="1"/>
                  </a:lnTo>
                  <a:cubicBezTo>
                    <a:pt x="1240" y="602"/>
                    <a:pt x="442" y="1675"/>
                    <a:pt x="0" y="3382"/>
                  </a:cubicBezTo>
                  <a:cubicBezTo>
                    <a:pt x="0" y="3382"/>
                    <a:pt x="334" y="5612"/>
                    <a:pt x="848" y="7619"/>
                  </a:cubicBezTo>
                  <a:lnTo>
                    <a:pt x="1106" y="7469"/>
                  </a:lnTo>
                  <a:cubicBezTo>
                    <a:pt x="664" y="5695"/>
                    <a:pt x="351" y="3754"/>
                    <a:pt x="297" y="3394"/>
                  </a:cubicBezTo>
                  <a:cubicBezTo>
                    <a:pt x="660" y="2034"/>
                    <a:pt x="1278" y="1028"/>
                    <a:pt x="2125" y="406"/>
                  </a:cubicBezTo>
                  <a:cubicBezTo>
                    <a:pt x="2150" y="272"/>
                    <a:pt x="2180" y="134"/>
                    <a:pt x="221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55"/>
            <p:cNvSpPr/>
            <p:nvPr/>
          </p:nvSpPr>
          <p:spPr>
            <a:xfrm>
              <a:off x="3318157" y="2212296"/>
              <a:ext cx="153736" cy="366035"/>
            </a:xfrm>
            <a:custGeom>
              <a:avLst/>
              <a:gdLst/>
              <a:ahLst/>
              <a:cxnLst/>
              <a:rect l="l" t="t" r="r" b="b"/>
              <a:pathLst>
                <a:path w="9299" h="22137" extrusionOk="0">
                  <a:moveTo>
                    <a:pt x="2566" y="0"/>
                  </a:moveTo>
                  <a:cubicBezTo>
                    <a:pt x="2481" y="0"/>
                    <a:pt x="2435" y="3"/>
                    <a:pt x="2435" y="3"/>
                  </a:cubicBezTo>
                  <a:cubicBezTo>
                    <a:pt x="2435" y="3"/>
                    <a:pt x="444" y="7747"/>
                    <a:pt x="222" y="9742"/>
                  </a:cubicBezTo>
                  <a:cubicBezTo>
                    <a:pt x="1" y="11734"/>
                    <a:pt x="1550" y="13946"/>
                    <a:pt x="3546" y="16380"/>
                  </a:cubicBezTo>
                  <a:cubicBezTo>
                    <a:pt x="5536" y="18818"/>
                    <a:pt x="8191" y="22137"/>
                    <a:pt x="8191" y="22137"/>
                  </a:cubicBezTo>
                  <a:lnTo>
                    <a:pt x="8191" y="18818"/>
                  </a:lnTo>
                  <a:cubicBezTo>
                    <a:pt x="8191" y="17712"/>
                    <a:pt x="7750" y="15274"/>
                    <a:pt x="7750" y="13061"/>
                  </a:cubicBezTo>
                  <a:cubicBezTo>
                    <a:pt x="7750" y="10849"/>
                    <a:pt x="8634" y="9079"/>
                    <a:pt x="8634" y="9079"/>
                  </a:cubicBezTo>
                  <a:cubicBezTo>
                    <a:pt x="8634" y="9079"/>
                    <a:pt x="9299" y="6420"/>
                    <a:pt x="7528" y="3100"/>
                  </a:cubicBezTo>
                  <a:cubicBezTo>
                    <a:pt x="5966" y="173"/>
                    <a:pt x="3196" y="0"/>
                    <a:pt x="25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55"/>
            <p:cNvSpPr/>
            <p:nvPr/>
          </p:nvSpPr>
          <p:spPr>
            <a:xfrm>
              <a:off x="3313411" y="2207451"/>
              <a:ext cx="163242" cy="375725"/>
            </a:xfrm>
            <a:custGeom>
              <a:avLst/>
              <a:gdLst/>
              <a:ahLst/>
              <a:cxnLst/>
              <a:rect l="l" t="t" r="r" b="b"/>
              <a:pathLst>
                <a:path w="9874" h="22723" extrusionOk="0">
                  <a:moveTo>
                    <a:pt x="2952" y="584"/>
                  </a:moveTo>
                  <a:cubicBezTo>
                    <a:pt x="3678" y="605"/>
                    <a:pt x="6145" y="880"/>
                    <a:pt x="7561" y="3532"/>
                  </a:cubicBezTo>
                  <a:cubicBezTo>
                    <a:pt x="9160" y="6528"/>
                    <a:pt x="8704" y="8992"/>
                    <a:pt x="8646" y="9272"/>
                  </a:cubicBezTo>
                  <a:cubicBezTo>
                    <a:pt x="8521" y="9539"/>
                    <a:pt x="7744" y="11237"/>
                    <a:pt x="7744" y="13354"/>
                  </a:cubicBezTo>
                  <a:cubicBezTo>
                    <a:pt x="7744" y="14665"/>
                    <a:pt x="7902" y="16068"/>
                    <a:pt x="8024" y="17195"/>
                  </a:cubicBezTo>
                  <a:cubicBezTo>
                    <a:pt x="8112" y="17984"/>
                    <a:pt x="8191" y="18669"/>
                    <a:pt x="8191" y="19111"/>
                  </a:cubicBezTo>
                  <a:lnTo>
                    <a:pt x="8191" y="21603"/>
                  </a:lnTo>
                  <a:cubicBezTo>
                    <a:pt x="7314" y="20514"/>
                    <a:pt x="5503" y="18260"/>
                    <a:pt x="4058" y="16489"/>
                  </a:cubicBezTo>
                  <a:cubicBezTo>
                    <a:pt x="2363" y="14423"/>
                    <a:pt x="580" y="12052"/>
                    <a:pt x="798" y="10065"/>
                  </a:cubicBezTo>
                  <a:cubicBezTo>
                    <a:pt x="994" y="8303"/>
                    <a:pt x="2626" y="1853"/>
                    <a:pt x="2952" y="584"/>
                  </a:cubicBezTo>
                  <a:close/>
                  <a:moveTo>
                    <a:pt x="2826" y="1"/>
                  </a:moveTo>
                  <a:cubicBezTo>
                    <a:pt x="2751" y="1"/>
                    <a:pt x="2708" y="3"/>
                    <a:pt x="2705" y="4"/>
                  </a:cubicBezTo>
                  <a:cubicBezTo>
                    <a:pt x="2580" y="12"/>
                    <a:pt x="2472" y="100"/>
                    <a:pt x="2442" y="221"/>
                  </a:cubicBezTo>
                  <a:cubicBezTo>
                    <a:pt x="2363" y="538"/>
                    <a:pt x="443" y="8011"/>
                    <a:pt x="222" y="10002"/>
                  </a:cubicBezTo>
                  <a:cubicBezTo>
                    <a:pt x="0" y="11998"/>
                    <a:pt x="1353" y="14106"/>
                    <a:pt x="3607" y="16857"/>
                  </a:cubicBezTo>
                  <a:cubicBezTo>
                    <a:pt x="5573" y="19266"/>
                    <a:pt x="8224" y="22580"/>
                    <a:pt x="8253" y="22614"/>
                  </a:cubicBezTo>
                  <a:cubicBezTo>
                    <a:pt x="8308" y="22680"/>
                    <a:pt x="8391" y="22722"/>
                    <a:pt x="8478" y="22722"/>
                  </a:cubicBezTo>
                  <a:cubicBezTo>
                    <a:pt x="8513" y="22722"/>
                    <a:pt x="8546" y="22714"/>
                    <a:pt x="8575" y="22705"/>
                  </a:cubicBezTo>
                  <a:cubicBezTo>
                    <a:pt x="8692" y="22664"/>
                    <a:pt x="8771" y="22555"/>
                    <a:pt x="8771" y="22430"/>
                  </a:cubicBezTo>
                  <a:lnTo>
                    <a:pt x="8771" y="19111"/>
                  </a:lnTo>
                  <a:cubicBezTo>
                    <a:pt x="8771" y="18636"/>
                    <a:pt x="8692" y="17938"/>
                    <a:pt x="8604" y="17129"/>
                  </a:cubicBezTo>
                  <a:cubicBezTo>
                    <a:pt x="8478" y="16018"/>
                    <a:pt x="8328" y="14636"/>
                    <a:pt x="8328" y="13354"/>
                  </a:cubicBezTo>
                  <a:cubicBezTo>
                    <a:pt x="8328" y="11242"/>
                    <a:pt x="9172" y="9518"/>
                    <a:pt x="9185" y="9501"/>
                  </a:cubicBezTo>
                  <a:cubicBezTo>
                    <a:pt x="9193" y="9480"/>
                    <a:pt x="9201" y="9459"/>
                    <a:pt x="9205" y="9439"/>
                  </a:cubicBezTo>
                  <a:cubicBezTo>
                    <a:pt x="9235" y="9326"/>
                    <a:pt x="9873" y="6637"/>
                    <a:pt x="8074" y="3256"/>
                  </a:cubicBezTo>
                  <a:cubicBezTo>
                    <a:pt x="6429" y="178"/>
                    <a:pt x="3461" y="1"/>
                    <a:pt x="28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55"/>
            <p:cNvSpPr/>
            <p:nvPr/>
          </p:nvSpPr>
          <p:spPr>
            <a:xfrm>
              <a:off x="3323282" y="2300339"/>
              <a:ext cx="112305" cy="171352"/>
            </a:xfrm>
            <a:custGeom>
              <a:avLst/>
              <a:gdLst/>
              <a:ahLst/>
              <a:cxnLst/>
              <a:rect l="l" t="t" r="r" b="b"/>
              <a:pathLst>
                <a:path w="6793" h="10363" extrusionOk="0">
                  <a:moveTo>
                    <a:pt x="1219" y="1"/>
                  </a:moveTo>
                  <a:cubicBezTo>
                    <a:pt x="1182" y="18"/>
                    <a:pt x="1144" y="39"/>
                    <a:pt x="1102" y="59"/>
                  </a:cubicBezTo>
                  <a:cubicBezTo>
                    <a:pt x="677" y="1871"/>
                    <a:pt x="292" y="3646"/>
                    <a:pt x="201" y="4447"/>
                  </a:cubicBezTo>
                  <a:cubicBezTo>
                    <a:pt x="0" y="6271"/>
                    <a:pt x="1490" y="8425"/>
                    <a:pt x="3047" y="10362"/>
                  </a:cubicBezTo>
                  <a:lnTo>
                    <a:pt x="3261" y="6216"/>
                  </a:lnTo>
                  <a:lnTo>
                    <a:pt x="6792" y="4497"/>
                  </a:lnTo>
                  <a:cubicBezTo>
                    <a:pt x="5377" y="4288"/>
                    <a:pt x="4058" y="3633"/>
                    <a:pt x="2935" y="2547"/>
                  </a:cubicBezTo>
                  <a:cubicBezTo>
                    <a:pt x="2201" y="1837"/>
                    <a:pt x="1644" y="969"/>
                    <a:pt x="12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8" name="Google Shape;2048;p55"/>
            <p:cNvSpPr/>
            <p:nvPr/>
          </p:nvSpPr>
          <p:spPr>
            <a:xfrm>
              <a:off x="3318305" y="2301298"/>
              <a:ext cx="55367" cy="177569"/>
            </a:xfrm>
            <a:custGeom>
              <a:avLst/>
              <a:gdLst/>
              <a:ahLst/>
              <a:cxnLst/>
              <a:rect l="l" t="t" r="r" b="b"/>
              <a:pathLst>
                <a:path w="3349" h="10739" extrusionOk="0">
                  <a:moveTo>
                    <a:pt x="1403" y="1"/>
                  </a:moveTo>
                  <a:lnTo>
                    <a:pt x="1403" y="1"/>
                  </a:lnTo>
                  <a:cubicBezTo>
                    <a:pt x="1307" y="47"/>
                    <a:pt x="1194" y="101"/>
                    <a:pt x="1065" y="164"/>
                  </a:cubicBezTo>
                  <a:cubicBezTo>
                    <a:pt x="660" y="1904"/>
                    <a:pt x="301" y="3575"/>
                    <a:pt x="213" y="4359"/>
                  </a:cubicBezTo>
                  <a:cubicBezTo>
                    <a:pt x="1" y="6280"/>
                    <a:pt x="1436" y="8409"/>
                    <a:pt x="3323" y="10738"/>
                  </a:cubicBezTo>
                  <a:lnTo>
                    <a:pt x="3348" y="10304"/>
                  </a:lnTo>
                  <a:cubicBezTo>
                    <a:pt x="1791" y="8367"/>
                    <a:pt x="301" y="6213"/>
                    <a:pt x="502" y="4389"/>
                  </a:cubicBezTo>
                  <a:cubicBezTo>
                    <a:pt x="593" y="3588"/>
                    <a:pt x="978" y="1813"/>
                    <a:pt x="1403" y="1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9" name="Google Shape;2049;p55"/>
            <p:cNvSpPr/>
            <p:nvPr/>
          </p:nvSpPr>
          <p:spPr>
            <a:xfrm>
              <a:off x="3457520" y="2313615"/>
              <a:ext cx="120009" cy="116919"/>
            </a:xfrm>
            <a:custGeom>
              <a:avLst/>
              <a:gdLst/>
              <a:ahLst/>
              <a:cxnLst/>
              <a:rect l="l" t="t" r="r" b="b"/>
              <a:pathLst>
                <a:path w="7259" h="7071" extrusionOk="0">
                  <a:moveTo>
                    <a:pt x="3366" y="0"/>
                  </a:moveTo>
                  <a:cubicBezTo>
                    <a:pt x="2467" y="0"/>
                    <a:pt x="1385" y="595"/>
                    <a:pt x="1020" y="1473"/>
                  </a:cubicBezTo>
                  <a:cubicBezTo>
                    <a:pt x="456" y="2830"/>
                    <a:pt x="1" y="4637"/>
                    <a:pt x="1696" y="6332"/>
                  </a:cubicBezTo>
                  <a:cubicBezTo>
                    <a:pt x="2212" y="6848"/>
                    <a:pt x="2832" y="7071"/>
                    <a:pt x="3461" y="7071"/>
                  </a:cubicBezTo>
                  <a:cubicBezTo>
                    <a:pt x="4901" y="7071"/>
                    <a:pt x="6388" y="5905"/>
                    <a:pt x="6781" y="4412"/>
                  </a:cubicBezTo>
                  <a:cubicBezTo>
                    <a:pt x="7259" y="2604"/>
                    <a:pt x="6611" y="1596"/>
                    <a:pt x="6261" y="1596"/>
                  </a:cubicBezTo>
                  <a:cubicBezTo>
                    <a:pt x="6195" y="1596"/>
                    <a:pt x="6140" y="1631"/>
                    <a:pt x="6105" y="1702"/>
                  </a:cubicBezTo>
                  <a:cubicBezTo>
                    <a:pt x="5888" y="2135"/>
                    <a:pt x="6191" y="3404"/>
                    <a:pt x="4813" y="3404"/>
                  </a:cubicBezTo>
                  <a:cubicBezTo>
                    <a:pt x="4757" y="3404"/>
                    <a:pt x="4697" y="3402"/>
                    <a:pt x="4635" y="3398"/>
                  </a:cubicBezTo>
                  <a:cubicBezTo>
                    <a:pt x="3053" y="3280"/>
                    <a:pt x="4522" y="571"/>
                    <a:pt x="4522" y="571"/>
                  </a:cubicBezTo>
                  <a:cubicBezTo>
                    <a:pt x="4284" y="174"/>
                    <a:pt x="3852" y="0"/>
                    <a:pt x="336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0" name="Google Shape;2050;p55"/>
            <p:cNvSpPr/>
            <p:nvPr/>
          </p:nvSpPr>
          <p:spPr>
            <a:xfrm>
              <a:off x="3451865" y="2308804"/>
              <a:ext cx="130326" cy="126575"/>
            </a:xfrm>
            <a:custGeom>
              <a:avLst/>
              <a:gdLst/>
              <a:ahLst/>
              <a:cxnLst/>
              <a:rect l="l" t="t" r="r" b="b"/>
              <a:pathLst>
                <a:path w="7883" h="7655" extrusionOk="0">
                  <a:moveTo>
                    <a:pt x="3703" y="583"/>
                  </a:moveTo>
                  <a:cubicBezTo>
                    <a:pt x="3958" y="583"/>
                    <a:pt x="4297" y="637"/>
                    <a:pt x="4522" y="887"/>
                  </a:cubicBezTo>
                  <a:cubicBezTo>
                    <a:pt x="4283" y="1375"/>
                    <a:pt x="3686" y="2728"/>
                    <a:pt x="4096" y="3475"/>
                  </a:cubicBezTo>
                  <a:cubicBezTo>
                    <a:pt x="4208" y="3685"/>
                    <a:pt x="4451" y="3939"/>
                    <a:pt x="4956" y="3976"/>
                  </a:cubicBezTo>
                  <a:cubicBezTo>
                    <a:pt x="5025" y="3981"/>
                    <a:pt x="5092" y="3983"/>
                    <a:pt x="5156" y="3983"/>
                  </a:cubicBezTo>
                  <a:cubicBezTo>
                    <a:pt x="6438" y="3983"/>
                    <a:pt x="6562" y="3019"/>
                    <a:pt x="6634" y="2486"/>
                  </a:cubicBezTo>
                  <a:cubicBezTo>
                    <a:pt x="6647" y="2402"/>
                    <a:pt x="6655" y="2319"/>
                    <a:pt x="6672" y="2248"/>
                  </a:cubicBezTo>
                  <a:cubicBezTo>
                    <a:pt x="6876" y="2482"/>
                    <a:pt x="7202" y="3267"/>
                    <a:pt x="6842" y="4627"/>
                  </a:cubicBezTo>
                  <a:cubicBezTo>
                    <a:pt x="6559" y="5714"/>
                    <a:pt x="5586" y="6681"/>
                    <a:pt x="4484" y="6978"/>
                  </a:cubicBezTo>
                  <a:cubicBezTo>
                    <a:pt x="4252" y="7040"/>
                    <a:pt x="4025" y="7071"/>
                    <a:pt x="3805" y="7071"/>
                  </a:cubicBezTo>
                  <a:cubicBezTo>
                    <a:pt x="3216" y="7071"/>
                    <a:pt x="2678" y="6850"/>
                    <a:pt x="2247" y="6419"/>
                  </a:cubicBezTo>
                  <a:cubicBezTo>
                    <a:pt x="677" y="4849"/>
                    <a:pt x="1094" y="3167"/>
                    <a:pt x="1628" y="1876"/>
                  </a:cubicBezTo>
                  <a:cubicBezTo>
                    <a:pt x="1913" y="1205"/>
                    <a:pt x="2748" y="649"/>
                    <a:pt x="3574" y="587"/>
                  </a:cubicBezTo>
                  <a:cubicBezTo>
                    <a:pt x="3611" y="583"/>
                    <a:pt x="3657" y="583"/>
                    <a:pt x="3703" y="583"/>
                  </a:cubicBezTo>
                  <a:close/>
                  <a:moveTo>
                    <a:pt x="3704" y="0"/>
                  </a:moveTo>
                  <a:cubicBezTo>
                    <a:pt x="3647" y="0"/>
                    <a:pt x="3590" y="2"/>
                    <a:pt x="3532" y="7"/>
                  </a:cubicBezTo>
                  <a:cubicBezTo>
                    <a:pt x="2634" y="73"/>
                    <a:pt x="1507" y="658"/>
                    <a:pt x="1094" y="1656"/>
                  </a:cubicBezTo>
                  <a:cubicBezTo>
                    <a:pt x="535" y="2999"/>
                    <a:pt x="0" y="4995"/>
                    <a:pt x="1833" y="6828"/>
                  </a:cubicBezTo>
                  <a:cubicBezTo>
                    <a:pt x="2380" y="7375"/>
                    <a:pt x="3056" y="7654"/>
                    <a:pt x="3796" y="7654"/>
                  </a:cubicBezTo>
                  <a:cubicBezTo>
                    <a:pt x="4071" y="7654"/>
                    <a:pt x="4351" y="7617"/>
                    <a:pt x="4638" y="7542"/>
                  </a:cubicBezTo>
                  <a:cubicBezTo>
                    <a:pt x="5954" y="7182"/>
                    <a:pt x="7064" y="6076"/>
                    <a:pt x="7406" y="4778"/>
                  </a:cubicBezTo>
                  <a:cubicBezTo>
                    <a:pt x="7882" y="2970"/>
                    <a:pt x="7314" y="1831"/>
                    <a:pt x="6784" y="1631"/>
                  </a:cubicBezTo>
                  <a:cubicBezTo>
                    <a:pt x="6722" y="1607"/>
                    <a:pt x="6659" y="1595"/>
                    <a:pt x="6599" y="1595"/>
                  </a:cubicBezTo>
                  <a:cubicBezTo>
                    <a:pt x="6426" y="1595"/>
                    <a:pt x="6271" y="1690"/>
                    <a:pt x="6187" y="1860"/>
                  </a:cubicBezTo>
                  <a:cubicBezTo>
                    <a:pt x="6108" y="2014"/>
                    <a:pt x="6083" y="2211"/>
                    <a:pt x="6058" y="2411"/>
                  </a:cubicBezTo>
                  <a:cubicBezTo>
                    <a:pt x="5984" y="2963"/>
                    <a:pt x="5923" y="3402"/>
                    <a:pt x="5158" y="3402"/>
                  </a:cubicBezTo>
                  <a:cubicBezTo>
                    <a:pt x="5108" y="3402"/>
                    <a:pt x="5055" y="3400"/>
                    <a:pt x="4998" y="3396"/>
                  </a:cubicBezTo>
                  <a:cubicBezTo>
                    <a:pt x="4734" y="3379"/>
                    <a:pt x="4647" y="3275"/>
                    <a:pt x="4605" y="3196"/>
                  </a:cubicBezTo>
                  <a:cubicBezTo>
                    <a:pt x="4359" y="2745"/>
                    <a:pt x="4788" y="1610"/>
                    <a:pt x="5119" y="999"/>
                  </a:cubicBezTo>
                  <a:cubicBezTo>
                    <a:pt x="5169" y="908"/>
                    <a:pt x="5164" y="799"/>
                    <a:pt x="5114" y="712"/>
                  </a:cubicBezTo>
                  <a:cubicBezTo>
                    <a:pt x="4838" y="252"/>
                    <a:pt x="4328" y="0"/>
                    <a:pt x="370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1" name="Google Shape;2051;p55"/>
            <p:cNvSpPr/>
            <p:nvPr/>
          </p:nvSpPr>
          <p:spPr>
            <a:xfrm>
              <a:off x="3309460" y="1923283"/>
              <a:ext cx="297916" cy="447801"/>
            </a:xfrm>
            <a:custGeom>
              <a:avLst/>
              <a:gdLst/>
              <a:ahLst/>
              <a:cxnLst/>
              <a:rect l="l" t="t" r="r" b="b"/>
              <a:pathLst>
                <a:path w="18020" h="27082" extrusionOk="0">
                  <a:moveTo>
                    <a:pt x="7737" y="0"/>
                  </a:moveTo>
                  <a:cubicBezTo>
                    <a:pt x="6092" y="0"/>
                    <a:pt x="4421" y="261"/>
                    <a:pt x="3157" y="1272"/>
                  </a:cubicBezTo>
                  <a:cubicBezTo>
                    <a:pt x="1" y="3790"/>
                    <a:pt x="536" y="8862"/>
                    <a:pt x="761" y="12390"/>
                  </a:cubicBezTo>
                  <a:cubicBezTo>
                    <a:pt x="1016" y="16397"/>
                    <a:pt x="966" y="22242"/>
                    <a:pt x="3971" y="25143"/>
                  </a:cubicBezTo>
                  <a:cubicBezTo>
                    <a:pt x="5383" y="26504"/>
                    <a:pt x="7015" y="27081"/>
                    <a:pt x="8637" y="27081"/>
                  </a:cubicBezTo>
                  <a:cubicBezTo>
                    <a:pt x="12847" y="27081"/>
                    <a:pt x="16983" y="23187"/>
                    <a:pt x="16983" y="18994"/>
                  </a:cubicBezTo>
                  <a:cubicBezTo>
                    <a:pt x="16983" y="16543"/>
                    <a:pt x="17076" y="12803"/>
                    <a:pt x="17239" y="11968"/>
                  </a:cubicBezTo>
                  <a:cubicBezTo>
                    <a:pt x="17443" y="10933"/>
                    <a:pt x="17602" y="9885"/>
                    <a:pt x="17673" y="8833"/>
                  </a:cubicBezTo>
                  <a:cubicBezTo>
                    <a:pt x="18019" y="3489"/>
                    <a:pt x="14993" y="846"/>
                    <a:pt x="10291" y="175"/>
                  </a:cubicBezTo>
                  <a:cubicBezTo>
                    <a:pt x="9795" y="104"/>
                    <a:pt x="9278" y="54"/>
                    <a:pt x="8743" y="29"/>
                  </a:cubicBezTo>
                  <a:cubicBezTo>
                    <a:pt x="8411" y="11"/>
                    <a:pt x="8075" y="0"/>
                    <a:pt x="77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2" name="Google Shape;2052;p55"/>
            <p:cNvSpPr/>
            <p:nvPr/>
          </p:nvSpPr>
          <p:spPr>
            <a:xfrm>
              <a:off x="3307393" y="1918456"/>
              <a:ext cx="304529" cy="457523"/>
            </a:xfrm>
            <a:custGeom>
              <a:avLst/>
              <a:gdLst/>
              <a:ahLst/>
              <a:cxnLst/>
              <a:rect l="l" t="t" r="r" b="b"/>
              <a:pathLst>
                <a:path w="18420" h="27670" extrusionOk="0">
                  <a:moveTo>
                    <a:pt x="7858" y="579"/>
                  </a:moveTo>
                  <a:cubicBezTo>
                    <a:pt x="8200" y="579"/>
                    <a:pt x="8534" y="592"/>
                    <a:pt x="8851" y="608"/>
                  </a:cubicBezTo>
                  <a:cubicBezTo>
                    <a:pt x="9381" y="637"/>
                    <a:pt x="9894" y="683"/>
                    <a:pt x="10375" y="755"/>
                  </a:cubicBezTo>
                  <a:cubicBezTo>
                    <a:pt x="13844" y="1252"/>
                    <a:pt x="17898" y="3101"/>
                    <a:pt x="17505" y="9109"/>
                  </a:cubicBezTo>
                  <a:cubicBezTo>
                    <a:pt x="17443" y="10043"/>
                    <a:pt x="17309" y="11024"/>
                    <a:pt x="17079" y="12202"/>
                  </a:cubicBezTo>
                  <a:cubicBezTo>
                    <a:pt x="16908" y="13078"/>
                    <a:pt x="16817" y="16882"/>
                    <a:pt x="16817" y="19286"/>
                  </a:cubicBezTo>
                  <a:cubicBezTo>
                    <a:pt x="16817" y="22221"/>
                    <a:pt x="14684" y="25177"/>
                    <a:pt x="11628" y="26475"/>
                  </a:cubicBezTo>
                  <a:cubicBezTo>
                    <a:pt x="10666" y="26884"/>
                    <a:pt x="9703" y="27085"/>
                    <a:pt x="8771" y="27085"/>
                  </a:cubicBezTo>
                  <a:cubicBezTo>
                    <a:pt x="7123" y="27085"/>
                    <a:pt x="5571" y="26456"/>
                    <a:pt x="4297" y="25227"/>
                  </a:cubicBezTo>
                  <a:cubicBezTo>
                    <a:pt x="1709" y="22730"/>
                    <a:pt x="1458" y="17934"/>
                    <a:pt x="1253" y="14080"/>
                  </a:cubicBezTo>
                  <a:cubicBezTo>
                    <a:pt x="1228" y="13587"/>
                    <a:pt x="1203" y="13116"/>
                    <a:pt x="1174" y="12665"/>
                  </a:cubicBezTo>
                  <a:lnTo>
                    <a:pt x="1137" y="12072"/>
                  </a:lnTo>
                  <a:cubicBezTo>
                    <a:pt x="911" y="8699"/>
                    <a:pt x="602" y="4078"/>
                    <a:pt x="3466" y="1790"/>
                  </a:cubicBezTo>
                  <a:cubicBezTo>
                    <a:pt x="4706" y="801"/>
                    <a:pt x="6363" y="579"/>
                    <a:pt x="7858" y="579"/>
                  </a:cubicBezTo>
                  <a:close/>
                  <a:moveTo>
                    <a:pt x="7863" y="0"/>
                  </a:moveTo>
                  <a:cubicBezTo>
                    <a:pt x="6266" y="0"/>
                    <a:pt x="4475" y="240"/>
                    <a:pt x="3102" y="1335"/>
                  </a:cubicBezTo>
                  <a:cubicBezTo>
                    <a:pt x="0" y="3810"/>
                    <a:pt x="322" y="8608"/>
                    <a:pt x="557" y="12109"/>
                  </a:cubicBezTo>
                  <a:lnTo>
                    <a:pt x="594" y="12699"/>
                  </a:lnTo>
                  <a:cubicBezTo>
                    <a:pt x="623" y="13149"/>
                    <a:pt x="648" y="13621"/>
                    <a:pt x="673" y="14109"/>
                  </a:cubicBezTo>
                  <a:cubicBezTo>
                    <a:pt x="882" y="18063"/>
                    <a:pt x="1141" y="22989"/>
                    <a:pt x="3896" y="25644"/>
                  </a:cubicBezTo>
                  <a:cubicBezTo>
                    <a:pt x="5282" y="26984"/>
                    <a:pt x="6973" y="27669"/>
                    <a:pt x="8763" y="27669"/>
                  </a:cubicBezTo>
                  <a:cubicBezTo>
                    <a:pt x="9774" y="27669"/>
                    <a:pt x="10817" y="27452"/>
                    <a:pt x="11857" y="27009"/>
                  </a:cubicBezTo>
                  <a:cubicBezTo>
                    <a:pt x="15118" y="25623"/>
                    <a:pt x="17397" y="22446"/>
                    <a:pt x="17397" y="19286"/>
                  </a:cubicBezTo>
                  <a:cubicBezTo>
                    <a:pt x="17397" y="16598"/>
                    <a:pt x="17501" y="13074"/>
                    <a:pt x="17647" y="12315"/>
                  </a:cubicBezTo>
                  <a:cubicBezTo>
                    <a:pt x="17885" y="11112"/>
                    <a:pt x="18023" y="10106"/>
                    <a:pt x="18085" y="9146"/>
                  </a:cubicBezTo>
                  <a:cubicBezTo>
                    <a:pt x="18420" y="4040"/>
                    <a:pt x="15781" y="938"/>
                    <a:pt x="10459" y="178"/>
                  </a:cubicBezTo>
                  <a:cubicBezTo>
                    <a:pt x="9958" y="107"/>
                    <a:pt x="9428" y="57"/>
                    <a:pt x="8881" y="28"/>
                  </a:cubicBezTo>
                  <a:cubicBezTo>
                    <a:pt x="8555" y="12"/>
                    <a:pt x="8214" y="0"/>
                    <a:pt x="7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3" name="Google Shape;2053;p55"/>
            <p:cNvSpPr/>
            <p:nvPr/>
          </p:nvSpPr>
          <p:spPr>
            <a:xfrm>
              <a:off x="3322588" y="2037152"/>
              <a:ext cx="177377" cy="329146"/>
            </a:xfrm>
            <a:custGeom>
              <a:avLst/>
              <a:gdLst/>
              <a:ahLst/>
              <a:cxnLst/>
              <a:rect l="l" t="t" r="r" b="b"/>
              <a:pathLst>
                <a:path w="10729" h="19906" extrusionOk="0">
                  <a:moveTo>
                    <a:pt x="151" y="1"/>
                  </a:moveTo>
                  <a:lnTo>
                    <a:pt x="151" y="1"/>
                  </a:lnTo>
                  <a:cubicBezTo>
                    <a:pt x="0" y="1670"/>
                    <a:pt x="117" y="3402"/>
                    <a:pt x="218" y="4893"/>
                  </a:cubicBezTo>
                  <a:lnTo>
                    <a:pt x="255" y="5486"/>
                  </a:lnTo>
                  <a:cubicBezTo>
                    <a:pt x="284" y="5937"/>
                    <a:pt x="309" y="6408"/>
                    <a:pt x="334" y="6901"/>
                  </a:cubicBezTo>
                  <a:cubicBezTo>
                    <a:pt x="539" y="10755"/>
                    <a:pt x="790" y="15551"/>
                    <a:pt x="3378" y="18048"/>
                  </a:cubicBezTo>
                  <a:cubicBezTo>
                    <a:pt x="4655" y="19275"/>
                    <a:pt x="6204" y="19905"/>
                    <a:pt x="7853" y="19905"/>
                  </a:cubicBezTo>
                  <a:cubicBezTo>
                    <a:pt x="8784" y="19905"/>
                    <a:pt x="9748" y="19705"/>
                    <a:pt x="10709" y="19296"/>
                  </a:cubicBezTo>
                  <a:cubicBezTo>
                    <a:pt x="10717" y="19292"/>
                    <a:pt x="10725" y="19288"/>
                    <a:pt x="10729" y="19288"/>
                  </a:cubicBezTo>
                  <a:cubicBezTo>
                    <a:pt x="9802" y="19254"/>
                    <a:pt x="8408" y="19175"/>
                    <a:pt x="7127" y="18978"/>
                  </a:cubicBezTo>
                  <a:cubicBezTo>
                    <a:pt x="4964" y="18645"/>
                    <a:pt x="1971" y="15150"/>
                    <a:pt x="3465" y="10329"/>
                  </a:cubicBezTo>
                  <a:cubicBezTo>
                    <a:pt x="4964" y="5507"/>
                    <a:pt x="4964" y="3011"/>
                    <a:pt x="4964" y="3011"/>
                  </a:cubicBezTo>
                  <a:lnTo>
                    <a:pt x="15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4" name="Google Shape;2054;p55"/>
            <p:cNvSpPr/>
            <p:nvPr/>
          </p:nvSpPr>
          <p:spPr>
            <a:xfrm>
              <a:off x="3317330" y="2034325"/>
              <a:ext cx="193215" cy="336735"/>
            </a:xfrm>
            <a:custGeom>
              <a:avLst/>
              <a:gdLst/>
              <a:ahLst/>
              <a:cxnLst/>
              <a:rect l="l" t="t" r="r" b="b"/>
              <a:pathLst>
                <a:path w="11687" h="20365" extrusionOk="0">
                  <a:moveTo>
                    <a:pt x="193" y="1"/>
                  </a:moveTo>
                  <a:lnTo>
                    <a:pt x="193" y="1"/>
                  </a:lnTo>
                  <a:cubicBezTo>
                    <a:pt x="1" y="1945"/>
                    <a:pt x="176" y="3987"/>
                    <a:pt x="285" y="5674"/>
                  </a:cubicBezTo>
                  <a:cubicBezTo>
                    <a:pt x="540" y="9681"/>
                    <a:pt x="490" y="15526"/>
                    <a:pt x="3495" y="18427"/>
                  </a:cubicBezTo>
                  <a:cubicBezTo>
                    <a:pt x="4906" y="19785"/>
                    <a:pt x="6534" y="20365"/>
                    <a:pt x="8154" y="20365"/>
                  </a:cubicBezTo>
                  <a:cubicBezTo>
                    <a:pt x="9369" y="20365"/>
                    <a:pt x="10580" y="20039"/>
                    <a:pt x="11686" y="19475"/>
                  </a:cubicBezTo>
                  <a:cubicBezTo>
                    <a:pt x="11515" y="19471"/>
                    <a:pt x="11297" y="19467"/>
                    <a:pt x="11047" y="19459"/>
                  </a:cubicBezTo>
                  <a:cubicBezTo>
                    <a:pt x="11043" y="19459"/>
                    <a:pt x="11035" y="19463"/>
                    <a:pt x="11027" y="19467"/>
                  </a:cubicBezTo>
                  <a:cubicBezTo>
                    <a:pt x="10066" y="19876"/>
                    <a:pt x="9102" y="20076"/>
                    <a:pt x="8171" y="20076"/>
                  </a:cubicBezTo>
                  <a:cubicBezTo>
                    <a:pt x="6522" y="20076"/>
                    <a:pt x="4973" y="19446"/>
                    <a:pt x="3696" y="18219"/>
                  </a:cubicBezTo>
                  <a:cubicBezTo>
                    <a:pt x="1108" y="15722"/>
                    <a:pt x="857" y="10926"/>
                    <a:pt x="652" y="7072"/>
                  </a:cubicBezTo>
                  <a:cubicBezTo>
                    <a:pt x="627" y="6579"/>
                    <a:pt x="602" y="6108"/>
                    <a:pt x="573" y="5657"/>
                  </a:cubicBezTo>
                  <a:lnTo>
                    <a:pt x="536" y="5064"/>
                  </a:lnTo>
                  <a:cubicBezTo>
                    <a:pt x="435" y="3573"/>
                    <a:pt x="318" y="1841"/>
                    <a:pt x="469" y="172"/>
                  </a:cubicBezTo>
                  <a:lnTo>
                    <a:pt x="193" y="1"/>
                  </a:ln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5" name="Google Shape;2055;p55"/>
            <p:cNvSpPr/>
            <p:nvPr/>
          </p:nvSpPr>
          <p:spPr>
            <a:xfrm>
              <a:off x="3453254" y="2149169"/>
              <a:ext cx="19128" cy="32739"/>
            </a:xfrm>
            <a:custGeom>
              <a:avLst/>
              <a:gdLst/>
              <a:ahLst/>
              <a:cxnLst/>
              <a:rect l="l" t="t" r="r" b="b"/>
              <a:pathLst>
                <a:path w="1157" h="1980" extrusionOk="0">
                  <a:moveTo>
                    <a:pt x="581" y="1"/>
                  </a:moveTo>
                  <a:cubicBezTo>
                    <a:pt x="259" y="1"/>
                    <a:pt x="0" y="444"/>
                    <a:pt x="0" y="991"/>
                  </a:cubicBezTo>
                  <a:cubicBezTo>
                    <a:pt x="0" y="1537"/>
                    <a:pt x="259" y="1980"/>
                    <a:pt x="581" y="1980"/>
                  </a:cubicBezTo>
                  <a:cubicBezTo>
                    <a:pt x="897" y="1980"/>
                    <a:pt x="1157" y="1537"/>
                    <a:pt x="1157" y="991"/>
                  </a:cubicBezTo>
                  <a:cubicBezTo>
                    <a:pt x="1157" y="444"/>
                    <a:pt x="897" y="1"/>
                    <a:pt x="58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6" name="Google Shape;2056;p55"/>
            <p:cNvSpPr/>
            <p:nvPr/>
          </p:nvSpPr>
          <p:spPr>
            <a:xfrm>
              <a:off x="3537113" y="2152608"/>
              <a:ext cx="20236" cy="32690"/>
            </a:xfrm>
            <a:custGeom>
              <a:avLst/>
              <a:gdLst/>
              <a:ahLst/>
              <a:cxnLst/>
              <a:rect l="l" t="t" r="r" b="b"/>
              <a:pathLst>
                <a:path w="1224" h="1977" extrusionOk="0">
                  <a:moveTo>
                    <a:pt x="659" y="1"/>
                  </a:moveTo>
                  <a:cubicBezTo>
                    <a:pt x="348" y="1"/>
                    <a:pt x="71" y="417"/>
                    <a:pt x="38" y="953"/>
                  </a:cubicBezTo>
                  <a:cubicBezTo>
                    <a:pt x="0" y="1496"/>
                    <a:pt x="230" y="1955"/>
                    <a:pt x="547" y="1976"/>
                  </a:cubicBezTo>
                  <a:cubicBezTo>
                    <a:pt x="555" y="1977"/>
                    <a:pt x="562" y="1977"/>
                    <a:pt x="570" y="1977"/>
                  </a:cubicBezTo>
                  <a:cubicBezTo>
                    <a:pt x="878" y="1977"/>
                    <a:pt x="1153" y="1558"/>
                    <a:pt x="1190" y="1028"/>
                  </a:cubicBezTo>
                  <a:cubicBezTo>
                    <a:pt x="1224" y="482"/>
                    <a:pt x="994" y="22"/>
                    <a:pt x="676" y="1"/>
                  </a:cubicBezTo>
                  <a:cubicBezTo>
                    <a:pt x="671" y="1"/>
                    <a:pt x="665" y="1"/>
                    <a:pt x="6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7" name="Google Shape;2057;p55"/>
            <p:cNvSpPr/>
            <p:nvPr/>
          </p:nvSpPr>
          <p:spPr>
            <a:xfrm>
              <a:off x="3433298" y="2099832"/>
              <a:ext cx="50110" cy="26588"/>
            </a:xfrm>
            <a:custGeom>
              <a:avLst/>
              <a:gdLst/>
              <a:ahLst/>
              <a:cxnLst/>
              <a:rect l="l" t="t" r="r" b="b"/>
              <a:pathLst>
                <a:path w="3031" h="1608" extrusionOk="0">
                  <a:moveTo>
                    <a:pt x="2042" y="1"/>
                  </a:moveTo>
                  <a:cubicBezTo>
                    <a:pt x="759" y="1"/>
                    <a:pt x="0" y="1607"/>
                    <a:pt x="0" y="1607"/>
                  </a:cubicBezTo>
                  <a:lnTo>
                    <a:pt x="3031" y="309"/>
                  </a:lnTo>
                  <a:cubicBezTo>
                    <a:pt x="2674" y="89"/>
                    <a:pt x="2344" y="1"/>
                    <a:pt x="204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8" name="Google Shape;2058;p55"/>
            <p:cNvSpPr/>
            <p:nvPr/>
          </p:nvSpPr>
          <p:spPr>
            <a:xfrm>
              <a:off x="3427842" y="2095021"/>
              <a:ext cx="61038" cy="36228"/>
            </a:xfrm>
            <a:custGeom>
              <a:avLst/>
              <a:gdLst/>
              <a:ahLst/>
              <a:cxnLst/>
              <a:rect l="l" t="t" r="r" b="b"/>
              <a:pathLst>
                <a:path w="3692" h="2191" extrusionOk="0">
                  <a:moveTo>
                    <a:pt x="2370" y="0"/>
                  </a:moveTo>
                  <a:cubicBezTo>
                    <a:pt x="2193" y="0"/>
                    <a:pt x="2017" y="26"/>
                    <a:pt x="1842" y="78"/>
                  </a:cubicBezTo>
                  <a:cubicBezTo>
                    <a:pt x="719" y="412"/>
                    <a:pt x="93" y="1719"/>
                    <a:pt x="68" y="1777"/>
                  </a:cubicBezTo>
                  <a:cubicBezTo>
                    <a:pt x="0" y="1919"/>
                    <a:pt x="64" y="2095"/>
                    <a:pt x="205" y="2162"/>
                  </a:cubicBezTo>
                  <a:cubicBezTo>
                    <a:pt x="247" y="2182"/>
                    <a:pt x="289" y="2191"/>
                    <a:pt x="330" y="2191"/>
                  </a:cubicBezTo>
                  <a:cubicBezTo>
                    <a:pt x="439" y="2191"/>
                    <a:pt x="544" y="2128"/>
                    <a:pt x="594" y="2024"/>
                  </a:cubicBezTo>
                  <a:cubicBezTo>
                    <a:pt x="598" y="2012"/>
                    <a:pt x="1141" y="892"/>
                    <a:pt x="2013" y="634"/>
                  </a:cubicBezTo>
                  <a:cubicBezTo>
                    <a:pt x="2131" y="599"/>
                    <a:pt x="2250" y="582"/>
                    <a:pt x="2370" y="582"/>
                  </a:cubicBezTo>
                  <a:cubicBezTo>
                    <a:pt x="2641" y="582"/>
                    <a:pt x="2919" y="670"/>
                    <a:pt x="3211" y="846"/>
                  </a:cubicBezTo>
                  <a:cubicBezTo>
                    <a:pt x="3258" y="877"/>
                    <a:pt x="3310" y="891"/>
                    <a:pt x="3362" y="891"/>
                  </a:cubicBezTo>
                  <a:cubicBezTo>
                    <a:pt x="3458" y="891"/>
                    <a:pt x="3553" y="841"/>
                    <a:pt x="3607" y="754"/>
                  </a:cubicBezTo>
                  <a:cubicBezTo>
                    <a:pt x="3692" y="617"/>
                    <a:pt x="3649" y="437"/>
                    <a:pt x="3511" y="353"/>
                  </a:cubicBezTo>
                  <a:cubicBezTo>
                    <a:pt x="3131" y="118"/>
                    <a:pt x="2748" y="0"/>
                    <a:pt x="2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9" name="Google Shape;2059;p55"/>
            <p:cNvSpPr/>
            <p:nvPr/>
          </p:nvSpPr>
          <p:spPr>
            <a:xfrm>
              <a:off x="3533509" y="2104214"/>
              <a:ext cx="35776" cy="24621"/>
            </a:xfrm>
            <a:custGeom>
              <a:avLst/>
              <a:gdLst/>
              <a:ahLst/>
              <a:cxnLst/>
              <a:rect l="l" t="t" r="r" b="b"/>
              <a:pathLst>
                <a:path w="2164" h="1489" extrusionOk="0">
                  <a:moveTo>
                    <a:pt x="923" y="0"/>
                  </a:moveTo>
                  <a:cubicBezTo>
                    <a:pt x="417" y="0"/>
                    <a:pt x="1" y="479"/>
                    <a:pt x="1" y="479"/>
                  </a:cubicBezTo>
                  <a:lnTo>
                    <a:pt x="2164" y="1489"/>
                  </a:lnTo>
                  <a:cubicBezTo>
                    <a:pt x="1810" y="321"/>
                    <a:pt x="1337" y="0"/>
                    <a:pt x="92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0" name="Google Shape;2060;p55"/>
            <p:cNvSpPr/>
            <p:nvPr/>
          </p:nvSpPr>
          <p:spPr>
            <a:xfrm>
              <a:off x="3528135" y="2099386"/>
              <a:ext cx="46539" cy="34211"/>
            </a:xfrm>
            <a:custGeom>
              <a:avLst/>
              <a:gdLst/>
              <a:ahLst/>
              <a:cxnLst/>
              <a:rect l="l" t="t" r="r" b="b"/>
              <a:pathLst>
                <a:path w="2815" h="2069" extrusionOk="0">
                  <a:moveTo>
                    <a:pt x="1251" y="0"/>
                  </a:moveTo>
                  <a:cubicBezTo>
                    <a:pt x="619" y="0"/>
                    <a:pt x="128" y="552"/>
                    <a:pt x="105" y="578"/>
                  </a:cubicBezTo>
                  <a:cubicBezTo>
                    <a:pt x="0" y="700"/>
                    <a:pt x="13" y="883"/>
                    <a:pt x="134" y="987"/>
                  </a:cubicBezTo>
                  <a:cubicBezTo>
                    <a:pt x="191" y="1035"/>
                    <a:pt x="260" y="1060"/>
                    <a:pt x="329" y="1060"/>
                  </a:cubicBezTo>
                  <a:cubicBezTo>
                    <a:pt x="409" y="1060"/>
                    <a:pt x="487" y="1027"/>
                    <a:pt x="543" y="962"/>
                  </a:cubicBezTo>
                  <a:cubicBezTo>
                    <a:pt x="645" y="846"/>
                    <a:pt x="948" y="585"/>
                    <a:pt x="1248" y="585"/>
                  </a:cubicBezTo>
                  <a:cubicBezTo>
                    <a:pt x="1282" y="585"/>
                    <a:pt x="1315" y="588"/>
                    <a:pt x="1349" y="595"/>
                  </a:cubicBezTo>
                  <a:cubicBezTo>
                    <a:pt x="1678" y="665"/>
                    <a:pt x="1984" y="1116"/>
                    <a:pt x="2213" y="1864"/>
                  </a:cubicBezTo>
                  <a:cubicBezTo>
                    <a:pt x="2250" y="1989"/>
                    <a:pt x="2364" y="2068"/>
                    <a:pt x="2489" y="2068"/>
                  </a:cubicBezTo>
                  <a:cubicBezTo>
                    <a:pt x="2518" y="2068"/>
                    <a:pt x="2547" y="2064"/>
                    <a:pt x="2576" y="2056"/>
                  </a:cubicBezTo>
                  <a:cubicBezTo>
                    <a:pt x="2726" y="2010"/>
                    <a:pt x="2815" y="1848"/>
                    <a:pt x="2768" y="1697"/>
                  </a:cubicBezTo>
                  <a:cubicBezTo>
                    <a:pt x="2468" y="708"/>
                    <a:pt x="2029" y="144"/>
                    <a:pt x="1470" y="23"/>
                  </a:cubicBezTo>
                  <a:cubicBezTo>
                    <a:pt x="1395" y="8"/>
                    <a:pt x="1322" y="0"/>
                    <a:pt x="12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1" name="Google Shape;2061;p55"/>
            <p:cNvSpPr/>
            <p:nvPr/>
          </p:nvSpPr>
          <p:spPr>
            <a:xfrm>
              <a:off x="3500111" y="2198044"/>
              <a:ext cx="33412" cy="50068"/>
            </a:xfrm>
            <a:custGeom>
              <a:avLst/>
              <a:gdLst/>
              <a:ahLst/>
              <a:cxnLst/>
              <a:rect l="l" t="t" r="r" b="b"/>
              <a:pathLst>
                <a:path w="2021" h="3028" extrusionOk="0">
                  <a:moveTo>
                    <a:pt x="1124" y="1"/>
                  </a:moveTo>
                  <a:lnTo>
                    <a:pt x="1" y="3027"/>
                  </a:lnTo>
                  <a:cubicBezTo>
                    <a:pt x="1" y="3027"/>
                    <a:pt x="1445" y="2885"/>
                    <a:pt x="1733" y="2451"/>
                  </a:cubicBezTo>
                  <a:cubicBezTo>
                    <a:pt x="2021" y="2018"/>
                    <a:pt x="1299" y="1295"/>
                    <a:pt x="1153" y="284"/>
                  </a:cubicBezTo>
                  <a:cubicBezTo>
                    <a:pt x="1140" y="197"/>
                    <a:pt x="1132" y="101"/>
                    <a:pt x="112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2" name="Google Shape;2062;p55"/>
            <p:cNvSpPr/>
            <p:nvPr/>
          </p:nvSpPr>
          <p:spPr>
            <a:xfrm>
              <a:off x="3495084" y="2193282"/>
              <a:ext cx="41761" cy="59675"/>
            </a:xfrm>
            <a:custGeom>
              <a:avLst/>
              <a:gdLst/>
              <a:ahLst/>
              <a:cxnLst/>
              <a:rect l="l" t="t" r="r" b="b"/>
              <a:pathLst>
                <a:path w="2526" h="3609" extrusionOk="0">
                  <a:moveTo>
                    <a:pt x="1432" y="0"/>
                  </a:moveTo>
                  <a:cubicBezTo>
                    <a:pt x="1423" y="0"/>
                    <a:pt x="1415" y="0"/>
                    <a:pt x="1407" y="1"/>
                  </a:cubicBezTo>
                  <a:cubicBezTo>
                    <a:pt x="1244" y="13"/>
                    <a:pt x="1127" y="151"/>
                    <a:pt x="1139" y="314"/>
                  </a:cubicBezTo>
                  <a:cubicBezTo>
                    <a:pt x="1147" y="418"/>
                    <a:pt x="1157" y="518"/>
                    <a:pt x="1169" y="614"/>
                  </a:cubicBezTo>
                  <a:cubicBezTo>
                    <a:pt x="1240" y="1107"/>
                    <a:pt x="1436" y="1533"/>
                    <a:pt x="1590" y="1875"/>
                  </a:cubicBezTo>
                  <a:cubicBezTo>
                    <a:pt x="1724" y="2167"/>
                    <a:pt x="1866" y="2472"/>
                    <a:pt x="1795" y="2576"/>
                  </a:cubicBezTo>
                  <a:cubicBezTo>
                    <a:pt x="1669" y="2768"/>
                    <a:pt x="906" y="2965"/>
                    <a:pt x="276" y="3027"/>
                  </a:cubicBezTo>
                  <a:cubicBezTo>
                    <a:pt x="117" y="3044"/>
                    <a:pt x="0" y="3186"/>
                    <a:pt x="16" y="3345"/>
                  </a:cubicBezTo>
                  <a:cubicBezTo>
                    <a:pt x="29" y="3495"/>
                    <a:pt x="159" y="3608"/>
                    <a:pt x="305" y="3608"/>
                  </a:cubicBezTo>
                  <a:cubicBezTo>
                    <a:pt x="313" y="3608"/>
                    <a:pt x="326" y="3608"/>
                    <a:pt x="334" y="3603"/>
                  </a:cubicBezTo>
                  <a:cubicBezTo>
                    <a:pt x="706" y="3566"/>
                    <a:pt x="1941" y="3408"/>
                    <a:pt x="2280" y="2898"/>
                  </a:cubicBezTo>
                  <a:cubicBezTo>
                    <a:pt x="2525" y="2526"/>
                    <a:pt x="2330" y="2092"/>
                    <a:pt x="2120" y="1633"/>
                  </a:cubicBezTo>
                  <a:cubicBezTo>
                    <a:pt x="1974" y="1312"/>
                    <a:pt x="1804" y="944"/>
                    <a:pt x="1745" y="535"/>
                  </a:cubicBezTo>
                  <a:cubicBezTo>
                    <a:pt x="1737" y="452"/>
                    <a:pt x="1724" y="360"/>
                    <a:pt x="1716" y="268"/>
                  </a:cubicBezTo>
                  <a:cubicBezTo>
                    <a:pt x="1704" y="114"/>
                    <a:pt x="1583" y="0"/>
                    <a:pt x="14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3" name="Google Shape;2063;p55"/>
            <p:cNvSpPr/>
            <p:nvPr/>
          </p:nvSpPr>
          <p:spPr>
            <a:xfrm>
              <a:off x="3432554" y="2265353"/>
              <a:ext cx="58046" cy="23364"/>
            </a:xfrm>
            <a:custGeom>
              <a:avLst/>
              <a:gdLst/>
              <a:ahLst/>
              <a:cxnLst/>
              <a:rect l="l" t="t" r="r" b="b"/>
              <a:pathLst>
                <a:path w="3511" h="1413" extrusionOk="0">
                  <a:moveTo>
                    <a:pt x="0" y="0"/>
                  </a:moveTo>
                  <a:lnTo>
                    <a:pt x="0" y="0"/>
                  </a:lnTo>
                  <a:cubicBezTo>
                    <a:pt x="548" y="1161"/>
                    <a:pt x="1601" y="1412"/>
                    <a:pt x="2412" y="1412"/>
                  </a:cubicBezTo>
                  <a:cubicBezTo>
                    <a:pt x="3033" y="1412"/>
                    <a:pt x="3511" y="1265"/>
                    <a:pt x="3511" y="12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4" name="Google Shape;2064;p55"/>
            <p:cNvSpPr/>
            <p:nvPr/>
          </p:nvSpPr>
          <p:spPr>
            <a:xfrm>
              <a:off x="3427081" y="2260509"/>
              <a:ext cx="68907" cy="33087"/>
            </a:xfrm>
            <a:custGeom>
              <a:avLst/>
              <a:gdLst/>
              <a:ahLst/>
              <a:cxnLst/>
              <a:rect l="l" t="t" r="r" b="b"/>
              <a:pathLst>
                <a:path w="4168" h="2001" extrusionOk="0">
                  <a:moveTo>
                    <a:pt x="333" y="1"/>
                  </a:moveTo>
                  <a:cubicBezTo>
                    <a:pt x="292" y="1"/>
                    <a:pt x="249" y="10"/>
                    <a:pt x="210" y="30"/>
                  </a:cubicBezTo>
                  <a:cubicBezTo>
                    <a:pt x="64" y="97"/>
                    <a:pt x="0" y="268"/>
                    <a:pt x="68" y="414"/>
                  </a:cubicBezTo>
                  <a:cubicBezTo>
                    <a:pt x="652" y="1654"/>
                    <a:pt x="1800" y="2001"/>
                    <a:pt x="2773" y="2001"/>
                  </a:cubicBezTo>
                  <a:cubicBezTo>
                    <a:pt x="3216" y="2001"/>
                    <a:pt x="3624" y="1930"/>
                    <a:pt x="3925" y="1837"/>
                  </a:cubicBezTo>
                  <a:cubicBezTo>
                    <a:pt x="4079" y="1787"/>
                    <a:pt x="4167" y="1625"/>
                    <a:pt x="4117" y="1475"/>
                  </a:cubicBezTo>
                  <a:cubicBezTo>
                    <a:pt x="4080" y="1350"/>
                    <a:pt x="3966" y="1268"/>
                    <a:pt x="3842" y="1268"/>
                  </a:cubicBezTo>
                  <a:cubicBezTo>
                    <a:pt x="3813" y="1268"/>
                    <a:pt x="3783" y="1273"/>
                    <a:pt x="3754" y="1282"/>
                  </a:cubicBezTo>
                  <a:cubicBezTo>
                    <a:pt x="3714" y="1293"/>
                    <a:pt x="3282" y="1422"/>
                    <a:pt x="2733" y="1422"/>
                  </a:cubicBezTo>
                  <a:cubicBezTo>
                    <a:pt x="2007" y="1422"/>
                    <a:pt x="1079" y="1196"/>
                    <a:pt x="594" y="168"/>
                  </a:cubicBezTo>
                  <a:cubicBezTo>
                    <a:pt x="545" y="63"/>
                    <a:pt x="441" y="1"/>
                    <a:pt x="33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5" name="Google Shape;2065;p55"/>
            <p:cNvSpPr/>
            <p:nvPr/>
          </p:nvSpPr>
          <p:spPr>
            <a:xfrm>
              <a:off x="3402859" y="2104379"/>
              <a:ext cx="103543" cy="103559"/>
            </a:xfrm>
            <a:custGeom>
              <a:avLst/>
              <a:gdLst/>
              <a:ahLst/>
              <a:cxnLst/>
              <a:rect l="l" t="t" r="r" b="b"/>
              <a:pathLst>
                <a:path w="6263" h="6263" extrusionOk="0">
                  <a:moveTo>
                    <a:pt x="3132" y="288"/>
                  </a:moveTo>
                  <a:cubicBezTo>
                    <a:pt x="4702" y="288"/>
                    <a:pt x="5974" y="1562"/>
                    <a:pt x="5974" y="3132"/>
                  </a:cubicBezTo>
                  <a:cubicBezTo>
                    <a:pt x="5974" y="4697"/>
                    <a:pt x="4702" y="5970"/>
                    <a:pt x="3132" y="5970"/>
                  </a:cubicBezTo>
                  <a:cubicBezTo>
                    <a:pt x="1566" y="5970"/>
                    <a:pt x="293" y="4697"/>
                    <a:pt x="293" y="3132"/>
                  </a:cubicBezTo>
                  <a:cubicBezTo>
                    <a:pt x="293" y="1562"/>
                    <a:pt x="1566" y="288"/>
                    <a:pt x="3132" y="288"/>
                  </a:cubicBezTo>
                  <a:close/>
                  <a:moveTo>
                    <a:pt x="3132" y="1"/>
                  </a:moveTo>
                  <a:cubicBezTo>
                    <a:pt x="1407" y="1"/>
                    <a:pt x="1" y="1403"/>
                    <a:pt x="1" y="3132"/>
                  </a:cubicBezTo>
                  <a:cubicBezTo>
                    <a:pt x="1" y="4856"/>
                    <a:pt x="1407" y="6263"/>
                    <a:pt x="3132" y="6263"/>
                  </a:cubicBezTo>
                  <a:cubicBezTo>
                    <a:pt x="4860" y="6263"/>
                    <a:pt x="6263" y="4856"/>
                    <a:pt x="6263" y="3132"/>
                  </a:cubicBezTo>
                  <a:cubicBezTo>
                    <a:pt x="6263" y="1403"/>
                    <a:pt x="4860" y="1"/>
                    <a:pt x="31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6" name="Google Shape;2066;p55"/>
            <p:cNvSpPr/>
            <p:nvPr/>
          </p:nvSpPr>
          <p:spPr>
            <a:xfrm>
              <a:off x="3519786" y="2104379"/>
              <a:ext cx="93475" cy="103559"/>
            </a:xfrm>
            <a:custGeom>
              <a:avLst/>
              <a:gdLst/>
              <a:ahLst/>
              <a:cxnLst/>
              <a:rect l="l" t="t" r="r" b="b"/>
              <a:pathLst>
                <a:path w="5654" h="6263" extrusionOk="0">
                  <a:moveTo>
                    <a:pt x="2827" y="288"/>
                  </a:moveTo>
                  <a:cubicBezTo>
                    <a:pt x="4225" y="288"/>
                    <a:pt x="5364" y="1562"/>
                    <a:pt x="5364" y="3132"/>
                  </a:cubicBezTo>
                  <a:cubicBezTo>
                    <a:pt x="5364" y="4697"/>
                    <a:pt x="4225" y="5970"/>
                    <a:pt x="2827" y="5970"/>
                  </a:cubicBezTo>
                  <a:cubicBezTo>
                    <a:pt x="1428" y="5970"/>
                    <a:pt x="289" y="4697"/>
                    <a:pt x="289" y="3132"/>
                  </a:cubicBezTo>
                  <a:cubicBezTo>
                    <a:pt x="289" y="1562"/>
                    <a:pt x="1428" y="288"/>
                    <a:pt x="2827" y="288"/>
                  </a:cubicBezTo>
                  <a:close/>
                  <a:moveTo>
                    <a:pt x="2827" y="1"/>
                  </a:moveTo>
                  <a:cubicBezTo>
                    <a:pt x="1266" y="1"/>
                    <a:pt x="0" y="1403"/>
                    <a:pt x="0" y="3132"/>
                  </a:cubicBezTo>
                  <a:cubicBezTo>
                    <a:pt x="0" y="4856"/>
                    <a:pt x="1266" y="6263"/>
                    <a:pt x="2827" y="6263"/>
                  </a:cubicBezTo>
                  <a:cubicBezTo>
                    <a:pt x="4384" y="6263"/>
                    <a:pt x="5653" y="4856"/>
                    <a:pt x="5653" y="3132"/>
                  </a:cubicBezTo>
                  <a:cubicBezTo>
                    <a:pt x="5653" y="1403"/>
                    <a:pt x="4384" y="1"/>
                    <a:pt x="2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7" name="Google Shape;2067;p55"/>
            <p:cNvSpPr/>
            <p:nvPr/>
          </p:nvSpPr>
          <p:spPr>
            <a:xfrm>
              <a:off x="3332243" y="2153733"/>
              <a:ext cx="75537" cy="7821"/>
            </a:xfrm>
            <a:custGeom>
              <a:avLst/>
              <a:gdLst/>
              <a:ahLst/>
              <a:cxnLst/>
              <a:rect l="l" t="t" r="r" b="b"/>
              <a:pathLst>
                <a:path w="4569" h="473" extrusionOk="0">
                  <a:moveTo>
                    <a:pt x="4409" y="0"/>
                  </a:moveTo>
                  <a:lnTo>
                    <a:pt x="147" y="184"/>
                  </a:lnTo>
                  <a:cubicBezTo>
                    <a:pt x="63" y="189"/>
                    <a:pt x="0" y="255"/>
                    <a:pt x="5" y="334"/>
                  </a:cubicBezTo>
                  <a:cubicBezTo>
                    <a:pt x="9" y="414"/>
                    <a:pt x="71" y="472"/>
                    <a:pt x="151" y="472"/>
                  </a:cubicBezTo>
                  <a:lnTo>
                    <a:pt x="156" y="472"/>
                  </a:lnTo>
                  <a:lnTo>
                    <a:pt x="4422" y="293"/>
                  </a:lnTo>
                  <a:cubicBezTo>
                    <a:pt x="4505" y="289"/>
                    <a:pt x="4568" y="218"/>
                    <a:pt x="4564" y="139"/>
                  </a:cubicBezTo>
                  <a:cubicBezTo>
                    <a:pt x="4559" y="59"/>
                    <a:pt x="4480" y="0"/>
                    <a:pt x="44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8" name="Google Shape;2068;p55"/>
            <p:cNvSpPr/>
            <p:nvPr/>
          </p:nvSpPr>
          <p:spPr>
            <a:xfrm>
              <a:off x="3590335" y="2153733"/>
              <a:ext cx="22931" cy="4861"/>
            </a:xfrm>
            <a:custGeom>
              <a:avLst/>
              <a:gdLst/>
              <a:ahLst/>
              <a:cxnLst/>
              <a:rect l="l" t="t" r="r" b="b"/>
              <a:pathLst>
                <a:path w="1387" h="294" extrusionOk="0">
                  <a:moveTo>
                    <a:pt x="142" y="0"/>
                  </a:moveTo>
                  <a:cubicBezTo>
                    <a:pt x="62" y="0"/>
                    <a:pt x="0" y="64"/>
                    <a:pt x="0" y="147"/>
                  </a:cubicBezTo>
                  <a:cubicBezTo>
                    <a:pt x="0" y="226"/>
                    <a:pt x="62" y="293"/>
                    <a:pt x="142" y="293"/>
                  </a:cubicBezTo>
                  <a:lnTo>
                    <a:pt x="1240" y="293"/>
                  </a:lnTo>
                  <a:cubicBezTo>
                    <a:pt x="1319" y="293"/>
                    <a:pt x="1386" y="226"/>
                    <a:pt x="1386" y="147"/>
                  </a:cubicBezTo>
                  <a:cubicBezTo>
                    <a:pt x="1386" y="64"/>
                    <a:pt x="1319" y="0"/>
                    <a:pt x="124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9" name="Google Shape;2069;p55"/>
            <p:cNvSpPr/>
            <p:nvPr/>
          </p:nvSpPr>
          <p:spPr>
            <a:xfrm>
              <a:off x="3501632" y="2138621"/>
              <a:ext cx="25262" cy="4845"/>
            </a:xfrm>
            <a:custGeom>
              <a:avLst/>
              <a:gdLst/>
              <a:ahLst/>
              <a:cxnLst/>
              <a:rect l="l" t="t" r="r" b="b"/>
              <a:pathLst>
                <a:path w="1528" h="293" extrusionOk="0">
                  <a:moveTo>
                    <a:pt x="146" y="1"/>
                  </a:moveTo>
                  <a:cubicBezTo>
                    <a:pt x="63" y="1"/>
                    <a:pt x="0" y="63"/>
                    <a:pt x="0" y="146"/>
                  </a:cubicBezTo>
                  <a:cubicBezTo>
                    <a:pt x="0" y="226"/>
                    <a:pt x="63" y="292"/>
                    <a:pt x="146" y="292"/>
                  </a:cubicBezTo>
                  <a:lnTo>
                    <a:pt x="1383" y="292"/>
                  </a:lnTo>
                  <a:cubicBezTo>
                    <a:pt x="1466" y="292"/>
                    <a:pt x="1528" y="226"/>
                    <a:pt x="1528" y="146"/>
                  </a:cubicBezTo>
                  <a:cubicBezTo>
                    <a:pt x="1528" y="63"/>
                    <a:pt x="1466" y="1"/>
                    <a:pt x="13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0" name="Google Shape;2070;p55"/>
            <p:cNvSpPr/>
            <p:nvPr/>
          </p:nvSpPr>
          <p:spPr>
            <a:xfrm>
              <a:off x="3139972" y="1843937"/>
              <a:ext cx="534611" cy="569763"/>
            </a:xfrm>
            <a:custGeom>
              <a:avLst/>
              <a:gdLst/>
              <a:ahLst/>
              <a:cxnLst/>
              <a:rect l="l" t="t" r="r" b="b"/>
              <a:pathLst>
                <a:path w="32337" h="34458" extrusionOk="0">
                  <a:moveTo>
                    <a:pt x="14863" y="0"/>
                  </a:moveTo>
                  <a:cubicBezTo>
                    <a:pt x="13418" y="0"/>
                    <a:pt x="11673" y="242"/>
                    <a:pt x="9747" y="995"/>
                  </a:cubicBezTo>
                  <a:cubicBezTo>
                    <a:pt x="2103" y="3988"/>
                    <a:pt x="2274" y="14200"/>
                    <a:pt x="4170" y="20704"/>
                  </a:cubicBezTo>
                  <a:cubicBezTo>
                    <a:pt x="4741" y="22666"/>
                    <a:pt x="6115" y="25651"/>
                    <a:pt x="4858" y="27622"/>
                  </a:cubicBezTo>
                  <a:cubicBezTo>
                    <a:pt x="4580" y="28061"/>
                    <a:pt x="4118" y="28260"/>
                    <a:pt x="3652" y="28260"/>
                  </a:cubicBezTo>
                  <a:cubicBezTo>
                    <a:pt x="2798" y="28260"/>
                    <a:pt x="1930" y="27590"/>
                    <a:pt x="2149" y="26494"/>
                  </a:cubicBezTo>
                  <a:cubicBezTo>
                    <a:pt x="2487" y="24799"/>
                    <a:pt x="3051" y="25363"/>
                    <a:pt x="3506" y="25138"/>
                  </a:cubicBezTo>
                  <a:cubicBezTo>
                    <a:pt x="3957" y="24912"/>
                    <a:pt x="3280" y="24687"/>
                    <a:pt x="2261" y="24344"/>
                  </a:cubicBezTo>
                  <a:cubicBezTo>
                    <a:pt x="2123" y="24298"/>
                    <a:pt x="1987" y="24275"/>
                    <a:pt x="1855" y="24275"/>
                  </a:cubicBezTo>
                  <a:cubicBezTo>
                    <a:pt x="1016" y="24275"/>
                    <a:pt x="337" y="25212"/>
                    <a:pt x="228" y="27171"/>
                  </a:cubicBezTo>
                  <a:cubicBezTo>
                    <a:pt x="1" y="31282"/>
                    <a:pt x="4012" y="34458"/>
                    <a:pt x="7701" y="34458"/>
                  </a:cubicBezTo>
                  <a:cubicBezTo>
                    <a:pt x="9485" y="34458"/>
                    <a:pt x="11193" y="33715"/>
                    <a:pt x="12311" y="31976"/>
                  </a:cubicBezTo>
                  <a:cubicBezTo>
                    <a:pt x="13708" y="29650"/>
                    <a:pt x="12473" y="25609"/>
                    <a:pt x="11864" y="22691"/>
                  </a:cubicBezTo>
                  <a:cubicBezTo>
                    <a:pt x="11667" y="21747"/>
                    <a:pt x="11550" y="20595"/>
                    <a:pt x="11479" y="19614"/>
                  </a:cubicBezTo>
                  <a:cubicBezTo>
                    <a:pt x="12406" y="19472"/>
                    <a:pt x="13625" y="19084"/>
                    <a:pt x="14297" y="18186"/>
                  </a:cubicBezTo>
                  <a:cubicBezTo>
                    <a:pt x="14920" y="17360"/>
                    <a:pt x="15383" y="16454"/>
                    <a:pt x="15667" y="15824"/>
                  </a:cubicBezTo>
                  <a:cubicBezTo>
                    <a:pt x="16076" y="15832"/>
                    <a:pt x="16502" y="15853"/>
                    <a:pt x="16965" y="15899"/>
                  </a:cubicBezTo>
                  <a:cubicBezTo>
                    <a:pt x="17098" y="15912"/>
                    <a:pt x="17229" y="15919"/>
                    <a:pt x="17357" y="15919"/>
                  </a:cubicBezTo>
                  <a:cubicBezTo>
                    <a:pt x="21703" y="15919"/>
                    <a:pt x="23022" y="8447"/>
                    <a:pt x="23022" y="8447"/>
                  </a:cubicBezTo>
                  <a:cubicBezTo>
                    <a:pt x="23022" y="8447"/>
                    <a:pt x="25348" y="12872"/>
                    <a:pt x="26049" y="14504"/>
                  </a:cubicBezTo>
                  <a:lnTo>
                    <a:pt x="26746" y="16132"/>
                  </a:lnTo>
                  <a:cubicBezTo>
                    <a:pt x="26746" y="16132"/>
                    <a:pt x="26767" y="16135"/>
                    <a:pt x="26806" y="16135"/>
                  </a:cubicBezTo>
                  <a:cubicBezTo>
                    <a:pt x="27139" y="16135"/>
                    <a:pt x="28805" y="15948"/>
                    <a:pt x="30471" y="12408"/>
                  </a:cubicBezTo>
                  <a:cubicBezTo>
                    <a:pt x="32336" y="8447"/>
                    <a:pt x="30240" y="2160"/>
                    <a:pt x="25816" y="1462"/>
                  </a:cubicBezTo>
                  <a:cubicBezTo>
                    <a:pt x="21390" y="766"/>
                    <a:pt x="19061" y="766"/>
                    <a:pt x="19061" y="766"/>
                  </a:cubicBezTo>
                  <a:cubicBezTo>
                    <a:pt x="19061" y="766"/>
                    <a:pt x="17437" y="0"/>
                    <a:pt x="1486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1" name="Google Shape;2071;p55"/>
            <p:cNvSpPr/>
            <p:nvPr/>
          </p:nvSpPr>
          <p:spPr>
            <a:xfrm>
              <a:off x="3135525" y="1839010"/>
              <a:ext cx="530429" cy="579552"/>
            </a:xfrm>
            <a:custGeom>
              <a:avLst/>
              <a:gdLst/>
              <a:ahLst/>
              <a:cxnLst/>
              <a:rect l="l" t="t" r="r" b="b"/>
              <a:pathLst>
                <a:path w="32084" h="35050" extrusionOk="0">
                  <a:moveTo>
                    <a:pt x="15127" y="595"/>
                  </a:moveTo>
                  <a:cubicBezTo>
                    <a:pt x="17603" y="595"/>
                    <a:pt x="19182" y="1313"/>
                    <a:pt x="19208" y="1326"/>
                  </a:cubicBezTo>
                  <a:cubicBezTo>
                    <a:pt x="19246" y="1343"/>
                    <a:pt x="19288" y="1351"/>
                    <a:pt x="19330" y="1351"/>
                  </a:cubicBezTo>
                  <a:cubicBezTo>
                    <a:pt x="19355" y="1351"/>
                    <a:pt x="21692" y="1359"/>
                    <a:pt x="26039" y="2049"/>
                  </a:cubicBezTo>
                  <a:cubicBezTo>
                    <a:pt x="27704" y="2311"/>
                    <a:pt x="29149" y="3443"/>
                    <a:pt x="30096" y="5238"/>
                  </a:cubicBezTo>
                  <a:cubicBezTo>
                    <a:pt x="31311" y="7530"/>
                    <a:pt x="31466" y="10482"/>
                    <a:pt x="30476" y="12581"/>
                  </a:cubicBezTo>
                  <a:cubicBezTo>
                    <a:pt x="29052" y="15608"/>
                    <a:pt x="27659" y="16063"/>
                    <a:pt x="27203" y="16130"/>
                  </a:cubicBezTo>
                  <a:lnTo>
                    <a:pt x="26586" y="14685"/>
                  </a:lnTo>
                  <a:cubicBezTo>
                    <a:pt x="25888" y="13066"/>
                    <a:pt x="23642" y="8791"/>
                    <a:pt x="23546" y="8611"/>
                  </a:cubicBezTo>
                  <a:cubicBezTo>
                    <a:pt x="23494" y="8515"/>
                    <a:pt x="23389" y="8454"/>
                    <a:pt x="23284" y="8454"/>
                  </a:cubicBezTo>
                  <a:cubicBezTo>
                    <a:pt x="23271" y="8454"/>
                    <a:pt x="23258" y="8455"/>
                    <a:pt x="23245" y="8457"/>
                  </a:cubicBezTo>
                  <a:cubicBezTo>
                    <a:pt x="23120" y="8478"/>
                    <a:pt x="23025" y="8573"/>
                    <a:pt x="23004" y="8695"/>
                  </a:cubicBezTo>
                  <a:cubicBezTo>
                    <a:pt x="22991" y="8772"/>
                    <a:pt x="21678" y="15927"/>
                    <a:pt x="17623" y="15927"/>
                  </a:cubicBezTo>
                  <a:cubicBezTo>
                    <a:pt x="17506" y="15927"/>
                    <a:pt x="17386" y="15921"/>
                    <a:pt x="17264" y="15908"/>
                  </a:cubicBezTo>
                  <a:cubicBezTo>
                    <a:pt x="16842" y="15867"/>
                    <a:pt x="16412" y="15842"/>
                    <a:pt x="15944" y="15829"/>
                  </a:cubicBezTo>
                  <a:cubicBezTo>
                    <a:pt x="15939" y="15829"/>
                    <a:pt x="15933" y="15829"/>
                    <a:pt x="15928" y="15829"/>
                  </a:cubicBezTo>
                  <a:cubicBezTo>
                    <a:pt x="15820" y="15829"/>
                    <a:pt x="15716" y="15902"/>
                    <a:pt x="15673" y="16001"/>
                  </a:cubicBezTo>
                  <a:cubicBezTo>
                    <a:pt x="15397" y="16606"/>
                    <a:pt x="14942" y="17500"/>
                    <a:pt x="14333" y="18313"/>
                  </a:cubicBezTo>
                  <a:cubicBezTo>
                    <a:pt x="13661" y="19211"/>
                    <a:pt x="12399" y="19519"/>
                    <a:pt x="11703" y="19625"/>
                  </a:cubicBezTo>
                  <a:cubicBezTo>
                    <a:pt x="11557" y="19650"/>
                    <a:pt x="11447" y="19783"/>
                    <a:pt x="11457" y="19933"/>
                  </a:cubicBezTo>
                  <a:cubicBezTo>
                    <a:pt x="11548" y="21194"/>
                    <a:pt x="11682" y="22242"/>
                    <a:pt x="11848" y="23047"/>
                  </a:cubicBezTo>
                  <a:cubicBezTo>
                    <a:pt x="11936" y="23465"/>
                    <a:pt x="12037" y="23908"/>
                    <a:pt x="12137" y="24367"/>
                  </a:cubicBezTo>
                  <a:cubicBezTo>
                    <a:pt x="12730" y="26980"/>
                    <a:pt x="13468" y="30228"/>
                    <a:pt x="12337" y="32119"/>
                  </a:cubicBezTo>
                  <a:cubicBezTo>
                    <a:pt x="11230" y="33838"/>
                    <a:pt x="9561" y="34458"/>
                    <a:pt x="7951" y="34458"/>
                  </a:cubicBezTo>
                  <a:cubicBezTo>
                    <a:pt x="7219" y="34458"/>
                    <a:pt x="6500" y="34330"/>
                    <a:pt x="5850" y="34118"/>
                  </a:cubicBezTo>
                  <a:cubicBezTo>
                    <a:pt x="3278" y="33284"/>
                    <a:pt x="602" y="30854"/>
                    <a:pt x="786" y="27485"/>
                  </a:cubicBezTo>
                  <a:cubicBezTo>
                    <a:pt x="857" y="26245"/>
                    <a:pt x="1178" y="25344"/>
                    <a:pt x="1671" y="25010"/>
                  </a:cubicBezTo>
                  <a:cubicBezTo>
                    <a:pt x="1809" y="24914"/>
                    <a:pt x="1963" y="24864"/>
                    <a:pt x="2126" y="24864"/>
                  </a:cubicBezTo>
                  <a:cubicBezTo>
                    <a:pt x="2226" y="24864"/>
                    <a:pt x="2330" y="24885"/>
                    <a:pt x="2439" y="24918"/>
                  </a:cubicBezTo>
                  <a:cubicBezTo>
                    <a:pt x="2723" y="25014"/>
                    <a:pt x="3052" y="25122"/>
                    <a:pt x="3299" y="25218"/>
                  </a:cubicBezTo>
                  <a:cubicBezTo>
                    <a:pt x="2823" y="25255"/>
                    <a:pt x="2389" y="25452"/>
                    <a:pt x="2135" y="26733"/>
                  </a:cubicBezTo>
                  <a:cubicBezTo>
                    <a:pt x="1959" y="27602"/>
                    <a:pt x="2372" y="28378"/>
                    <a:pt x="3191" y="28708"/>
                  </a:cubicBezTo>
                  <a:cubicBezTo>
                    <a:pt x="3435" y="28806"/>
                    <a:pt x="3684" y="28853"/>
                    <a:pt x="3926" y="28853"/>
                  </a:cubicBezTo>
                  <a:cubicBezTo>
                    <a:pt x="4512" y="28853"/>
                    <a:pt x="5055" y="28577"/>
                    <a:pt x="5374" y="28078"/>
                  </a:cubicBezTo>
                  <a:cubicBezTo>
                    <a:pt x="6493" y="26320"/>
                    <a:pt x="5695" y="23912"/>
                    <a:pt x="5052" y="21974"/>
                  </a:cubicBezTo>
                  <a:cubicBezTo>
                    <a:pt x="4927" y="21603"/>
                    <a:pt x="4810" y="21248"/>
                    <a:pt x="4719" y="20922"/>
                  </a:cubicBezTo>
                  <a:cubicBezTo>
                    <a:pt x="3040" y="15174"/>
                    <a:pt x="2297" y="4629"/>
                    <a:pt x="10125" y="1565"/>
                  </a:cubicBezTo>
                  <a:cubicBezTo>
                    <a:pt x="12003" y="830"/>
                    <a:pt x="13712" y="595"/>
                    <a:pt x="15127" y="595"/>
                  </a:cubicBezTo>
                  <a:close/>
                  <a:moveTo>
                    <a:pt x="15153" y="0"/>
                  </a:moveTo>
                  <a:cubicBezTo>
                    <a:pt x="13676" y="0"/>
                    <a:pt x="11890" y="249"/>
                    <a:pt x="9912" y="1022"/>
                  </a:cubicBezTo>
                  <a:cubicBezTo>
                    <a:pt x="1696" y="4240"/>
                    <a:pt x="2430" y="15145"/>
                    <a:pt x="4158" y="21081"/>
                  </a:cubicBezTo>
                  <a:cubicBezTo>
                    <a:pt x="4255" y="21415"/>
                    <a:pt x="4376" y="21779"/>
                    <a:pt x="4501" y="22158"/>
                  </a:cubicBezTo>
                  <a:cubicBezTo>
                    <a:pt x="5102" y="23978"/>
                    <a:pt x="5854" y="26241"/>
                    <a:pt x="4885" y="27765"/>
                  </a:cubicBezTo>
                  <a:cubicBezTo>
                    <a:pt x="4653" y="28126"/>
                    <a:pt x="4287" y="28267"/>
                    <a:pt x="3930" y="28267"/>
                  </a:cubicBezTo>
                  <a:cubicBezTo>
                    <a:pt x="3747" y="28267"/>
                    <a:pt x="3566" y="28230"/>
                    <a:pt x="3407" y="28166"/>
                  </a:cubicBezTo>
                  <a:cubicBezTo>
                    <a:pt x="2973" y="27995"/>
                    <a:pt x="2560" y="27556"/>
                    <a:pt x="2702" y="26847"/>
                  </a:cubicBezTo>
                  <a:cubicBezTo>
                    <a:pt x="2911" y="25816"/>
                    <a:pt x="3132" y="25807"/>
                    <a:pt x="3416" y="25794"/>
                  </a:cubicBezTo>
                  <a:cubicBezTo>
                    <a:pt x="3557" y="25790"/>
                    <a:pt x="3729" y="25781"/>
                    <a:pt x="3904" y="25694"/>
                  </a:cubicBezTo>
                  <a:cubicBezTo>
                    <a:pt x="4168" y="25561"/>
                    <a:pt x="4214" y="25386"/>
                    <a:pt x="4205" y="25260"/>
                  </a:cubicBezTo>
                  <a:cubicBezTo>
                    <a:pt x="4180" y="24889"/>
                    <a:pt x="3692" y="24725"/>
                    <a:pt x="2623" y="24367"/>
                  </a:cubicBezTo>
                  <a:cubicBezTo>
                    <a:pt x="2453" y="24311"/>
                    <a:pt x="2286" y="24284"/>
                    <a:pt x="2124" y="24284"/>
                  </a:cubicBezTo>
                  <a:cubicBezTo>
                    <a:pt x="1846" y="24284"/>
                    <a:pt x="1582" y="24364"/>
                    <a:pt x="1345" y="24525"/>
                  </a:cubicBezTo>
                  <a:cubicBezTo>
                    <a:pt x="682" y="24976"/>
                    <a:pt x="289" y="25987"/>
                    <a:pt x="206" y="27452"/>
                  </a:cubicBezTo>
                  <a:cubicBezTo>
                    <a:pt x="0" y="31130"/>
                    <a:pt x="2894" y="33772"/>
                    <a:pt x="5670" y="34670"/>
                  </a:cubicBezTo>
                  <a:cubicBezTo>
                    <a:pt x="6451" y="34924"/>
                    <a:pt x="7223" y="35049"/>
                    <a:pt x="7962" y="35049"/>
                  </a:cubicBezTo>
                  <a:cubicBezTo>
                    <a:pt x="9970" y="35049"/>
                    <a:pt x="11732" y="34132"/>
                    <a:pt x="12830" y="32424"/>
                  </a:cubicBezTo>
                  <a:cubicBezTo>
                    <a:pt x="14087" y="30328"/>
                    <a:pt x="13322" y="26951"/>
                    <a:pt x="12705" y="24237"/>
                  </a:cubicBezTo>
                  <a:cubicBezTo>
                    <a:pt x="12605" y="23783"/>
                    <a:pt x="12505" y="23344"/>
                    <a:pt x="12416" y="22931"/>
                  </a:cubicBezTo>
                  <a:cubicBezTo>
                    <a:pt x="12266" y="22205"/>
                    <a:pt x="12145" y="21273"/>
                    <a:pt x="12058" y="20155"/>
                  </a:cubicBezTo>
                  <a:cubicBezTo>
                    <a:pt x="12867" y="20000"/>
                    <a:pt x="14087" y="19612"/>
                    <a:pt x="14800" y="18660"/>
                  </a:cubicBezTo>
                  <a:cubicBezTo>
                    <a:pt x="15385" y="17879"/>
                    <a:pt x="15831" y="17040"/>
                    <a:pt x="16119" y="16418"/>
                  </a:cubicBezTo>
                  <a:cubicBezTo>
                    <a:pt x="16503" y="16430"/>
                    <a:pt x="16854" y="16452"/>
                    <a:pt x="17205" y="16485"/>
                  </a:cubicBezTo>
                  <a:cubicBezTo>
                    <a:pt x="17355" y="16502"/>
                    <a:pt x="17497" y="16510"/>
                    <a:pt x="17634" y="16510"/>
                  </a:cubicBezTo>
                  <a:cubicBezTo>
                    <a:pt x="21333" y="16510"/>
                    <a:pt x="22920" y="11571"/>
                    <a:pt x="23404" y="9592"/>
                  </a:cubicBezTo>
                  <a:cubicBezTo>
                    <a:pt x="24089" y="10908"/>
                    <a:pt x="25534" y="13704"/>
                    <a:pt x="26051" y="14916"/>
                  </a:cubicBezTo>
                  <a:lnTo>
                    <a:pt x="26748" y="16544"/>
                  </a:lnTo>
                  <a:cubicBezTo>
                    <a:pt x="26790" y="16639"/>
                    <a:pt x="26877" y="16706"/>
                    <a:pt x="26977" y="16719"/>
                  </a:cubicBezTo>
                  <a:cubicBezTo>
                    <a:pt x="26986" y="16720"/>
                    <a:pt x="27018" y="16724"/>
                    <a:pt x="27070" y="16724"/>
                  </a:cubicBezTo>
                  <a:cubicBezTo>
                    <a:pt x="27497" y="16724"/>
                    <a:pt x="29283" y="16486"/>
                    <a:pt x="31002" y="12828"/>
                  </a:cubicBezTo>
                  <a:cubicBezTo>
                    <a:pt x="32083" y="10536"/>
                    <a:pt x="31929" y="7451"/>
                    <a:pt x="30609" y="4966"/>
                  </a:cubicBezTo>
                  <a:cubicBezTo>
                    <a:pt x="29574" y="3005"/>
                    <a:pt x="27979" y="1765"/>
                    <a:pt x="26131" y="1473"/>
                  </a:cubicBezTo>
                  <a:cubicBezTo>
                    <a:pt x="22077" y="833"/>
                    <a:pt x="19802" y="775"/>
                    <a:pt x="19397" y="771"/>
                  </a:cubicBezTo>
                  <a:cubicBezTo>
                    <a:pt x="19064" y="625"/>
                    <a:pt x="17496" y="0"/>
                    <a:pt x="1515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2" name="Google Shape;2072;p55"/>
            <p:cNvSpPr/>
            <p:nvPr/>
          </p:nvSpPr>
          <p:spPr>
            <a:xfrm>
              <a:off x="3513718" y="1949853"/>
              <a:ext cx="105610" cy="152486"/>
            </a:xfrm>
            <a:custGeom>
              <a:avLst/>
              <a:gdLst/>
              <a:ahLst/>
              <a:cxnLst/>
              <a:rect l="l" t="t" r="r" b="b"/>
              <a:pathLst>
                <a:path w="6388" h="9222" extrusionOk="0">
                  <a:moveTo>
                    <a:pt x="166" y="0"/>
                  </a:moveTo>
                  <a:cubicBezTo>
                    <a:pt x="106" y="0"/>
                    <a:pt x="49" y="36"/>
                    <a:pt x="30" y="96"/>
                  </a:cubicBezTo>
                  <a:cubicBezTo>
                    <a:pt x="0" y="175"/>
                    <a:pt x="42" y="254"/>
                    <a:pt x="117" y="283"/>
                  </a:cubicBezTo>
                  <a:cubicBezTo>
                    <a:pt x="176" y="300"/>
                    <a:pt x="5744" y="2254"/>
                    <a:pt x="5916" y="5510"/>
                  </a:cubicBezTo>
                  <a:cubicBezTo>
                    <a:pt x="6082" y="8657"/>
                    <a:pt x="5319" y="8933"/>
                    <a:pt x="5319" y="8933"/>
                  </a:cubicBezTo>
                  <a:cubicBezTo>
                    <a:pt x="5240" y="8950"/>
                    <a:pt x="5189" y="9025"/>
                    <a:pt x="5201" y="9104"/>
                  </a:cubicBezTo>
                  <a:cubicBezTo>
                    <a:pt x="5218" y="9175"/>
                    <a:pt x="5277" y="9222"/>
                    <a:pt x="5348" y="9222"/>
                  </a:cubicBezTo>
                  <a:lnTo>
                    <a:pt x="5373" y="9222"/>
                  </a:lnTo>
                  <a:cubicBezTo>
                    <a:pt x="5477" y="9200"/>
                    <a:pt x="6388" y="8917"/>
                    <a:pt x="6203" y="5497"/>
                  </a:cubicBezTo>
                  <a:cubicBezTo>
                    <a:pt x="6024" y="2045"/>
                    <a:pt x="451" y="87"/>
                    <a:pt x="213" y="8"/>
                  </a:cubicBezTo>
                  <a:cubicBezTo>
                    <a:pt x="197" y="3"/>
                    <a:pt x="181" y="0"/>
                    <a:pt x="16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3" name="Google Shape;2073;p55"/>
            <p:cNvSpPr/>
            <p:nvPr/>
          </p:nvSpPr>
          <p:spPr>
            <a:xfrm>
              <a:off x="3501979" y="1925780"/>
              <a:ext cx="123564" cy="46579"/>
            </a:xfrm>
            <a:custGeom>
              <a:avLst/>
              <a:gdLst/>
              <a:ahLst/>
              <a:cxnLst/>
              <a:rect l="l" t="t" r="r" b="b"/>
              <a:pathLst>
                <a:path w="7474" h="2817" extrusionOk="0">
                  <a:moveTo>
                    <a:pt x="2231" y="1"/>
                  </a:moveTo>
                  <a:cubicBezTo>
                    <a:pt x="1048" y="1"/>
                    <a:pt x="149" y="202"/>
                    <a:pt x="125" y="207"/>
                  </a:cubicBezTo>
                  <a:cubicBezTo>
                    <a:pt x="50" y="228"/>
                    <a:pt x="0" y="304"/>
                    <a:pt x="21" y="383"/>
                  </a:cubicBezTo>
                  <a:cubicBezTo>
                    <a:pt x="36" y="450"/>
                    <a:pt x="94" y="496"/>
                    <a:pt x="157" y="496"/>
                  </a:cubicBezTo>
                  <a:cubicBezTo>
                    <a:pt x="169" y="496"/>
                    <a:pt x="181" y="494"/>
                    <a:pt x="192" y="491"/>
                  </a:cubicBezTo>
                  <a:cubicBezTo>
                    <a:pt x="214" y="486"/>
                    <a:pt x="1093" y="289"/>
                    <a:pt x="2242" y="289"/>
                  </a:cubicBezTo>
                  <a:cubicBezTo>
                    <a:pt x="3914" y="289"/>
                    <a:pt x="6160" y="706"/>
                    <a:pt x="7177" y="2737"/>
                  </a:cubicBezTo>
                  <a:cubicBezTo>
                    <a:pt x="7202" y="2787"/>
                    <a:pt x="7252" y="2816"/>
                    <a:pt x="7306" y="2816"/>
                  </a:cubicBezTo>
                  <a:cubicBezTo>
                    <a:pt x="7327" y="2816"/>
                    <a:pt x="7352" y="2812"/>
                    <a:pt x="7373" y="2804"/>
                  </a:cubicBezTo>
                  <a:cubicBezTo>
                    <a:pt x="7443" y="2766"/>
                    <a:pt x="7473" y="2679"/>
                    <a:pt x="7435" y="2608"/>
                  </a:cubicBezTo>
                  <a:cubicBezTo>
                    <a:pt x="6352" y="441"/>
                    <a:pt x="3981" y="1"/>
                    <a:pt x="22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4" name="Google Shape;2074;p55"/>
            <p:cNvSpPr/>
            <p:nvPr/>
          </p:nvSpPr>
          <p:spPr>
            <a:xfrm>
              <a:off x="3224708" y="1870077"/>
              <a:ext cx="280441" cy="350443"/>
            </a:xfrm>
            <a:custGeom>
              <a:avLst/>
              <a:gdLst/>
              <a:ahLst/>
              <a:cxnLst/>
              <a:rect l="l" t="t" r="r" b="b"/>
              <a:pathLst>
                <a:path w="16963" h="21194" extrusionOk="0">
                  <a:moveTo>
                    <a:pt x="10320" y="1"/>
                  </a:moveTo>
                  <a:cubicBezTo>
                    <a:pt x="10267" y="1"/>
                    <a:pt x="10215" y="29"/>
                    <a:pt x="10191" y="82"/>
                  </a:cubicBezTo>
                  <a:cubicBezTo>
                    <a:pt x="10153" y="153"/>
                    <a:pt x="10182" y="241"/>
                    <a:pt x="10254" y="274"/>
                  </a:cubicBezTo>
                  <a:cubicBezTo>
                    <a:pt x="10308" y="303"/>
                    <a:pt x="15572" y="2958"/>
                    <a:pt x="16436" y="5376"/>
                  </a:cubicBezTo>
                  <a:cubicBezTo>
                    <a:pt x="16662" y="6006"/>
                    <a:pt x="16516" y="6854"/>
                    <a:pt x="16019" y="7831"/>
                  </a:cubicBezTo>
                  <a:cubicBezTo>
                    <a:pt x="14829" y="10168"/>
                    <a:pt x="11899" y="12773"/>
                    <a:pt x="9745" y="13407"/>
                  </a:cubicBezTo>
                  <a:cubicBezTo>
                    <a:pt x="8483" y="13775"/>
                    <a:pt x="7369" y="13804"/>
                    <a:pt x="6288" y="13829"/>
                  </a:cubicBezTo>
                  <a:cubicBezTo>
                    <a:pt x="4839" y="13867"/>
                    <a:pt x="3474" y="13900"/>
                    <a:pt x="2192" y="14856"/>
                  </a:cubicBezTo>
                  <a:cubicBezTo>
                    <a:pt x="1" y="16501"/>
                    <a:pt x="852" y="20889"/>
                    <a:pt x="890" y="21077"/>
                  </a:cubicBezTo>
                  <a:cubicBezTo>
                    <a:pt x="903" y="21147"/>
                    <a:pt x="961" y="21193"/>
                    <a:pt x="1032" y="21193"/>
                  </a:cubicBezTo>
                  <a:cubicBezTo>
                    <a:pt x="1040" y="21193"/>
                    <a:pt x="1049" y="21193"/>
                    <a:pt x="1057" y="21189"/>
                  </a:cubicBezTo>
                  <a:cubicBezTo>
                    <a:pt x="1136" y="21177"/>
                    <a:pt x="1190" y="21097"/>
                    <a:pt x="1174" y="21018"/>
                  </a:cubicBezTo>
                  <a:cubicBezTo>
                    <a:pt x="1165" y="20977"/>
                    <a:pt x="322" y="16626"/>
                    <a:pt x="2367" y="15091"/>
                  </a:cubicBezTo>
                  <a:cubicBezTo>
                    <a:pt x="3574" y="14189"/>
                    <a:pt x="4835" y="14155"/>
                    <a:pt x="6296" y="14122"/>
                  </a:cubicBezTo>
                  <a:cubicBezTo>
                    <a:pt x="7344" y="14097"/>
                    <a:pt x="8529" y="14068"/>
                    <a:pt x="9824" y="13683"/>
                  </a:cubicBezTo>
                  <a:cubicBezTo>
                    <a:pt x="12045" y="13032"/>
                    <a:pt x="15059" y="10356"/>
                    <a:pt x="16278" y="7960"/>
                  </a:cubicBezTo>
                  <a:cubicBezTo>
                    <a:pt x="16812" y="6912"/>
                    <a:pt x="16962" y="5985"/>
                    <a:pt x="16708" y="5280"/>
                  </a:cubicBezTo>
                  <a:cubicBezTo>
                    <a:pt x="15806" y="2750"/>
                    <a:pt x="10604" y="128"/>
                    <a:pt x="10383" y="16"/>
                  </a:cubicBezTo>
                  <a:cubicBezTo>
                    <a:pt x="10363" y="5"/>
                    <a:pt x="10342" y="1"/>
                    <a:pt x="1032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5" name="Google Shape;2075;p55"/>
            <p:cNvSpPr/>
            <p:nvPr/>
          </p:nvSpPr>
          <p:spPr>
            <a:xfrm>
              <a:off x="3189094" y="1932096"/>
              <a:ext cx="270918" cy="205728"/>
            </a:xfrm>
            <a:custGeom>
              <a:avLst/>
              <a:gdLst/>
              <a:ahLst/>
              <a:cxnLst/>
              <a:rect l="l" t="t" r="r" b="b"/>
              <a:pathLst>
                <a:path w="16387" h="12442" extrusionOk="0">
                  <a:moveTo>
                    <a:pt x="16218" y="0"/>
                  </a:moveTo>
                  <a:cubicBezTo>
                    <a:pt x="16152" y="0"/>
                    <a:pt x="16095" y="50"/>
                    <a:pt x="16082" y="118"/>
                  </a:cubicBezTo>
                  <a:cubicBezTo>
                    <a:pt x="16078" y="143"/>
                    <a:pt x="15522" y="2760"/>
                    <a:pt x="12215" y="4847"/>
                  </a:cubicBezTo>
                  <a:cubicBezTo>
                    <a:pt x="10475" y="5949"/>
                    <a:pt x="8909" y="5991"/>
                    <a:pt x="7398" y="6037"/>
                  </a:cubicBezTo>
                  <a:cubicBezTo>
                    <a:pt x="6016" y="6074"/>
                    <a:pt x="4593" y="6116"/>
                    <a:pt x="3111" y="6989"/>
                  </a:cubicBezTo>
                  <a:cubicBezTo>
                    <a:pt x="1" y="8818"/>
                    <a:pt x="1428" y="12316"/>
                    <a:pt x="1440" y="12353"/>
                  </a:cubicBezTo>
                  <a:cubicBezTo>
                    <a:pt x="1466" y="12408"/>
                    <a:pt x="1520" y="12442"/>
                    <a:pt x="1579" y="12442"/>
                  </a:cubicBezTo>
                  <a:cubicBezTo>
                    <a:pt x="1595" y="12442"/>
                    <a:pt x="1616" y="12437"/>
                    <a:pt x="1633" y="12429"/>
                  </a:cubicBezTo>
                  <a:cubicBezTo>
                    <a:pt x="1708" y="12400"/>
                    <a:pt x="1741" y="12311"/>
                    <a:pt x="1712" y="12241"/>
                  </a:cubicBezTo>
                  <a:cubicBezTo>
                    <a:pt x="1695" y="12207"/>
                    <a:pt x="363" y="8943"/>
                    <a:pt x="3257" y="7240"/>
                  </a:cubicBezTo>
                  <a:cubicBezTo>
                    <a:pt x="4672" y="6409"/>
                    <a:pt x="5999" y="6367"/>
                    <a:pt x="7406" y="6330"/>
                  </a:cubicBezTo>
                  <a:cubicBezTo>
                    <a:pt x="8959" y="6284"/>
                    <a:pt x="10562" y="6238"/>
                    <a:pt x="12375" y="5093"/>
                  </a:cubicBezTo>
                  <a:cubicBezTo>
                    <a:pt x="15781" y="2939"/>
                    <a:pt x="16344" y="288"/>
                    <a:pt x="16369" y="176"/>
                  </a:cubicBezTo>
                  <a:cubicBezTo>
                    <a:pt x="16386" y="97"/>
                    <a:pt x="16332" y="22"/>
                    <a:pt x="16253" y="5"/>
                  </a:cubicBezTo>
                  <a:cubicBezTo>
                    <a:pt x="16241" y="2"/>
                    <a:pt x="16229" y="0"/>
                    <a:pt x="162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6" name="Google Shape;2076;p55"/>
            <p:cNvSpPr/>
            <p:nvPr/>
          </p:nvSpPr>
          <p:spPr>
            <a:xfrm>
              <a:off x="3253444" y="2131759"/>
              <a:ext cx="91507" cy="95308"/>
            </a:xfrm>
            <a:custGeom>
              <a:avLst/>
              <a:gdLst/>
              <a:ahLst/>
              <a:cxnLst/>
              <a:rect l="l" t="t" r="r" b="b"/>
              <a:pathLst>
                <a:path w="5535" h="5764" extrusionOk="0">
                  <a:moveTo>
                    <a:pt x="2613" y="0"/>
                  </a:moveTo>
                  <a:cubicBezTo>
                    <a:pt x="2337" y="0"/>
                    <a:pt x="2055" y="103"/>
                    <a:pt x="1774" y="345"/>
                  </a:cubicBezTo>
                  <a:cubicBezTo>
                    <a:pt x="1" y="1862"/>
                    <a:pt x="2755" y="5763"/>
                    <a:pt x="4877" y="5763"/>
                  </a:cubicBezTo>
                  <a:cubicBezTo>
                    <a:pt x="5009" y="5763"/>
                    <a:pt x="5138" y="5748"/>
                    <a:pt x="5263" y="5717"/>
                  </a:cubicBezTo>
                  <a:lnTo>
                    <a:pt x="5535" y="3300"/>
                  </a:lnTo>
                  <a:cubicBezTo>
                    <a:pt x="5535" y="3300"/>
                    <a:pt x="4175" y="0"/>
                    <a:pt x="261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7" name="Google Shape;2077;p55"/>
            <p:cNvSpPr/>
            <p:nvPr/>
          </p:nvSpPr>
          <p:spPr>
            <a:xfrm>
              <a:off x="3264951" y="2126931"/>
              <a:ext cx="85456" cy="104964"/>
            </a:xfrm>
            <a:custGeom>
              <a:avLst/>
              <a:gdLst/>
              <a:ahLst/>
              <a:cxnLst/>
              <a:rect l="l" t="t" r="r" b="b"/>
              <a:pathLst>
                <a:path w="5169" h="6348" extrusionOk="0">
                  <a:moveTo>
                    <a:pt x="1911" y="1"/>
                  </a:moveTo>
                  <a:cubicBezTo>
                    <a:pt x="1552" y="1"/>
                    <a:pt x="1208" y="140"/>
                    <a:pt x="885" y="415"/>
                  </a:cubicBezTo>
                  <a:cubicBezTo>
                    <a:pt x="76" y="1113"/>
                    <a:pt x="1" y="2327"/>
                    <a:pt x="689" y="3658"/>
                  </a:cubicBezTo>
                  <a:cubicBezTo>
                    <a:pt x="1403" y="5041"/>
                    <a:pt x="2873" y="6348"/>
                    <a:pt x="4192" y="6348"/>
                  </a:cubicBezTo>
                  <a:cubicBezTo>
                    <a:pt x="4342" y="6348"/>
                    <a:pt x="4492" y="6331"/>
                    <a:pt x="4638" y="6293"/>
                  </a:cubicBezTo>
                  <a:cubicBezTo>
                    <a:pt x="4793" y="6255"/>
                    <a:pt x="4889" y="6097"/>
                    <a:pt x="4852" y="5938"/>
                  </a:cubicBezTo>
                  <a:cubicBezTo>
                    <a:pt x="4816" y="5808"/>
                    <a:pt x="4702" y="5719"/>
                    <a:pt x="4572" y="5719"/>
                  </a:cubicBezTo>
                  <a:cubicBezTo>
                    <a:pt x="4547" y="5719"/>
                    <a:pt x="4522" y="5723"/>
                    <a:pt x="4496" y="5729"/>
                  </a:cubicBezTo>
                  <a:cubicBezTo>
                    <a:pt x="4394" y="5755"/>
                    <a:pt x="4289" y="5767"/>
                    <a:pt x="4181" y="5767"/>
                  </a:cubicBezTo>
                  <a:cubicBezTo>
                    <a:pt x="3128" y="5767"/>
                    <a:pt x="1839" y="4619"/>
                    <a:pt x="1207" y="3396"/>
                  </a:cubicBezTo>
                  <a:cubicBezTo>
                    <a:pt x="998" y="2991"/>
                    <a:pt x="384" y="1613"/>
                    <a:pt x="1265" y="858"/>
                  </a:cubicBezTo>
                  <a:cubicBezTo>
                    <a:pt x="1481" y="674"/>
                    <a:pt x="1696" y="583"/>
                    <a:pt x="1921" y="583"/>
                  </a:cubicBezTo>
                  <a:cubicBezTo>
                    <a:pt x="1988" y="583"/>
                    <a:pt x="2056" y="591"/>
                    <a:pt x="2126" y="608"/>
                  </a:cubicBezTo>
                  <a:cubicBezTo>
                    <a:pt x="3186" y="866"/>
                    <a:pt x="4251" y="2928"/>
                    <a:pt x="4567" y="3704"/>
                  </a:cubicBezTo>
                  <a:cubicBezTo>
                    <a:pt x="4616" y="3816"/>
                    <a:pt x="4727" y="3884"/>
                    <a:pt x="4841" y="3884"/>
                  </a:cubicBezTo>
                  <a:cubicBezTo>
                    <a:pt x="4877" y="3884"/>
                    <a:pt x="4913" y="3878"/>
                    <a:pt x="4947" y="3864"/>
                  </a:cubicBezTo>
                  <a:cubicBezTo>
                    <a:pt x="5097" y="3801"/>
                    <a:pt x="5168" y="3629"/>
                    <a:pt x="5106" y="3483"/>
                  </a:cubicBezTo>
                  <a:cubicBezTo>
                    <a:pt x="5056" y="3358"/>
                    <a:pt x="3829" y="419"/>
                    <a:pt x="2259" y="43"/>
                  </a:cubicBezTo>
                  <a:cubicBezTo>
                    <a:pt x="2142" y="15"/>
                    <a:pt x="2026" y="1"/>
                    <a:pt x="191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8" name="Google Shape;2078;p55"/>
            <p:cNvSpPr/>
            <p:nvPr/>
          </p:nvSpPr>
          <p:spPr>
            <a:xfrm>
              <a:off x="3618691" y="3023713"/>
              <a:ext cx="157588" cy="89554"/>
            </a:xfrm>
            <a:custGeom>
              <a:avLst/>
              <a:gdLst/>
              <a:ahLst/>
              <a:cxnLst/>
              <a:rect l="l" t="t" r="r" b="b"/>
              <a:pathLst>
                <a:path w="9532" h="5416" extrusionOk="0">
                  <a:moveTo>
                    <a:pt x="4768" y="1"/>
                  </a:moveTo>
                  <a:cubicBezTo>
                    <a:pt x="2134" y="1"/>
                    <a:pt x="1" y="1215"/>
                    <a:pt x="1" y="2710"/>
                  </a:cubicBezTo>
                  <a:cubicBezTo>
                    <a:pt x="1" y="4205"/>
                    <a:pt x="2134" y="5415"/>
                    <a:pt x="4768" y="5415"/>
                  </a:cubicBezTo>
                  <a:cubicBezTo>
                    <a:pt x="7398" y="5415"/>
                    <a:pt x="9532" y="4205"/>
                    <a:pt x="9532" y="2710"/>
                  </a:cubicBezTo>
                  <a:cubicBezTo>
                    <a:pt x="9532" y="1215"/>
                    <a:pt x="7398" y="1"/>
                    <a:pt x="47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9" name="Google Shape;2079;p55"/>
            <p:cNvSpPr/>
            <p:nvPr/>
          </p:nvSpPr>
          <p:spPr>
            <a:xfrm>
              <a:off x="3613945" y="3018951"/>
              <a:ext cx="167160" cy="99144"/>
            </a:xfrm>
            <a:custGeom>
              <a:avLst/>
              <a:gdLst/>
              <a:ahLst/>
              <a:cxnLst/>
              <a:rect l="l" t="t" r="r" b="b"/>
              <a:pathLst>
                <a:path w="10111" h="5996" extrusionOk="0">
                  <a:moveTo>
                    <a:pt x="5055" y="580"/>
                  </a:moveTo>
                  <a:cubicBezTo>
                    <a:pt x="7480" y="580"/>
                    <a:pt x="9526" y="1687"/>
                    <a:pt x="9526" y="2998"/>
                  </a:cubicBezTo>
                  <a:cubicBezTo>
                    <a:pt x="9526" y="4308"/>
                    <a:pt x="7480" y="5415"/>
                    <a:pt x="5055" y="5415"/>
                  </a:cubicBezTo>
                  <a:cubicBezTo>
                    <a:pt x="2630" y="5415"/>
                    <a:pt x="580" y="4308"/>
                    <a:pt x="580" y="2998"/>
                  </a:cubicBezTo>
                  <a:cubicBezTo>
                    <a:pt x="580" y="1687"/>
                    <a:pt x="2630" y="580"/>
                    <a:pt x="5055" y="580"/>
                  </a:cubicBezTo>
                  <a:close/>
                  <a:moveTo>
                    <a:pt x="5055" y="0"/>
                  </a:moveTo>
                  <a:cubicBezTo>
                    <a:pt x="2220" y="0"/>
                    <a:pt x="0" y="1316"/>
                    <a:pt x="0" y="2998"/>
                  </a:cubicBezTo>
                  <a:cubicBezTo>
                    <a:pt x="0" y="4680"/>
                    <a:pt x="2220" y="5996"/>
                    <a:pt x="5055" y="5996"/>
                  </a:cubicBezTo>
                  <a:cubicBezTo>
                    <a:pt x="7890" y="5996"/>
                    <a:pt x="10111" y="4680"/>
                    <a:pt x="10111" y="2998"/>
                  </a:cubicBezTo>
                  <a:cubicBezTo>
                    <a:pt x="10111" y="1316"/>
                    <a:pt x="7890" y="0"/>
                    <a:pt x="505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0" name="Google Shape;2080;p55"/>
            <p:cNvSpPr/>
            <p:nvPr/>
          </p:nvSpPr>
          <p:spPr>
            <a:xfrm>
              <a:off x="3042142" y="2497720"/>
              <a:ext cx="518955" cy="532162"/>
            </a:xfrm>
            <a:custGeom>
              <a:avLst/>
              <a:gdLst/>
              <a:ahLst/>
              <a:cxnLst/>
              <a:rect l="l" t="t" r="r" b="b"/>
              <a:pathLst>
                <a:path w="31390" h="32184" extrusionOk="0">
                  <a:moveTo>
                    <a:pt x="6209" y="0"/>
                  </a:moveTo>
                  <a:cubicBezTo>
                    <a:pt x="5731" y="0"/>
                    <a:pt x="4971" y="191"/>
                    <a:pt x="3900" y="1000"/>
                  </a:cubicBezTo>
                  <a:cubicBezTo>
                    <a:pt x="1871" y="2532"/>
                    <a:pt x="1" y="9483"/>
                    <a:pt x="1245" y="12430"/>
                  </a:cubicBezTo>
                  <a:cubicBezTo>
                    <a:pt x="2488" y="15378"/>
                    <a:pt x="5908" y="30699"/>
                    <a:pt x="7477" y="31538"/>
                  </a:cubicBezTo>
                  <a:cubicBezTo>
                    <a:pt x="8330" y="31995"/>
                    <a:pt x="13745" y="32183"/>
                    <a:pt x="18823" y="32183"/>
                  </a:cubicBezTo>
                  <a:cubicBezTo>
                    <a:pt x="23070" y="32183"/>
                    <a:pt x="27081" y="32051"/>
                    <a:pt x="27991" y="31835"/>
                  </a:cubicBezTo>
                  <a:cubicBezTo>
                    <a:pt x="29991" y="31363"/>
                    <a:pt x="31390" y="28749"/>
                    <a:pt x="31052" y="26490"/>
                  </a:cubicBezTo>
                  <a:cubicBezTo>
                    <a:pt x="30718" y="24228"/>
                    <a:pt x="28484" y="23639"/>
                    <a:pt x="27821" y="23623"/>
                  </a:cubicBezTo>
                  <a:cubicBezTo>
                    <a:pt x="27161" y="23602"/>
                    <a:pt x="13673" y="22833"/>
                    <a:pt x="13673" y="22833"/>
                  </a:cubicBezTo>
                  <a:lnTo>
                    <a:pt x="9481" y="5124"/>
                  </a:lnTo>
                  <a:lnTo>
                    <a:pt x="6839" y="153"/>
                  </a:lnTo>
                  <a:cubicBezTo>
                    <a:pt x="6839" y="153"/>
                    <a:pt x="6636" y="0"/>
                    <a:pt x="620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1" name="Google Shape;2081;p55"/>
            <p:cNvSpPr/>
            <p:nvPr/>
          </p:nvSpPr>
          <p:spPr>
            <a:xfrm>
              <a:off x="3036703" y="2492826"/>
              <a:ext cx="529652" cy="541769"/>
            </a:xfrm>
            <a:custGeom>
              <a:avLst/>
              <a:gdLst/>
              <a:ahLst/>
              <a:cxnLst/>
              <a:rect l="l" t="t" r="r" b="b"/>
              <a:pathLst>
                <a:path w="32037" h="32765" extrusionOk="0">
                  <a:moveTo>
                    <a:pt x="6532" y="1"/>
                  </a:moveTo>
                  <a:cubicBezTo>
                    <a:pt x="5991" y="1"/>
                    <a:pt x="5174" y="215"/>
                    <a:pt x="4054" y="1062"/>
                  </a:cubicBezTo>
                  <a:cubicBezTo>
                    <a:pt x="1937" y="2665"/>
                    <a:pt x="0" y="9738"/>
                    <a:pt x="1307" y="12839"/>
                  </a:cubicBezTo>
                  <a:cubicBezTo>
                    <a:pt x="1753" y="13896"/>
                    <a:pt x="2480" y="16559"/>
                    <a:pt x="3322" y="19648"/>
                  </a:cubicBezTo>
                  <a:cubicBezTo>
                    <a:pt x="5218" y="26586"/>
                    <a:pt x="6642" y="31542"/>
                    <a:pt x="7669" y="32089"/>
                  </a:cubicBezTo>
                  <a:cubicBezTo>
                    <a:pt x="8570" y="32573"/>
                    <a:pt x="13968" y="32765"/>
                    <a:pt x="19049" y="32765"/>
                  </a:cubicBezTo>
                  <a:cubicBezTo>
                    <a:pt x="23391" y="32765"/>
                    <a:pt x="27503" y="32627"/>
                    <a:pt x="28388" y="32414"/>
                  </a:cubicBezTo>
                  <a:cubicBezTo>
                    <a:pt x="30475" y="31921"/>
                    <a:pt x="32037" y="29216"/>
                    <a:pt x="31669" y="26745"/>
                  </a:cubicBezTo>
                  <a:cubicBezTo>
                    <a:pt x="31297" y="24224"/>
                    <a:pt x="28805" y="23643"/>
                    <a:pt x="28158" y="23626"/>
                  </a:cubicBezTo>
                  <a:cubicBezTo>
                    <a:pt x="27553" y="23609"/>
                    <a:pt x="15972" y="22954"/>
                    <a:pt x="14235" y="22854"/>
                  </a:cubicBezTo>
                  <a:lnTo>
                    <a:pt x="10094" y="5354"/>
                  </a:lnTo>
                  <a:cubicBezTo>
                    <a:pt x="10062" y="5223"/>
                    <a:pt x="9944" y="5131"/>
                    <a:pt x="9815" y="5131"/>
                  </a:cubicBezTo>
                  <a:cubicBezTo>
                    <a:pt x="9792" y="5131"/>
                    <a:pt x="9768" y="5134"/>
                    <a:pt x="9744" y="5141"/>
                  </a:cubicBezTo>
                  <a:cubicBezTo>
                    <a:pt x="9589" y="5174"/>
                    <a:pt x="9493" y="5333"/>
                    <a:pt x="9526" y="5487"/>
                  </a:cubicBezTo>
                  <a:lnTo>
                    <a:pt x="13722" y="23201"/>
                  </a:lnTo>
                  <a:cubicBezTo>
                    <a:pt x="13751" y="23326"/>
                    <a:pt x="13860" y="23414"/>
                    <a:pt x="13985" y="23422"/>
                  </a:cubicBezTo>
                  <a:cubicBezTo>
                    <a:pt x="14536" y="23455"/>
                    <a:pt x="27486" y="24190"/>
                    <a:pt x="28141" y="24206"/>
                  </a:cubicBezTo>
                  <a:cubicBezTo>
                    <a:pt x="28655" y="24224"/>
                    <a:pt x="30784" y="24732"/>
                    <a:pt x="31097" y="26829"/>
                  </a:cubicBezTo>
                  <a:cubicBezTo>
                    <a:pt x="31414" y="28987"/>
                    <a:pt x="30037" y="31424"/>
                    <a:pt x="28254" y="31850"/>
                  </a:cubicBezTo>
                  <a:cubicBezTo>
                    <a:pt x="27293" y="32078"/>
                    <a:pt x="23571" y="32197"/>
                    <a:pt x="19563" y="32197"/>
                  </a:cubicBezTo>
                  <a:cubicBezTo>
                    <a:pt x="14384" y="32197"/>
                    <a:pt x="8729" y="31998"/>
                    <a:pt x="7940" y="31580"/>
                  </a:cubicBezTo>
                  <a:cubicBezTo>
                    <a:pt x="7055" y="31104"/>
                    <a:pt x="5147" y="24119"/>
                    <a:pt x="3886" y="19493"/>
                  </a:cubicBezTo>
                  <a:cubicBezTo>
                    <a:pt x="3035" y="16387"/>
                    <a:pt x="2304" y="13703"/>
                    <a:pt x="1841" y="12613"/>
                  </a:cubicBezTo>
                  <a:cubicBezTo>
                    <a:pt x="638" y="9754"/>
                    <a:pt x="2467" y="2995"/>
                    <a:pt x="4404" y="1530"/>
                  </a:cubicBezTo>
                  <a:cubicBezTo>
                    <a:pt x="5425" y="757"/>
                    <a:pt x="6123" y="591"/>
                    <a:pt x="6535" y="591"/>
                  </a:cubicBezTo>
                  <a:cubicBezTo>
                    <a:pt x="6835" y="591"/>
                    <a:pt x="6984" y="679"/>
                    <a:pt x="6996" y="686"/>
                  </a:cubicBezTo>
                  <a:cubicBezTo>
                    <a:pt x="7047" y="723"/>
                    <a:pt x="7106" y="741"/>
                    <a:pt x="7165" y="741"/>
                  </a:cubicBezTo>
                  <a:cubicBezTo>
                    <a:pt x="7252" y="741"/>
                    <a:pt x="7340" y="701"/>
                    <a:pt x="7397" y="624"/>
                  </a:cubicBezTo>
                  <a:cubicBezTo>
                    <a:pt x="7493" y="499"/>
                    <a:pt x="7468" y="315"/>
                    <a:pt x="7343" y="219"/>
                  </a:cubicBezTo>
                  <a:cubicBezTo>
                    <a:pt x="7289" y="179"/>
                    <a:pt x="7025" y="1"/>
                    <a:pt x="653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2" name="Google Shape;2082;p55"/>
            <p:cNvSpPr/>
            <p:nvPr/>
          </p:nvSpPr>
          <p:spPr>
            <a:xfrm>
              <a:off x="3180596" y="2870741"/>
              <a:ext cx="90036" cy="60981"/>
            </a:xfrm>
            <a:custGeom>
              <a:avLst/>
              <a:gdLst/>
              <a:ahLst/>
              <a:cxnLst/>
              <a:rect l="l" t="t" r="r" b="b"/>
              <a:pathLst>
                <a:path w="5446" h="3688" extrusionOk="0">
                  <a:moveTo>
                    <a:pt x="2208" y="1"/>
                  </a:moveTo>
                  <a:cubicBezTo>
                    <a:pt x="1561" y="1"/>
                    <a:pt x="876" y="60"/>
                    <a:pt x="218" y="222"/>
                  </a:cubicBezTo>
                  <a:cubicBezTo>
                    <a:pt x="139" y="239"/>
                    <a:pt x="89" y="318"/>
                    <a:pt x="110" y="398"/>
                  </a:cubicBezTo>
                  <a:cubicBezTo>
                    <a:pt x="123" y="461"/>
                    <a:pt x="182" y="507"/>
                    <a:pt x="248" y="507"/>
                  </a:cubicBezTo>
                  <a:cubicBezTo>
                    <a:pt x="260" y="507"/>
                    <a:pt x="273" y="505"/>
                    <a:pt x="285" y="502"/>
                  </a:cubicBezTo>
                  <a:cubicBezTo>
                    <a:pt x="904" y="349"/>
                    <a:pt x="1557" y="294"/>
                    <a:pt x="2177" y="294"/>
                  </a:cubicBezTo>
                  <a:cubicBezTo>
                    <a:pt x="3017" y="294"/>
                    <a:pt x="3799" y="395"/>
                    <a:pt x="4363" y="494"/>
                  </a:cubicBezTo>
                  <a:cubicBezTo>
                    <a:pt x="3057" y="702"/>
                    <a:pt x="748" y="1375"/>
                    <a:pt x="26" y="3496"/>
                  </a:cubicBezTo>
                  <a:cubicBezTo>
                    <a:pt x="1" y="3575"/>
                    <a:pt x="43" y="3654"/>
                    <a:pt x="118" y="3683"/>
                  </a:cubicBezTo>
                  <a:cubicBezTo>
                    <a:pt x="130" y="3688"/>
                    <a:pt x="147" y="3688"/>
                    <a:pt x="164" y="3688"/>
                  </a:cubicBezTo>
                  <a:cubicBezTo>
                    <a:pt x="222" y="3688"/>
                    <a:pt x="280" y="3650"/>
                    <a:pt x="301" y="3592"/>
                  </a:cubicBezTo>
                  <a:cubicBezTo>
                    <a:pt x="1257" y="777"/>
                    <a:pt x="5253" y="690"/>
                    <a:pt x="5295" y="690"/>
                  </a:cubicBezTo>
                  <a:cubicBezTo>
                    <a:pt x="5365" y="686"/>
                    <a:pt x="5428" y="632"/>
                    <a:pt x="5436" y="561"/>
                  </a:cubicBezTo>
                  <a:cubicBezTo>
                    <a:pt x="5445" y="490"/>
                    <a:pt x="5399" y="423"/>
                    <a:pt x="5332" y="402"/>
                  </a:cubicBezTo>
                  <a:cubicBezTo>
                    <a:pt x="5251" y="381"/>
                    <a:pt x="3853" y="1"/>
                    <a:pt x="220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3" name="Google Shape;2083;p55"/>
            <p:cNvSpPr/>
            <p:nvPr/>
          </p:nvSpPr>
          <p:spPr>
            <a:xfrm>
              <a:off x="3047251" y="2502581"/>
              <a:ext cx="482931" cy="522622"/>
            </a:xfrm>
            <a:custGeom>
              <a:avLst/>
              <a:gdLst/>
              <a:ahLst/>
              <a:cxnLst/>
              <a:rect l="l" t="t" r="r" b="b"/>
              <a:pathLst>
                <a:path w="29211" h="31607" extrusionOk="0">
                  <a:moveTo>
                    <a:pt x="5900" y="0"/>
                  </a:moveTo>
                  <a:cubicBezTo>
                    <a:pt x="5486" y="0"/>
                    <a:pt x="4788" y="167"/>
                    <a:pt x="3766" y="940"/>
                  </a:cubicBezTo>
                  <a:cubicBezTo>
                    <a:pt x="1829" y="2405"/>
                    <a:pt x="0" y="9164"/>
                    <a:pt x="1203" y="12023"/>
                  </a:cubicBezTo>
                  <a:cubicBezTo>
                    <a:pt x="1666" y="13113"/>
                    <a:pt x="2397" y="15797"/>
                    <a:pt x="3248" y="18903"/>
                  </a:cubicBezTo>
                  <a:cubicBezTo>
                    <a:pt x="4509" y="23529"/>
                    <a:pt x="6417" y="30514"/>
                    <a:pt x="7302" y="30990"/>
                  </a:cubicBezTo>
                  <a:cubicBezTo>
                    <a:pt x="8091" y="31406"/>
                    <a:pt x="13740" y="31607"/>
                    <a:pt x="18916" y="31607"/>
                  </a:cubicBezTo>
                  <a:cubicBezTo>
                    <a:pt x="22928" y="31607"/>
                    <a:pt x="26655" y="31486"/>
                    <a:pt x="27616" y="31260"/>
                  </a:cubicBezTo>
                  <a:cubicBezTo>
                    <a:pt x="28208" y="31119"/>
                    <a:pt x="28755" y="30755"/>
                    <a:pt x="29210" y="30254"/>
                  </a:cubicBezTo>
                  <a:cubicBezTo>
                    <a:pt x="28597" y="29900"/>
                    <a:pt x="27703" y="29198"/>
                    <a:pt x="27645" y="27499"/>
                  </a:cubicBezTo>
                  <a:cubicBezTo>
                    <a:pt x="27165" y="27403"/>
                    <a:pt x="26426" y="27366"/>
                    <a:pt x="25520" y="27366"/>
                  </a:cubicBezTo>
                  <a:cubicBezTo>
                    <a:pt x="23725" y="27366"/>
                    <a:pt x="21275" y="27516"/>
                    <a:pt x="18853" y="27670"/>
                  </a:cubicBezTo>
                  <a:cubicBezTo>
                    <a:pt x="16436" y="27821"/>
                    <a:pt x="14048" y="27975"/>
                    <a:pt x="12378" y="27975"/>
                  </a:cubicBezTo>
                  <a:cubicBezTo>
                    <a:pt x="11322" y="27975"/>
                    <a:pt x="10555" y="27913"/>
                    <a:pt x="10249" y="27749"/>
                  </a:cubicBezTo>
                  <a:cubicBezTo>
                    <a:pt x="9268" y="27227"/>
                    <a:pt x="8592" y="26410"/>
                    <a:pt x="8467" y="25599"/>
                  </a:cubicBezTo>
                  <a:cubicBezTo>
                    <a:pt x="8429" y="25683"/>
                    <a:pt x="8395" y="25771"/>
                    <a:pt x="8366" y="25859"/>
                  </a:cubicBezTo>
                  <a:cubicBezTo>
                    <a:pt x="8345" y="25917"/>
                    <a:pt x="8287" y="25955"/>
                    <a:pt x="8229" y="25955"/>
                  </a:cubicBezTo>
                  <a:cubicBezTo>
                    <a:pt x="8212" y="25955"/>
                    <a:pt x="8195" y="25955"/>
                    <a:pt x="8183" y="25950"/>
                  </a:cubicBezTo>
                  <a:cubicBezTo>
                    <a:pt x="8108" y="25921"/>
                    <a:pt x="8066" y="25842"/>
                    <a:pt x="8091" y="25763"/>
                  </a:cubicBezTo>
                  <a:cubicBezTo>
                    <a:pt x="8195" y="25462"/>
                    <a:pt x="8329" y="25191"/>
                    <a:pt x="8488" y="24944"/>
                  </a:cubicBezTo>
                  <a:cubicBezTo>
                    <a:pt x="8563" y="24631"/>
                    <a:pt x="8734" y="24327"/>
                    <a:pt x="9022" y="24055"/>
                  </a:cubicBezTo>
                  <a:cubicBezTo>
                    <a:pt x="10216" y="22924"/>
                    <a:pt x="6730" y="22661"/>
                    <a:pt x="6755" y="21667"/>
                  </a:cubicBezTo>
                  <a:cubicBezTo>
                    <a:pt x="6784" y="20670"/>
                    <a:pt x="8788" y="20389"/>
                    <a:pt x="8659" y="19054"/>
                  </a:cubicBezTo>
                  <a:cubicBezTo>
                    <a:pt x="8530" y="17722"/>
                    <a:pt x="4208" y="17434"/>
                    <a:pt x="4318" y="13610"/>
                  </a:cubicBezTo>
                  <a:cubicBezTo>
                    <a:pt x="4422" y="9790"/>
                    <a:pt x="5378" y="5156"/>
                    <a:pt x="6246" y="3849"/>
                  </a:cubicBezTo>
                  <a:cubicBezTo>
                    <a:pt x="6455" y="3532"/>
                    <a:pt x="7073" y="3015"/>
                    <a:pt x="7882" y="2410"/>
                  </a:cubicBezTo>
                  <a:lnTo>
                    <a:pt x="6663" y="117"/>
                  </a:lnTo>
                  <a:cubicBezTo>
                    <a:pt x="6622" y="138"/>
                    <a:pt x="6576" y="150"/>
                    <a:pt x="6530" y="150"/>
                  </a:cubicBezTo>
                  <a:cubicBezTo>
                    <a:pt x="6472" y="150"/>
                    <a:pt x="6409" y="134"/>
                    <a:pt x="6358" y="96"/>
                  </a:cubicBezTo>
                  <a:cubicBezTo>
                    <a:pt x="6346" y="88"/>
                    <a:pt x="6200" y="0"/>
                    <a:pt x="590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4" name="Google Shape;2084;p55"/>
            <p:cNvSpPr/>
            <p:nvPr/>
          </p:nvSpPr>
          <p:spPr>
            <a:xfrm>
              <a:off x="3042142" y="2497753"/>
              <a:ext cx="492454" cy="532162"/>
            </a:xfrm>
            <a:custGeom>
              <a:avLst/>
              <a:gdLst/>
              <a:ahLst/>
              <a:cxnLst/>
              <a:rect l="l" t="t" r="r" b="b"/>
              <a:pathLst>
                <a:path w="29787" h="32184" extrusionOk="0">
                  <a:moveTo>
                    <a:pt x="6209" y="0"/>
                  </a:moveTo>
                  <a:cubicBezTo>
                    <a:pt x="5729" y="0"/>
                    <a:pt x="4972" y="188"/>
                    <a:pt x="3900" y="998"/>
                  </a:cubicBezTo>
                  <a:cubicBezTo>
                    <a:pt x="1871" y="2530"/>
                    <a:pt x="1" y="9481"/>
                    <a:pt x="1245" y="12428"/>
                  </a:cubicBezTo>
                  <a:cubicBezTo>
                    <a:pt x="2488" y="15376"/>
                    <a:pt x="5908" y="30697"/>
                    <a:pt x="7477" y="31536"/>
                  </a:cubicBezTo>
                  <a:cubicBezTo>
                    <a:pt x="8329" y="31991"/>
                    <a:pt x="13756" y="32183"/>
                    <a:pt x="18841" y="32183"/>
                  </a:cubicBezTo>
                  <a:cubicBezTo>
                    <a:pt x="23082" y="32183"/>
                    <a:pt x="27086" y="32049"/>
                    <a:pt x="27991" y="31833"/>
                  </a:cubicBezTo>
                  <a:cubicBezTo>
                    <a:pt x="28677" y="31673"/>
                    <a:pt x="29290" y="31261"/>
                    <a:pt x="29787" y="30697"/>
                  </a:cubicBezTo>
                  <a:cubicBezTo>
                    <a:pt x="29787" y="30697"/>
                    <a:pt x="29783" y="30693"/>
                    <a:pt x="29779" y="30693"/>
                  </a:cubicBezTo>
                  <a:cubicBezTo>
                    <a:pt x="29704" y="30650"/>
                    <a:pt x="29612" y="30605"/>
                    <a:pt x="29519" y="30546"/>
                  </a:cubicBezTo>
                  <a:cubicBezTo>
                    <a:pt x="29064" y="31047"/>
                    <a:pt x="28517" y="31411"/>
                    <a:pt x="27925" y="31552"/>
                  </a:cubicBezTo>
                  <a:cubicBezTo>
                    <a:pt x="26964" y="31778"/>
                    <a:pt x="23237" y="31899"/>
                    <a:pt x="19225" y="31899"/>
                  </a:cubicBezTo>
                  <a:cubicBezTo>
                    <a:pt x="14049" y="31899"/>
                    <a:pt x="8400" y="31698"/>
                    <a:pt x="7611" y="31282"/>
                  </a:cubicBezTo>
                  <a:cubicBezTo>
                    <a:pt x="6726" y="30806"/>
                    <a:pt x="4818" y="23821"/>
                    <a:pt x="3557" y="19195"/>
                  </a:cubicBezTo>
                  <a:cubicBezTo>
                    <a:pt x="2706" y="16089"/>
                    <a:pt x="1975" y="13405"/>
                    <a:pt x="1512" y="12315"/>
                  </a:cubicBezTo>
                  <a:cubicBezTo>
                    <a:pt x="309" y="9456"/>
                    <a:pt x="2138" y="2697"/>
                    <a:pt x="4075" y="1232"/>
                  </a:cubicBezTo>
                  <a:cubicBezTo>
                    <a:pt x="5097" y="459"/>
                    <a:pt x="5795" y="292"/>
                    <a:pt x="6209" y="292"/>
                  </a:cubicBezTo>
                  <a:cubicBezTo>
                    <a:pt x="6509" y="292"/>
                    <a:pt x="6655" y="380"/>
                    <a:pt x="6667" y="388"/>
                  </a:cubicBezTo>
                  <a:cubicBezTo>
                    <a:pt x="6718" y="426"/>
                    <a:pt x="6781" y="442"/>
                    <a:pt x="6839" y="442"/>
                  </a:cubicBezTo>
                  <a:cubicBezTo>
                    <a:pt x="6885" y="442"/>
                    <a:pt x="6931" y="430"/>
                    <a:pt x="6972" y="409"/>
                  </a:cubicBezTo>
                  <a:lnTo>
                    <a:pt x="6839" y="151"/>
                  </a:lnTo>
                  <a:cubicBezTo>
                    <a:pt x="6839" y="151"/>
                    <a:pt x="6634" y="0"/>
                    <a:pt x="6209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5" name="Google Shape;2085;p55"/>
            <p:cNvSpPr/>
            <p:nvPr/>
          </p:nvSpPr>
          <p:spPr>
            <a:xfrm>
              <a:off x="3180596" y="2915002"/>
              <a:ext cx="6993" cy="16717"/>
            </a:xfrm>
            <a:custGeom>
              <a:avLst/>
              <a:gdLst/>
              <a:ahLst/>
              <a:cxnLst/>
              <a:rect l="l" t="t" r="r" b="b"/>
              <a:pathLst>
                <a:path w="423" h="1011" extrusionOk="0">
                  <a:moveTo>
                    <a:pt x="423" y="0"/>
                  </a:moveTo>
                  <a:lnTo>
                    <a:pt x="423" y="0"/>
                  </a:lnTo>
                  <a:cubicBezTo>
                    <a:pt x="264" y="247"/>
                    <a:pt x="130" y="518"/>
                    <a:pt x="26" y="819"/>
                  </a:cubicBezTo>
                  <a:cubicBezTo>
                    <a:pt x="1" y="898"/>
                    <a:pt x="43" y="977"/>
                    <a:pt x="118" y="1006"/>
                  </a:cubicBezTo>
                  <a:cubicBezTo>
                    <a:pt x="130" y="1011"/>
                    <a:pt x="147" y="1011"/>
                    <a:pt x="164" y="1011"/>
                  </a:cubicBezTo>
                  <a:cubicBezTo>
                    <a:pt x="222" y="1011"/>
                    <a:pt x="280" y="973"/>
                    <a:pt x="301" y="915"/>
                  </a:cubicBezTo>
                  <a:cubicBezTo>
                    <a:pt x="330" y="827"/>
                    <a:pt x="364" y="739"/>
                    <a:pt x="402" y="655"/>
                  </a:cubicBezTo>
                  <a:cubicBezTo>
                    <a:pt x="364" y="435"/>
                    <a:pt x="372" y="217"/>
                    <a:pt x="423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6" name="Google Shape;2086;p55"/>
            <p:cNvSpPr/>
            <p:nvPr/>
          </p:nvSpPr>
          <p:spPr>
            <a:xfrm>
              <a:off x="3508047" y="2900370"/>
              <a:ext cx="127631" cy="119482"/>
            </a:xfrm>
            <a:custGeom>
              <a:avLst/>
              <a:gdLst/>
              <a:ahLst/>
              <a:cxnLst/>
              <a:rect l="l" t="t" r="r" b="b"/>
              <a:pathLst>
                <a:path w="7720" h="7226" extrusionOk="0">
                  <a:moveTo>
                    <a:pt x="2138" y="0"/>
                  </a:moveTo>
                  <a:cubicBezTo>
                    <a:pt x="2138" y="0"/>
                    <a:pt x="130" y="739"/>
                    <a:pt x="68" y="3118"/>
                  </a:cubicBezTo>
                  <a:cubicBezTo>
                    <a:pt x="1" y="5503"/>
                    <a:pt x="1579" y="5941"/>
                    <a:pt x="1967" y="6216"/>
                  </a:cubicBezTo>
                  <a:cubicBezTo>
                    <a:pt x="2270" y="6429"/>
                    <a:pt x="3736" y="7226"/>
                    <a:pt x="4826" y="7226"/>
                  </a:cubicBezTo>
                  <a:cubicBezTo>
                    <a:pt x="5148" y="7226"/>
                    <a:pt x="5437" y="7156"/>
                    <a:pt x="5654" y="6981"/>
                  </a:cubicBezTo>
                  <a:cubicBezTo>
                    <a:pt x="6605" y="6212"/>
                    <a:pt x="7720" y="4125"/>
                    <a:pt x="6839" y="2380"/>
                  </a:cubicBezTo>
                  <a:cubicBezTo>
                    <a:pt x="5962" y="635"/>
                    <a:pt x="3065" y="25"/>
                    <a:pt x="213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7" name="Google Shape;2087;p55"/>
            <p:cNvSpPr/>
            <p:nvPr/>
          </p:nvSpPr>
          <p:spPr>
            <a:xfrm>
              <a:off x="3503368" y="2895526"/>
              <a:ext cx="137286" cy="129171"/>
            </a:xfrm>
            <a:custGeom>
              <a:avLst/>
              <a:gdLst/>
              <a:ahLst/>
              <a:cxnLst/>
              <a:rect l="l" t="t" r="r" b="b"/>
              <a:pathLst>
                <a:path w="8304" h="7812" extrusionOk="0">
                  <a:moveTo>
                    <a:pt x="2471" y="586"/>
                  </a:moveTo>
                  <a:cubicBezTo>
                    <a:pt x="3398" y="631"/>
                    <a:pt x="6074" y="1232"/>
                    <a:pt x="6863" y="2802"/>
                  </a:cubicBezTo>
                  <a:cubicBezTo>
                    <a:pt x="7698" y="4459"/>
                    <a:pt x="6533" y="6417"/>
                    <a:pt x="5756" y="7048"/>
                  </a:cubicBezTo>
                  <a:cubicBezTo>
                    <a:pt x="5597" y="7177"/>
                    <a:pt x="5373" y="7230"/>
                    <a:pt x="5113" y="7230"/>
                  </a:cubicBezTo>
                  <a:cubicBezTo>
                    <a:pt x="4192" y="7230"/>
                    <a:pt x="2833" y="6568"/>
                    <a:pt x="2417" y="6272"/>
                  </a:cubicBezTo>
                  <a:cubicBezTo>
                    <a:pt x="2355" y="6230"/>
                    <a:pt x="2267" y="6180"/>
                    <a:pt x="2158" y="6122"/>
                  </a:cubicBezTo>
                  <a:cubicBezTo>
                    <a:pt x="1607" y="5829"/>
                    <a:pt x="588" y="5282"/>
                    <a:pt x="638" y="3420"/>
                  </a:cubicBezTo>
                  <a:cubicBezTo>
                    <a:pt x="693" y="1450"/>
                    <a:pt x="2174" y="715"/>
                    <a:pt x="2471" y="586"/>
                  </a:cubicBezTo>
                  <a:close/>
                  <a:moveTo>
                    <a:pt x="2430" y="1"/>
                  </a:moveTo>
                  <a:cubicBezTo>
                    <a:pt x="2396" y="1"/>
                    <a:pt x="2355" y="5"/>
                    <a:pt x="2321" y="18"/>
                  </a:cubicBezTo>
                  <a:cubicBezTo>
                    <a:pt x="2234" y="51"/>
                    <a:pt x="129" y="856"/>
                    <a:pt x="58" y="3403"/>
                  </a:cubicBezTo>
                  <a:cubicBezTo>
                    <a:pt x="0" y="5629"/>
                    <a:pt x="1273" y="6309"/>
                    <a:pt x="1883" y="6635"/>
                  </a:cubicBezTo>
                  <a:cubicBezTo>
                    <a:pt x="1966" y="6677"/>
                    <a:pt x="2037" y="6714"/>
                    <a:pt x="2083" y="6748"/>
                  </a:cubicBezTo>
                  <a:cubicBezTo>
                    <a:pt x="2104" y="6764"/>
                    <a:pt x="3778" y="7812"/>
                    <a:pt x="5105" y="7812"/>
                  </a:cubicBezTo>
                  <a:cubicBezTo>
                    <a:pt x="5490" y="7812"/>
                    <a:pt x="5844" y="7725"/>
                    <a:pt x="6120" y="7499"/>
                  </a:cubicBezTo>
                  <a:cubicBezTo>
                    <a:pt x="7239" y="6592"/>
                    <a:pt x="8303" y="4363"/>
                    <a:pt x="7384" y="2540"/>
                  </a:cubicBezTo>
                  <a:cubicBezTo>
                    <a:pt x="6446" y="681"/>
                    <a:pt x="3423" y="26"/>
                    <a:pt x="24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8" name="Google Shape;2088;p55"/>
            <p:cNvSpPr/>
            <p:nvPr/>
          </p:nvSpPr>
          <p:spPr>
            <a:xfrm>
              <a:off x="3514330" y="2961860"/>
              <a:ext cx="93475" cy="53177"/>
            </a:xfrm>
            <a:custGeom>
              <a:avLst/>
              <a:gdLst/>
              <a:ahLst/>
              <a:cxnLst/>
              <a:rect l="l" t="t" r="r" b="b"/>
              <a:pathLst>
                <a:path w="5654" h="3216" extrusionOk="0">
                  <a:moveTo>
                    <a:pt x="1" y="0"/>
                  </a:moveTo>
                  <a:lnTo>
                    <a:pt x="1" y="0"/>
                  </a:lnTo>
                  <a:cubicBezTo>
                    <a:pt x="155" y="1395"/>
                    <a:pt x="1010" y="1850"/>
                    <a:pt x="1495" y="2110"/>
                  </a:cubicBezTo>
                  <a:cubicBezTo>
                    <a:pt x="1604" y="2168"/>
                    <a:pt x="1692" y="2218"/>
                    <a:pt x="1754" y="2260"/>
                  </a:cubicBezTo>
                  <a:cubicBezTo>
                    <a:pt x="2172" y="2555"/>
                    <a:pt x="3532" y="3216"/>
                    <a:pt x="4451" y="3216"/>
                  </a:cubicBezTo>
                  <a:cubicBezTo>
                    <a:pt x="4710" y="3216"/>
                    <a:pt x="4935" y="3166"/>
                    <a:pt x="5093" y="3036"/>
                  </a:cubicBezTo>
                  <a:cubicBezTo>
                    <a:pt x="5269" y="2894"/>
                    <a:pt x="5465" y="2681"/>
                    <a:pt x="5653" y="2422"/>
                  </a:cubicBezTo>
                  <a:lnTo>
                    <a:pt x="3941" y="1508"/>
                  </a:lnTo>
                  <a:cubicBezTo>
                    <a:pt x="2168" y="1023"/>
                    <a:pt x="480" y="522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9" name="Google Shape;2089;p55"/>
            <p:cNvSpPr/>
            <p:nvPr/>
          </p:nvSpPr>
          <p:spPr>
            <a:xfrm>
              <a:off x="3509221" y="2958553"/>
              <a:ext cx="102849" cy="61312"/>
            </a:xfrm>
            <a:custGeom>
              <a:avLst/>
              <a:gdLst/>
              <a:ahLst/>
              <a:cxnLst/>
              <a:rect l="l" t="t" r="r" b="b"/>
              <a:pathLst>
                <a:path w="6221" h="3708" extrusionOk="0">
                  <a:moveTo>
                    <a:pt x="1" y="0"/>
                  </a:moveTo>
                  <a:cubicBezTo>
                    <a:pt x="113" y="2034"/>
                    <a:pt x="1529" y="2439"/>
                    <a:pt x="1896" y="2697"/>
                  </a:cubicBezTo>
                  <a:cubicBezTo>
                    <a:pt x="2196" y="2911"/>
                    <a:pt x="3666" y="3707"/>
                    <a:pt x="4756" y="3707"/>
                  </a:cubicBezTo>
                  <a:cubicBezTo>
                    <a:pt x="5077" y="3707"/>
                    <a:pt x="5369" y="3637"/>
                    <a:pt x="5583" y="3462"/>
                  </a:cubicBezTo>
                  <a:cubicBezTo>
                    <a:pt x="5795" y="3290"/>
                    <a:pt x="6016" y="3048"/>
                    <a:pt x="6221" y="2760"/>
                  </a:cubicBezTo>
                  <a:lnTo>
                    <a:pt x="5962" y="2622"/>
                  </a:lnTo>
                  <a:cubicBezTo>
                    <a:pt x="5774" y="2881"/>
                    <a:pt x="5578" y="3094"/>
                    <a:pt x="5402" y="3236"/>
                  </a:cubicBezTo>
                  <a:cubicBezTo>
                    <a:pt x="5244" y="3366"/>
                    <a:pt x="5019" y="3416"/>
                    <a:pt x="4760" y="3416"/>
                  </a:cubicBezTo>
                  <a:cubicBezTo>
                    <a:pt x="3841" y="3416"/>
                    <a:pt x="2481" y="2755"/>
                    <a:pt x="2063" y="2460"/>
                  </a:cubicBezTo>
                  <a:cubicBezTo>
                    <a:pt x="2001" y="2418"/>
                    <a:pt x="1913" y="2368"/>
                    <a:pt x="1804" y="2310"/>
                  </a:cubicBezTo>
                  <a:cubicBezTo>
                    <a:pt x="1319" y="2050"/>
                    <a:pt x="464" y="1595"/>
                    <a:pt x="310" y="200"/>
                  </a:cubicBezTo>
                  <a:lnTo>
                    <a:pt x="276" y="167"/>
                  </a:lnTo>
                  <a:cubicBezTo>
                    <a:pt x="226" y="100"/>
                    <a:pt x="130" y="46"/>
                    <a:pt x="1" y="0"/>
                  </a:cubicBezTo>
                  <a:close/>
                </a:path>
              </a:pathLst>
            </a:custGeom>
            <a:solidFill>
              <a:srgbClr val="3535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0" name="Google Shape;2090;p55"/>
            <p:cNvSpPr/>
            <p:nvPr/>
          </p:nvSpPr>
          <p:spPr>
            <a:xfrm>
              <a:off x="3567205" y="2935703"/>
              <a:ext cx="207896" cy="127948"/>
            </a:xfrm>
            <a:custGeom>
              <a:avLst/>
              <a:gdLst/>
              <a:ahLst/>
              <a:cxnLst/>
              <a:rect l="l" t="t" r="r" b="b"/>
              <a:pathLst>
                <a:path w="12575" h="7738" extrusionOk="0">
                  <a:moveTo>
                    <a:pt x="1837" y="0"/>
                  </a:moveTo>
                  <a:cubicBezTo>
                    <a:pt x="1837" y="0"/>
                    <a:pt x="392" y="547"/>
                    <a:pt x="197" y="1638"/>
                  </a:cubicBezTo>
                  <a:cubicBezTo>
                    <a:pt x="1" y="2723"/>
                    <a:pt x="67" y="3311"/>
                    <a:pt x="317" y="3403"/>
                  </a:cubicBezTo>
                  <a:cubicBezTo>
                    <a:pt x="564" y="3495"/>
                    <a:pt x="1394" y="3854"/>
                    <a:pt x="1394" y="3854"/>
                  </a:cubicBezTo>
                  <a:lnTo>
                    <a:pt x="3962" y="5181"/>
                  </a:lnTo>
                  <a:cubicBezTo>
                    <a:pt x="3962" y="5181"/>
                    <a:pt x="5999" y="7507"/>
                    <a:pt x="6667" y="7694"/>
                  </a:cubicBezTo>
                  <a:cubicBezTo>
                    <a:pt x="6775" y="7724"/>
                    <a:pt x="6850" y="7737"/>
                    <a:pt x="6900" y="7737"/>
                  </a:cubicBezTo>
                  <a:cubicBezTo>
                    <a:pt x="7164" y="7737"/>
                    <a:pt x="6748" y="7363"/>
                    <a:pt x="6689" y="6939"/>
                  </a:cubicBezTo>
                  <a:cubicBezTo>
                    <a:pt x="6617" y="6434"/>
                    <a:pt x="5570" y="4889"/>
                    <a:pt x="5569" y="4889"/>
                  </a:cubicBezTo>
                  <a:lnTo>
                    <a:pt x="5569" y="4889"/>
                  </a:lnTo>
                  <a:lnTo>
                    <a:pt x="8600" y="7578"/>
                  </a:lnTo>
                  <a:cubicBezTo>
                    <a:pt x="8600" y="7578"/>
                    <a:pt x="8838" y="7665"/>
                    <a:pt x="9055" y="7665"/>
                  </a:cubicBezTo>
                  <a:cubicBezTo>
                    <a:pt x="9282" y="7665"/>
                    <a:pt x="9486" y="7570"/>
                    <a:pt x="9369" y="7181"/>
                  </a:cubicBezTo>
                  <a:cubicBezTo>
                    <a:pt x="9139" y="6417"/>
                    <a:pt x="7587" y="4864"/>
                    <a:pt x="7586" y="4864"/>
                  </a:cubicBezTo>
                  <a:lnTo>
                    <a:pt x="7586" y="4864"/>
                  </a:lnTo>
                  <a:lnTo>
                    <a:pt x="10454" y="7461"/>
                  </a:lnTo>
                  <a:cubicBezTo>
                    <a:pt x="10454" y="7461"/>
                    <a:pt x="10673" y="7562"/>
                    <a:pt x="10844" y="7562"/>
                  </a:cubicBezTo>
                  <a:cubicBezTo>
                    <a:pt x="10951" y="7562"/>
                    <a:pt x="11039" y="7522"/>
                    <a:pt x="11043" y="7394"/>
                  </a:cubicBezTo>
                  <a:cubicBezTo>
                    <a:pt x="11051" y="7056"/>
                    <a:pt x="11063" y="6722"/>
                    <a:pt x="10733" y="6459"/>
                  </a:cubicBezTo>
                  <a:cubicBezTo>
                    <a:pt x="10404" y="6200"/>
                    <a:pt x="8450" y="3962"/>
                    <a:pt x="8450" y="3962"/>
                  </a:cubicBezTo>
                  <a:lnTo>
                    <a:pt x="8450" y="3962"/>
                  </a:lnTo>
                  <a:lnTo>
                    <a:pt x="11176" y="5632"/>
                  </a:lnTo>
                  <a:cubicBezTo>
                    <a:pt x="11176" y="5632"/>
                    <a:pt x="11744" y="6405"/>
                    <a:pt x="12161" y="6417"/>
                  </a:cubicBezTo>
                  <a:cubicBezTo>
                    <a:pt x="12168" y="6417"/>
                    <a:pt x="12175" y="6417"/>
                    <a:pt x="12182" y="6417"/>
                  </a:cubicBezTo>
                  <a:cubicBezTo>
                    <a:pt x="12575" y="6417"/>
                    <a:pt x="12331" y="6156"/>
                    <a:pt x="12028" y="5236"/>
                  </a:cubicBezTo>
                  <a:cubicBezTo>
                    <a:pt x="11714" y="4305"/>
                    <a:pt x="9652" y="2985"/>
                    <a:pt x="8909" y="2464"/>
                  </a:cubicBezTo>
                  <a:cubicBezTo>
                    <a:pt x="8170" y="1938"/>
                    <a:pt x="4105" y="64"/>
                    <a:pt x="18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1" name="Google Shape;2091;p55"/>
            <p:cNvSpPr/>
            <p:nvPr/>
          </p:nvSpPr>
          <p:spPr>
            <a:xfrm>
              <a:off x="3561897" y="2930875"/>
              <a:ext cx="216047" cy="137588"/>
            </a:xfrm>
            <a:custGeom>
              <a:avLst/>
              <a:gdLst/>
              <a:ahLst/>
              <a:cxnLst/>
              <a:rect l="l" t="t" r="r" b="b"/>
              <a:pathLst>
                <a:path w="13068" h="8321" extrusionOk="0">
                  <a:moveTo>
                    <a:pt x="2212" y="585"/>
                  </a:moveTo>
                  <a:cubicBezTo>
                    <a:pt x="4459" y="677"/>
                    <a:pt x="8416" y="2535"/>
                    <a:pt x="9063" y="2994"/>
                  </a:cubicBezTo>
                  <a:lnTo>
                    <a:pt x="9397" y="3223"/>
                  </a:lnTo>
                  <a:cubicBezTo>
                    <a:pt x="10187" y="3766"/>
                    <a:pt x="11831" y="4897"/>
                    <a:pt x="12069" y="5620"/>
                  </a:cubicBezTo>
                  <a:cubicBezTo>
                    <a:pt x="12152" y="5866"/>
                    <a:pt x="12232" y="6067"/>
                    <a:pt x="12295" y="6229"/>
                  </a:cubicBezTo>
                  <a:cubicBezTo>
                    <a:pt x="12311" y="6271"/>
                    <a:pt x="12328" y="6317"/>
                    <a:pt x="12345" y="6358"/>
                  </a:cubicBezTo>
                  <a:cubicBezTo>
                    <a:pt x="12160" y="6250"/>
                    <a:pt x="11906" y="5991"/>
                    <a:pt x="11731" y="5753"/>
                  </a:cubicBezTo>
                  <a:cubicBezTo>
                    <a:pt x="11710" y="5724"/>
                    <a:pt x="11680" y="5695"/>
                    <a:pt x="11647" y="5678"/>
                  </a:cubicBezTo>
                  <a:lnTo>
                    <a:pt x="8921" y="4009"/>
                  </a:lnTo>
                  <a:cubicBezTo>
                    <a:pt x="8874" y="3979"/>
                    <a:pt x="8822" y="3965"/>
                    <a:pt x="8769" y="3965"/>
                  </a:cubicBezTo>
                  <a:cubicBezTo>
                    <a:pt x="8687" y="3965"/>
                    <a:pt x="8606" y="4000"/>
                    <a:pt x="8549" y="4067"/>
                  </a:cubicBezTo>
                  <a:cubicBezTo>
                    <a:pt x="8453" y="4175"/>
                    <a:pt x="8458" y="4338"/>
                    <a:pt x="8549" y="4446"/>
                  </a:cubicBezTo>
                  <a:cubicBezTo>
                    <a:pt x="8754" y="4676"/>
                    <a:pt x="10532" y="6709"/>
                    <a:pt x="10871" y="6980"/>
                  </a:cubicBezTo>
                  <a:cubicBezTo>
                    <a:pt x="11050" y="7123"/>
                    <a:pt x="11079" y="7285"/>
                    <a:pt x="11075" y="7552"/>
                  </a:cubicBezTo>
                  <a:cubicBezTo>
                    <a:pt x="11033" y="7540"/>
                    <a:pt x="10979" y="7523"/>
                    <a:pt x="10933" y="7506"/>
                  </a:cubicBezTo>
                  <a:lnTo>
                    <a:pt x="8099" y="4939"/>
                  </a:lnTo>
                  <a:cubicBezTo>
                    <a:pt x="8043" y="4890"/>
                    <a:pt x="7973" y="4865"/>
                    <a:pt x="7903" y="4865"/>
                  </a:cubicBezTo>
                  <a:cubicBezTo>
                    <a:pt x="7827" y="4865"/>
                    <a:pt x="7750" y="4895"/>
                    <a:pt x="7694" y="4955"/>
                  </a:cubicBezTo>
                  <a:cubicBezTo>
                    <a:pt x="7586" y="5069"/>
                    <a:pt x="7590" y="5248"/>
                    <a:pt x="7698" y="5361"/>
                  </a:cubicBezTo>
                  <a:cubicBezTo>
                    <a:pt x="8116" y="5778"/>
                    <a:pt x="9239" y="6989"/>
                    <a:pt x="9410" y="7556"/>
                  </a:cubicBezTo>
                  <a:cubicBezTo>
                    <a:pt x="9430" y="7616"/>
                    <a:pt x="9435" y="7649"/>
                    <a:pt x="9439" y="7661"/>
                  </a:cubicBezTo>
                  <a:cubicBezTo>
                    <a:pt x="9422" y="7665"/>
                    <a:pt x="9401" y="7667"/>
                    <a:pt x="9375" y="7667"/>
                  </a:cubicBezTo>
                  <a:cubicBezTo>
                    <a:pt x="9294" y="7667"/>
                    <a:pt x="9177" y="7647"/>
                    <a:pt x="9071" y="7616"/>
                  </a:cubicBezTo>
                  <a:lnTo>
                    <a:pt x="6083" y="4964"/>
                  </a:lnTo>
                  <a:cubicBezTo>
                    <a:pt x="6026" y="4916"/>
                    <a:pt x="5957" y="4892"/>
                    <a:pt x="5888" y="4892"/>
                  </a:cubicBezTo>
                  <a:cubicBezTo>
                    <a:pt x="5819" y="4892"/>
                    <a:pt x="5751" y="4916"/>
                    <a:pt x="5694" y="4964"/>
                  </a:cubicBezTo>
                  <a:cubicBezTo>
                    <a:pt x="5586" y="5061"/>
                    <a:pt x="5565" y="5227"/>
                    <a:pt x="5648" y="5348"/>
                  </a:cubicBezTo>
                  <a:cubicBezTo>
                    <a:pt x="6070" y="5962"/>
                    <a:pt x="6680" y="6968"/>
                    <a:pt x="6721" y="7269"/>
                  </a:cubicBezTo>
                  <a:cubicBezTo>
                    <a:pt x="6734" y="7369"/>
                    <a:pt x="6763" y="7465"/>
                    <a:pt x="6796" y="7552"/>
                  </a:cubicBezTo>
                  <a:cubicBezTo>
                    <a:pt x="6237" y="7152"/>
                    <a:pt x="5189" y="6067"/>
                    <a:pt x="4505" y="5281"/>
                  </a:cubicBezTo>
                  <a:cubicBezTo>
                    <a:pt x="4480" y="5256"/>
                    <a:pt x="4451" y="5236"/>
                    <a:pt x="4417" y="5219"/>
                  </a:cubicBezTo>
                  <a:lnTo>
                    <a:pt x="1833" y="3878"/>
                  </a:lnTo>
                  <a:cubicBezTo>
                    <a:pt x="1833" y="3878"/>
                    <a:pt x="989" y="3516"/>
                    <a:pt x="764" y="3440"/>
                  </a:cubicBezTo>
                  <a:cubicBezTo>
                    <a:pt x="764" y="3436"/>
                    <a:pt x="580" y="3207"/>
                    <a:pt x="806" y="1980"/>
                  </a:cubicBezTo>
                  <a:cubicBezTo>
                    <a:pt x="952" y="1173"/>
                    <a:pt x="1971" y="689"/>
                    <a:pt x="2212" y="585"/>
                  </a:cubicBezTo>
                  <a:close/>
                  <a:moveTo>
                    <a:pt x="2166" y="1"/>
                  </a:moveTo>
                  <a:cubicBezTo>
                    <a:pt x="2129" y="1"/>
                    <a:pt x="2091" y="9"/>
                    <a:pt x="2054" y="21"/>
                  </a:cubicBezTo>
                  <a:cubicBezTo>
                    <a:pt x="1991" y="46"/>
                    <a:pt x="455" y="643"/>
                    <a:pt x="233" y="1874"/>
                  </a:cubicBezTo>
                  <a:cubicBezTo>
                    <a:pt x="0" y="3144"/>
                    <a:pt x="96" y="3808"/>
                    <a:pt x="538" y="3967"/>
                  </a:cubicBezTo>
                  <a:cubicBezTo>
                    <a:pt x="781" y="4059"/>
                    <a:pt x="1582" y="4404"/>
                    <a:pt x="1582" y="4404"/>
                  </a:cubicBezTo>
                  <a:lnTo>
                    <a:pt x="4104" y="5707"/>
                  </a:lnTo>
                  <a:cubicBezTo>
                    <a:pt x="4526" y="6188"/>
                    <a:pt x="6216" y="8070"/>
                    <a:pt x="6909" y="8267"/>
                  </a:cubicBezTo>
                  <a:cubicBezTo>
                    <a:pt x="6992" y="8287"/>
                    <a:pt x="7106" y="8321"/>
                    <a:pt x="7218" y="8321"/>
                  </a:cubicBezTo>
                  <a:cubicBezTo>
                    <a:pt x="7331" y="8321"/>
                    <a:pt x="7443" y="8287"/>
                    <a:pt x="7523" y="8187"/>
                  </a:cubicBezTo>
                  <a:cubicBezTo>
                    <a:pt x="7677" y="7995"/>
                    <a:pt x="7561" y="7778"/>
                    <a:pt x="7464" y="7602"/>
                  </a:cubicBezTo>
                  <a:cubicBezTo>
                    <a:pt x="7397" y="7481"/>
                    <a:pt x="7314" y="7327"/>
                    <a:pt x="7297" y="7190"/>
                  </a:cubicBezTo>
                  <a:cubicBezTo>
                    <a:pt x="7276" y="7051"/>
                    <a:pt x="7206" y="6859"/>
                    <a:pt x="7101" y="6647"/>
                  </a:cubicBezTo>
                  <a:lnTo>
                    <a:pt x="7101" y="6647"/>
                  </a:lnTo>
                  <a:lnTo>
                    <a:pt x="8729" y="8086"/>
                  </a:lnTo>
                  <a:cubicBezTo>
                    <a:pt x="8759" y="8111"/>
                    <a:pt x="8788" y="8133"/>
                    <a:pt x="8821" y="8146"/>
                  </a:cubicBezTo>
                  <a:cubicBezTo>
                    <a:pt x="8917" y="8179"/>
                    <a:pt x="9140" y="8249"/>
                    <a:pt x="9370" y="8249"/>
                  </a:cubicBezTo>
                  <a:cubicBezTo>
                    <a:pt x="9542" y="8249"/>
                    <a:pt x="9718" y="8210"/>
                    <a:pt x="9848" y="8086"/>
                  </a:cubicBezTo>
                  <a:cubicBezTo>
                    <a:pt x="9961" y="7978"/>
                    <a:pt x="10073" y="7778"/>
                    <a:pt x="9977" y="7423"/>
                  </a:cubicBezTo>
                  <a:lnTo>
                    <a:pt x="9977" y="7423"/>
                  </a:lnTo>
                  <a:lnTo>
                    <a:pt x="10578" y="7970"/>
                  </a:lnTo>
                  <a:cubicBezTo>
                    <a:pt x="10599" y="7986"/>
                    <a:pt x="10624" y="8003"/>
                    <a:pt x="10654" y="8016"/>
                  </a:cubicBezTo>
                  <a:cubicBezTo>
                    <a:pt x="10754" y="8063"/>
                    <a:pt x="10959" y="8144"/>
                    <a:pt x="11162" y="8144"/>
                  </a:cubicBezTo>
                  <a:cubicBezTo>
                    <a:pt x="11262" y="8144"/>
                    <a:pt x="11361" y="8124"/>
                    <a:pt x="11447" y="8070"/>
                  </a:cubicBezTo>
                  <a:cubicBezTo>
                    <a:pt x="11576" y="7991"/>
                    <a:pt x="11651" y="7857"/>
                    <a:pt x="11655" y="7695"/>
                  </a:cubicBezTo>
                  <a:cubicBezTo>
                    <a:pt x="11664" y="7331"/>
                    <a:pt x="11676" y="6876"/>
                    <a:pt x="11234" y="6525"/>
                  </a:cubicBezTo>
                  <a:cubicBezTo>
                    <a:pt x="11121" y="6433"/>
                    <a:pt x="10738" y="6020"/>
                    <a:pt x="10287" y="5523"/>
                  </a:cubicBezTo>
                  <a:lnTo>
                    <a:pt x="10287" y="5523"/>
                  </a:lnTo>
                  <a:lnTo>
                    <a:pt x="11297" y="6146"/>
                  </a:lnTo>
                  <a:cubicBezTo>
                    <a:pt x="11464" y="6358"/>
                    <a:pt x="11981" y="6984"/>
                    <a:pt x="12474" y="6997"/>
                  </a:cubicBezTo>
                  <a:cubicBezTo>
                    <a:pt x="12487" y="6998"/>
                    <a:pt x="12503" y="6999"/>
                    <a:pt x="12521" y="6999"/>
                  </a:cubicBezTo>
                  <a:cubicBezTo>
                    <a:pt x="12627" y="6999"/>
                    <a:pt x="12811" y="6979"/>
                    <a:pt x="12925" y="6822"/>
                  </a:cubicBezTo>
                  <a:cubicBezTo>
                    <a:pt x="13067" y="6618"/>
                    <a:pt x="12979" y="6392"/>
                    <a:pt x="12837" y="6016"/>
                  </a:cubicBezTo>
                  <a:cubicBezTo>
                    <a:pt x="12775" y="5862"/>
                    <a:pt x="12699" y="5674"/>
                    <a:pt x="12624" y="5436"/>
                  </a:cubicBezTo>
                  <a:cubicBezTo>
                    <a:pt x="12345" y="4597"/>
                    <a:pt x="10979" y="3608"/>
                    <a:pt x="9727" y="2743"/>
                  </a:cubicBezTo>
                  <a:lnTo>
                    <a:pt x="9397" y="2518"/>
                  </a:lnTo>
                  <a:cubicBezTo>
                    <a:pt x="8692" y="2017"/>
                    <a:pt x="4555" y="67"/>
                    <a:pt x="216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2" name="Google Shape;2092;p55"/>
            <p:cNvSpPr/>
            <p:nvPr/>
          </p:nvSpPr>
          <p:spPr>
            <a:xfrm>
              <a:off x="5372921" y="2704890"/>
              <a:ext cx="442988" cy="219320"/>
            </a:xfrm>
            <a:custGeom>
              <a:avLst/>
              <a:gdLst/>
              <a:ahLst/>
              <a:cxnLst/>
              <a:rect l="l" t="t" r="r" b="b"/>
              <a:pathLst>
                <a:path w="26795" h="13264" extrusionOk="0">
                  <a:moveTo>
                    <a:pt x="4087" y="1"/>
                  </a:moveTo>
                  <a:lnTo>
                    <a:pt x="1" y="13263"/>
                  </a:lnTo>
                  <a:lnTo>
                    <a:pt x="22706" y="13263"/>
                  </a:lnTo>
                  <a:lnTo>
                    <a:pt x="2679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3" name="Google Shape;2093;p55"/>
            <p:cNvSpPr/>
            <p:nvPr/>
          </p:nvSpPr>
          <p:spPr>
            <a:xfrm>
              <a:off x="5367879" y="2700128"/>
              <a:ext cx="453057" cy="228911"/>
            </a:xfrm>
            <a:custGeom>
              <a:avLst/>
              <a:gdLst/>
              <a:ahLst/>
              <a:cxnLst/>
              <a:rect l="l" t="t" r="r" b="b"/>
              <a:pathLst>
                <a:path w="27404" h="13844" extrusionOk="0">
                  <a:moveTo>
                    <a:pt x="26706" y="581"/>
                  </a:moveTo>
                  <a:lnTo>
                    <a:pt x="22799" y="13260"/>
                  </a:lnTo>
                  <a:lnTo>
                    <a:pt x="698" y="13260"/>
                  </a:lnTo>
                  <a:lnTo>
                    <a:pt x="4606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4"/>
                    <a:pt x="4113" y="205"/>
                  </a:cubicBezTo>
                  <a:lnTo>
                    <a:pt x="30" y="13464"/>
                  </a:lnTo>
                  <a:cubicBezTo>
                    <a:pt x="1" y="13551"/>
                    <a:pt x="17" y="13647"/>
                    <a:pt x="72" y="13722"/>
                  </a:cubicBezTo>
                  <a:cubicBezTo>
                    <a:pt x="126" y="13798"/>
                    <a:pt x="213" y="13844"/>
                    <a:pt x="306" y="13844"/>
                  </a:cubicBezTo>
                  <a:lnTo>
                    <a:pt x="23011" y="13844"/>
                  </a:lnTo>
                  <a:cubicBezTo>
                    <a:pt x="23141" y="13844"/>
                    <a:pt x="23254" y="13760"/>
                    <a:pt x="23292" y="13635"/>
                  </a:cubicBezTo>
                  <a:lnTo>
                    <a:pt x="27379" y="376"/>
                  </a:lnTo>
                  <a:cubicBezTo>
                    <a:pt x="27404" y="289"/>
                    <a:pt x="27387" y="192"/>
                    <a:pt x="27332" y="117"/>
                  </a:cubicBezTo>
                  <a:cubicBezTo>
                    <a:pt x="27278" y="42"/>
                    <a:pt x="27190" y="0"/>
                    <a:pt x="270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4" name="Google Shape;2094;p55"/>
            <p:cNvSpPr/>
            <p:nvPr/>
          </p:nvSpPr>
          <p:spPr>
            <a:xfrm>
              <a:off x="5343458" y="2725524"/>
              <a:ext cx="442955" cy="219320"/>
            </a:xfrm>
            <a:custGeom>
              <a:avLst/>
              <a:gdLst/>
              <a:ahLst/>
              <a:cxnLst/>
              <a:rect l="l" t="t" r="r" b="b"/>
              <a:pathLst>
                <a:path w="26793" h="13264" extrusionOk="0">
                  <a:moveTo>
                    <a:pt x="4087" y="1"/>
                  </a:moveTo>
                  <a:lnTo>
                    <a:pt x="0" y="13263"/>
                  </a:lnTo>
                  <a:lnTo>
                    <a:pt x="22706" y="13263"/>
                  </a:lnTo>
                  <a:lnTo>
                    <a:pt x="2679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5" name="Google Shape;2095;p55"/>
            <p:cNvSpPr/>
            <p:nvPr/>
          </p:nvSpPr>
          <p:spPr>
            <a:xfrm>
              <a:off x="5338415" y="2720762"/>
              <a:ext cx="453057" cy="228861"/>
            </a:xfrm>
            <a:custGeom>
              <a:avLst/>
              <a:gdLst/>
              <a:ahLst/>
              <a:cxnLst/>
              <a:rect l="l" t="t" r="r" b="b"/>
              <a:pathLst>
                <a:path w="27404" h="13841" extrusionOk="0">
                  <a:moveTo>
                    <a:pt x="26706" y="581"/>
                  </a:moveTo>
                  <a:lnTo>
                    <a:pt x="22798" y="13260"/>
                  </a:lnTo>
                  <a:lnTo>
                    <a:pt x="697" y="13260"/>
                  </a:lnTo>
                  <a:lnTo>
                    <a:pt x="4604" y="581"/>
                  </a:lnTo>
                  <a:close/>
                  <a:moveTo>
                    <a:pt x="4392" y="0"/>
                  </a:moveTo>
                  <a:cubicBezTo>
                    <a:pt x="4263" y="0"/>
                    <a:pt x="4150" y="85"/>
                    <a:pt x="4112" y="205"/>
                  </a:cubicBezTo>
                  <a:lnTo>
                    <a:pt x="26" y="13464"/>
                  </a:lnTo>
                  <a:cubicBezTo>
                    <a:pt x="1" y="13551"/>
                    <a:pt x="17" y="13648"/>
                    <a:pt x="71" y="13723"/>
                  </a:cubicBezTo>
                  <a:cubicBezTo>
                    <a:pt x="126" y="13798"/>
                    <a:pt x="213" y="13840"/>
                    <a:pt x="305" y="13840"/>
                  </a:cubicBezTo>
                  <a:lnTo>
                    <a:pt x="23011" y="13840"/>
                  </a:lnTo>
                  <a:cubicBezTo>
                    <a:pt x="23140" y="13840"/>
                    <a:pt x="23253" y="13761"/>
                    <a:pt x="23290" y="13636"/>
                  </a:cubicBezTo>
                  <a:lnTo>
                    <a:pt x="27378" y="376"/>
                  </a:lnTo>
                  <a:cubicBezTo>
                    <a:pt x="27403" y="289"/>
                    <a:pt x="27386" y="193"/>
                    <a:pt x="27332" y="118"/>
                  </a:cubicBezTo>
                  <a:cubicBezTo>
                    <a:pt x="27278" y="43"/>
                    <a:pt x="27190" y="0"/>
                    <a:pt x="2709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6" name="Google Shape;2096;p55"/>
            <p:cNvSpPr/>
            <p:nvPr/>
          </p:nvSpPr>
          <p:spPr>
            <a:xfrm>
              <a:off x="5179394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101"/>
                  </a:lnTo>
                  <a:cubicBezTo>
                    <a:pt x="40924" y="45"/>
                    <a:pt x="40879" y="0"/>
                    <a:pt x="408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7" name="Google Shape;2097;p55"/>
            <p:cNvSpPr/>
            <p:nvPr/>
          </p:nvSpPr>
          <p:spPr>
            <a:xfrm>
              <a:off x="5174549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37715" y="585"/>
                  </a:moveTo>
                  <a:cubicBezTo>
                    <a:pt x="39484" y="585"/>
                    <a:pt x="40929" y="2026"/>
                    <a:pt x="40929" y="3795"/>
                  </a:cubicBezTo>
                  <a:lnTo>
                    <a:pt x="40929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4" y="1"/>
                    <a:pt x="0" y="130"/>
                    <a:pt x="0" y="293"/>
                  </a:cubicBezTo>
                  <a:lnTo>
                    <a:pt x="0" y="13552"/>
                  </a:lnTo>
                  <a:cubicBezTo>
                    <a:pt x="0" y="13714"/>
                    <a:pt x="134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3795"/>
                  </a:lnTo>
                  <a:cubicBezTo>
                    <a:pt x="41509" y="1704"/>
                    <a:pt x="39806" y="1"/>
                    <a:pt x="3771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8" name="Google Shape;2098;p55"/>
            <p:cNvSpPr/>
            <p:nvPr/>
          </p:nvSpPr>
          <p:spPr>
            <a:xfrm>
              <a:off x="5068403" y="2857994"/>
              <a:ext cx="676576" cy="219238"/>
            </a:xfrm>
            <a:custGeom>
              <a:avLst/>
              <a:gdLst/>
              <a:ahLst/>
              <a:cxnLst/>
              <a:rect l="l" t="t" r="r" b="b"/>
              <a:pathLst>
                <a:path w="40924" h="13259" extrusionOk="0">
                  <a:moveTo>
                    <a:pt x="0" y="0"/>
                  </a:moveTo>
                  <a:lnTo>
                    <a:pt x="0" y="13259"/>
                  </a:lnTo>
                  <a:lnTo>
                    <a:pt x="40924" y="13259"/>
                  </a:lnTo>
                  <a:lnTo>
                    <a:pt x="4092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9" name="Google Shape;2099;p55"/>
            <p:cNvSpPr/>
            <p:nvPr/>
          </p:nvSpPr>
          <p:spPr>
            <a:xfrm>
              <a:off x="5063558" y="2853149"/>
              <a:ext cx="686264" cy="228927"/>
            </a:xfrm>
            <a:custGeom>
              <a:avLst/>
              <a:gdLst/>
              <a:ahLst/>
              <a:cxnLst/>
              <a:rect l="l" t="t" r="r" b="b"/>
              <a:pathLst>
                <a:path w="41510" h="13845" extrusionOk="0">
                  <a:moveTo>
                    <a:pt x="40925" y="585"/>
                  </a:moveTo>
                  <a:lnTo>
                    <a:pt x="40925" y="13263"/>
                  </a:lnTo>
                  <a:lnTo>
                    <a:pt x="585" y="13263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13552"/>
                  </a:lnTo>
                  <a:cubicBezTo>
                    <a:pt x="1" y="13714"/>
                    <a:pt x="130" y="13844"/>
                    <a:pt x="293" y="13844"/>
                  </a:cubicBezTo>
                  <a:lnTo>
                    <a:pt x="41217" y="13844"/>
                  </a:lnTo>
                  <a:cubicBezTo>
                    <a:pt x="41380" y="13844"/>
                    <a:pt x="41509" y="13714"/>
                    <a:pt x="41509" y="13552"/>
                  </a:cubicBezTo>
                  <a:lnTo>
                    <a:pt x="41509" y="293"/>
                  </a:lnTo>
                  <a:cubicBezTo>
                    <a:pt x="41509" y="130"/>
                    <a:pt x="41380" y="1"/>
                    <a:pt x="412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0" name="Google Shape;2100;p55"/>
            <p:cNvSpPr/>
            <p:nvPr/>
          </p:nvSpPr>
          <p:spPr>
            <a:xfrm>
              <a:off x="5052249" y="3018472"/>
              <a:ext cx="540497" cy="28936"/>
            </a:xfrm>
            <a:custGeom>
              <a:avLst/>
              <a:gdLst/>
              <a:ahLst/>
              <a:cxnLst/>
              <a:rect l="l" t="t" r="r" b="b"/>
              <a:pathLst>
                <a:path w="32693" h="1750" extrusionOk="0">
                  <a:moveTo>
                    <a:pt x="0" y="0"/>
                  </a:moveTo>
                  <a:lnTo>
                    <a:pt x="0" y="1749"/>
                  </a:lnTo>
                  <a:lnTo>
                    <a:pt x="32692" y="1749"/>
                  </a:lnTo>
                  <a:lnTo>
                    <a:pt x="326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1" name="Google Shape;2101;p55"/>
            <p:cNvSpPr/>
            <p:nvPr/>
          </p:nvSpPr>
          <p:spPr>
            <a:xfrm>
              <a:off x="5047405" y="3013627"/>
              <a:ext cx="550086" cy="38609"/>
            </a:xfrm>
            <a:custGeom>
              <a:avLst/>
              <a:gdLst/>
              <a:ahLst/>
              <a:cxnLst/>
              <a:rect l="l" t="t" r="r" b="b"/>
              <a:pathLst>
                <a:path w="33273" h="2335" extrusionOk="0">
                  <a:moveTo>
                    <a:pt x="32693" y="586"/>
                  </a:moveTo>
                  <a:lnTo>
                    <a:pt x="32693" y="1754"/>
                  </a:lnTo>
                  <a:lnTo>
                    <a:pt x="581" y="1754"/>
                  </a:lnTo>
                  <a:lnTo>
                    <a:pt x="581" y="586"/>
                  </a:lnTo>
                  <a:close/>
                  <a:moveTo>
                    <a:pt x="293" y="1"/>
                  </a:moveTo>
                  <a:cubicBezTo>
                    <a:pt x="130" y="1"/>
                    <a:pt x="1" y="131"/>
                    <a:pt x="1" y="293"/>
                  </a:cubicBezTo>
                  <a:lnTo>
                    <a:pt x="1" y="2042"/>
                  </a:lnTo>
                  <a:cubicBezTo>
                    <a:pt x="1" y="2205"/>
                    <a:pt x="130" y="2335"/>
                    <a:pt x="293" y="2335"/>
                  </a:cubicBezTo>
                  <a:lnTo>
                    <a:pt x="32985" y="2335"/>
                  </a:lnTo>
                  <a:cubicBezTo>
                    <a:pt x="33143" y="2335"/>
                    <a:pt x="33273" y="2205"/>
                    <a:pt x="33273" y="2042"/>
                  </a:cubicBezTo>
                  <a:lnTo>
                    <a:pt x="33273" y="293"/>
                  </a:lnTo>
                  <a:cubicBezTo>
                    <a:pt x="33273" y="131"/>
                    <a:pt x="33143" y="1"/>
                    <a:pt x="3298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2" name="Google Shape;2102;p55"/>
            <p:cNvSpPr/>
            <p:nvPr/>
          </p:nvSpPr>
          <p:spPr>
            <a:xfrm>
              <a:off x="5167506" y="2989471"/>
              <a:ext cx="425249" cy="29019"/>
            </a:xfrm>
            <a:custGeom>
              <a:avLst/>
              <a:gdLst/>
              <a:ahLst/>
              <a:cxnLst/>
              <a:rect l="l" t="t" r="r" b="b"/>
              <a:pathLst>
                <a:path w="25722" h="1755" extrusionOk="0">
                  <a:moveTo>
                    <a:pt x="1" y="1"/>
                  </a:moveTo>
                  <a:lnTo>
                    <a:pt x="1" y="1754"/>
                  </a:lnTo>
                  <a:lnTo>
                    <a:pt x="25721" y="1754"/>
                  </a:lnTo>
                  <a:lnTo>
                    <a:pt x="2572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3" name="Google Shape;2103;p55"/>
            <p:cNvSpPr/>
            <p:nvPr/>
          </p:nvSpPr>
          <p:spPr>
            <a:xfrm>
              <a:off x="5162744" y="2984726"/>
              <a:ext cx="434755" cy="38593"/>
            </a:xfrm>
            <a:custGeom>
              <a:avLst/>
              <a:gdLst/>
              <a:ahLst/>
              <a:cxnLst/>
              <a:rect l="l" t="t" r="r" b="b"/>
              <a:pathLst>
                <a:path w="26297" h="2334" extrusionOk="0">
                  <a:moveTo>
                    <a:pt x="25717" y="580"/>
                  </a:moveTo>
                  <a:lnTo>
                    <a:pt x="25717" y="1749"/>
                  </a:lnTo>
                  <a:lnTo>
                    <a:pt x="581" y="1749"/>
                  </a:lnTo>
                  <a:lnTo>
                    <a:pt x="581" y="580"/>
                  </a:lnTo>
                  <a:close/>
                  <a:moveTo>
                    <a:pt x="289" y="0"/>
                  </a:moveTo>
                  <a:cubicBezTo>
                    <a:pt x="130" y="0"/>
                    <a:pt x="0" y="129"/>
                    <a:pt x="0" y="288"/>
                  </a:cubicBezTo>
                  <a:lnTo>
                    <a:pt x="0" y="2041"/>
                  </a:lnTo>
                  <a:cubicBezTo>
                    <a:pt x="0" y="2199"/>
                    <a:pt x="130" y="2334"/>
                    <a:pt x="289" y="2334"/>
                  </a:cubicBezTo>
                  <a:lnTo>
                    <a:pt x="26009" y="2334"/>
                  </a:lnTo>
                  <a:cubicBezTo>
                    <a:pt x="26167" y="2334"/>
                    <a:pt x="26297" y="2199"/>
                    <a:pt x="26297" y="2041"/>
                  </a:cubicBezTo>
                  <a:lnTo>
                    <a:pt x="26297" y="288"/>
                  </a:lnTo>
                  <a:cubicBezTo>
                    <a:pt x="26297" y="129"/>
                    <a:pt x="26167" y="0"/>
                    <a:pt x="2600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4" name="Google Shape;2104;p55"/>
            <p:cNvSpPr/>
            <p:nvPr/>
          </p:nvSpPr>
          <p:spPr>
            <a:xfrm>
              <a:off x="4627811" y="3055954"/>
              <a:ext cx="426621" cy="19892"/>
            </a:xfrm>
            <a:custGeom>
              <a:avLst/>
              <a:gdLst/>
              <a:ahLst/>
              <a:cxnLst/>
              <a:rect l="l" t="t" r="r" b="b"/>
              <a:pathLst>
                <a:path w="25805" h="1203" extrusionOk="0">
                  <a:moveTo>
                    <a:pt x="1" y="0"/>
                  </a:moveTo>
                  <a:lnTo>
                    <a:pt x="1" y="1203"/>
                  </a:lnTo>
                  <a:lnTo>
                    <a:pt x="25805" y="1203"/>
                  </a:lnTo>
                  <a:lnTo>
                    <a:pt x="2580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5" name="Google Shape;2105;p55"/>
            <p:cNvSpPr/>
            <p:nvPr/>
          </p:nvSpPr>
          <p:spPr>
            <a:xfrm>
              <a:off x="4623050" y="3051109"/>
              <a:ext cx="436144" cy="29498"/>
            </a:xfrm>
            <a:custGeom>
              <a:avLst/>
              <a:gdLst/>
              <a:ahLst/>
              <a:cxnLst/>
              <a:rect l="l" t="t" r="r" b="b"/>
              <a:pathLst>
                <a:path w="26381" h="1784" extrusionOk="0">
                  <a:moveTo>
                    <a:pt x="25800" y="581"/>
                  </a:moveTo>
                  <a:lnTo>
                    <a:pt x="25800" y="1203"/>
                  </a:lnTo>
                  <a:lnTo>
                    <a:pt x="581" y="1203"/>
                  </a:lnTo>
                  <a:lnTo>
                    <a:pt x="581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1496"/>
                  </a:lnTo>
                  <a:cubicBezTo>
                    <a:pt x="0" y="1654"/>
                    <a:pt x="130" y="1783"/>
                    <a:pt x="293" y="1783"/>
                  </a:cubicBezTo>
                  <a:lnTo>
                    <a:pt x="26093" y="1783"/>
                  </a:lnTo>
                  <a:cubicBezTo>
                    <a:pt x="26251" y="1783"/>
                    <a:pt x="26380" y="1654"/>
                    <a:pt x="26380" y="1496"/>
                  </a:cubicBezTo>
                  <a:lnTo>
                    <a:pt x="26380" y="293"/>
                  </a:lnTo>
                  <a:cubicBezTo>
                    <a:pt x="26380" y="130"/>
                    <a:pt x="26251" y="1"/>
                    <a:pt x="260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6" name="Google Shape;2106;p55"/>
            <p:cNvSpPr/>
            <p:nvPr/>
          </p:nvSpPr>
          <p:spPr>
            <a:xfrm>
              <a:off x="4463053" y="2351561"/>
              <a:ext cx="919339" cy="592962"/>
            </a:xfrm>
            <a:custGeom>
              <a:avLst/>
              <a:gdLst/>
              <a:ahLst/>
              <a:cxnLst/>
              <a:rect l="l" t="t" r="r" b="b"/>
              <a:pathLst>
                <a:path w="55608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5608" y="35860"/>
                  </a:lnTo>
                  <a:lnTo>
                    <a:pt x="556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7" name="Google Shape;2107;p55"/>
            <p:cNvSpPr/>
            <p:nvPr/>
          </p:nvSpPr>
          <p:spPr>
            <a:xfrm>
              <a:off x="4458225" y="2346716"/>
              <a:ext cx="929011" cy="602651"/>
            </a:xfrm>
            <a:custGeom>
              <a:avLst/>
              <a:gdLst/>
              <a:ahLst/>
              <a:cxnLst/>
              <a:rect l="l" t="t" r="r" b="b"/>
              <a:pathLst>
                <a:path w="56193" h="36447" extrusionOk="0">
                  <a:moveTo>
                    <a:pt x="55607" y="585"/>
                  </a:moveTo>
                  <a:lnTo>
                    <a:pt x="55607" y="35866"/>
                  </a:lnTo>
                  <a:lnTo>
                    <a:pt x="585" y="35866"/>
                  </a:lnTo>
                  <a:lnTo>
                    <a:pt x="585" y="585"/>
                  </a:lnTo>
                  <a:close/>
                  <a:moveTo>
                    <a:pt x="293" y="1"/>
                  </a:moveTo>
                  <a:cubicBezTo>
                    <a:pt x="129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29" y="36446"/>
                    <a:pt x="293" y="36446"/>
                  </a:cubicBezTo>
                  <a:lnTo>
                    <a:pt x="55900" y="36446"/>
                  </a:lnTo>
                  <a:cubicBezTo>
                    <a:pt x="56058" y="36446"/>
                    <a:pt x="56192" y="36317"/>
                    <a:pt x="56192" y="36153"/>
                  </a:cubicBezTo>
                  <a:lnTo>
                    <a:pt x="56192" y="293"/>
                  </a:lnTo>
                  <a:cubicBezTo>
                    <a:pt x="56192" y="130"/>
                    <a:pt x="56058" y="1"/>
                    <a:pt x="5590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8" name="Google Shape;2108;p55"/>
            <p:cNvSpPr/>
            <p:nvPr/>
          </p:nvSpPr>
          <p:spPr>
            <a:xfrm>
              <a:off x="5933872" y="1936852"/>
              <a:ext cx="681018" cy="2464780"/>
            </a:xfrm>
            <a:custGeom>
              <a:avLst/>
              <a:gdLst/>
              <a:ahLst/>
              <a:cxnLst/>
              <a:rect l="l" t="t" r="r" b="b"/>
              <a:pathLst>
                <a:path w="31775" h="115002" extrusionOk="0">
                  <a:moveTo>
                    <a:pt x="9250" y="0"/>
                  </a:moveTo>
                  <a:cubicBezTo>
                    <a:pt x="7524" y="0"/>
                    <a:pt x="6071" y="1372"/>
                    <a:pt x="5798" y="3128"/>
                  </a:cubicBezTo>
                  <a:cubicBezTo>
                    <a:pt x="5476" y="5209"/>
                    <a:pt x="6841" y="7415"/>
                    <a:pt x="8227" y="8845"/>
                  </a:cubicBezTo>
                  <a:cubicBezTo>
                    <a:pt x="9648" y="10313"/>
                    <a:pt x="13557" y="11929"/>
                    <a:pt x="14525" y="12316"/>
                  </a:cubicBezTo>
                  <a:cubicBezTo>
                    <a:pt x="14818" y="13141"/>
                    <a:pt x="15123" y="14052"/>
                    <a:pt x="15436" y="15033"/>
                  </a:cubicBezTo>
                  <a:cubicBezTo>
                    <a:pt x="15977" y="16785"/>
                    <a:pt x="16574" y="18772"/>
                    <a:pt x="17073" y="20970"/>
                  </a:cubicBezTo>
                  <a:cubicBezTo>
                    <a:pt x="17217" y="21596"/>
                    <a:pt x="17358" y="22235"/>
                    <a:pt x="17497" y="22895"/>
                  </a:cubicBezTo>
                  <a:cubicBezTo>
                    <a:pt x="17065" y="21898"/>
                    <a:pt x="16418" y="20471"/>
                    <a:pt x="16340" y="20343"/>
                  </a:cubicBezTo>
                  <a:cubicBezTo>
                    <a:pt x="15094" y="18238"/>
                    <a:pt x="11638" y="15007"/>
                    <a:pt x="8830" y="15007"/>
                  </a:cubicBezTo>
                  <a:cubicBezTo>
                    <a:pt x="8580" y="15007"/>
                    <a:pt x="8336" y="15032"/>
                    <a:pt x="8098" y="15087"/>
                  </a:cubicBezTo>
                  <a:cubicBezTo>
                    <a:pt x="6000" y="15566"/>
                    <a:pt x="5011" y="17792"/>
                    <a:pt x="5670" y="19750"/>
                  </a:cubicBezTo>
                  <a:cubicBezTo>
                    <a:pt x="6342" y="21744"/>
                    <a:pt x="8573" y="23072"/>
                    <a:pt x="10461" y="23703"/>
                  </a:cubicBezTo>
                  <a:cubicBezTo>
                    <a:pt x="11316" y="23989"/>
                    <a:pt x="12616" y="24076"/>
                    <a:pt x="13890" y="24076"/>
                  </a:cubicBezTo>
                  <a:cubicBezTo>
                    <a:pt x="15541" y="24076"/>
                    <a:pt x="17149" y="23930"/>
                    <a:pt x="17691" y="23877"/>
                  </a:cubicBezTo>
                  <a:cubicBezTo>
                    <a:pt x="17955" y="25232"/>
                    <a:pt x="18186" y="26655"/>
                    <a:pt x="18351" y="28131"/>
                  </a:cubicBezTo>
                  <a:cubicBezTo>
                    <a:pt x="18640" y="30683"/>
                    <a:pt x="18813" y="33412"/>
                    <a:pt x="18627" y="36211"/>
                  </a:cubicBezTo>
                  <a:lnTo>
                    <a:pt x="18591" y="36730"/>
                  </a:lnTo>
                  <a:cubicBezTo>
                    <a:pt x="18483" y="36264"/>
                    <a:pt x="17535" y="33325"/>
                    <a:pt x="17448" y="33132"/>
                  </a:cubicBezTo>
                  <a:cubicBezTo>
                    <a:pt x="16392" y="30801"/>
                    <a:pt x="13075" y="26981"/>
                    <a:pt x="10189" y="26981"/>
                  </a:cubicBezTo>
                  <a:cubicBezTo>
                    <a:pt x="10068" y="26981"/>
                    <a:pt x="9948" y="26987"/>
                    <a:pt x="9829" y="27001"/>
                  </a:cubicBezTo>
                  <a:cubicBezTo>
                    <a:pt x="7694" y="27245"/>
                    <a:pt x="6465" y="29351"/>
                    <a:pt x="6907" y="31366"/>
                  </a:cubicBezTo>
                  <a:cubicBezTo>
                    <a:pt x="7356" y="33424"/>
                    <a:pt x="9426" y="34991"/>
                    <a:pt x="11235" y="35824"/>
                  </a:cubicBezTo>
                  <a:cubicBezTo>
                    <a:pt x="13297" y="36776"/>
                    <a:pt x="18306" y="36792"/>
                    <a:pt x="18586" y="36792"/>
                  </a:cubicBezTo>
                  <a:cubicBezTo>
                    <a:pt x="18380" y="39405"/>
                    <a:pt x="17952" y="42082"/>
                    <a:pt x="17383" y="44769"/>
                  </a:cubicBezTo>
                  <a:cubicBezTo>
                    <a:pt x="16970" y="46727"/>
                    <a:pt x="16483" y="48690"/>
                    <a:pt x="15964" y="50656"/>
                  </a:cubicBezTo>
                  <a:cubicBezTo>
                    <a:pt x="15791" y="50001"/>
                    <a:pt x="14930" y="47326"/>
                    <a:pt x="14843" y="47140"/>
                  </a:cubicBezTo>
                  <a:cubicBezTo>
                    <a:pt x="13786" y="44808"/>
                    <a:pt x="10470" y="40989"/>
                    <a:pt x="7583" y="40989"/>
                  </a:cubicBezTo>
                  <a:cubicBezTo>
                    <a:pt x="7464" y="40989"/>
                    <a:pt x="7346" y="40996"/>
                    <a:pt x="7228" y="41009"/>
                  </a:cubicBezTo>
                  <a:cubicBezTo>
                    <a:pt x="5089" y="41253"/>
                    <a:pt x="3864" y="43363"/>
                    <a:pt x="4302" y="45375"/>
                  </a:cubicBezTo>
                  <a:cubicBezTo>
                    <a:pt x="4751" y="47436"/>
                    <a:pt x="6825" y="48999"/>
                    <a:pt x="8630" y="49832"/>
                  </a:cubicBezTo>
                  <a:cubicBezTo>
                    <a:pt x="10613" y="50747"/>
                    <a:pt x="15313" y="50796"/>
                    <a:pt x="15927" y="50800"/>
                  </a:cubicBezTo>
                  <a:cubicBezTo>
                    <a:pt x="15692" y="51691"/>
                    <a:pt x="15453" y="52581"/>
                    <a:pt x="15210" y="53472"/>
                  </a:cubicBezTo>
                  <a:cubicBezTo>
                    <a:pt x="14422" y="56379"/>
                    <a:pt x="13619" y="59289"/>
                    <a:pt x="12913" y="62187"/>
                  </a:cubicBezTo>
                  <a:cubicBezTo>
                    <a:pt x="12674" y="63172"/>
                    <a:pt x="12447" y="64157"/>
                    <a:pt x="12242" y="65139"/>
                  </a:cubicBezTo>
                  <a:cubicBezTo>
                    <a:pt x="11932" y="64116"/>
                    <a:pt x="11355" y="62340"/>
                    <a:pt x="11285" y="62191"/>
                  </a:cubicBezTo>
                  <a:cubicBezTo>
                    <a:pt x="10232" y="59864"/>
                    <a:pt x="6913" y="56041"/>
                    <a:pt x="4026" y="56041"/>
                  </a:cubicBezTo>
                  <a:cubicBezTo>
                    <a:pt x="3907" y="56041"/>
                    <a:pt x="3788" y="56048"/>
                    <a:pt x="3670" y="56061"/>
                  </a:cubicBezTo>
                  <a:cubicBezTo>
                    <a:pt x="1535" y="56308"/>
                    <a:pt x="306" y="58415"/>
                    <a:pt x="744" y="60430"/>
                  </a:cubicBezTo>
                  <a:cubicBezTo>
                    <a:pt x="1193" y="62488"/>
                    <a:pt x="3267" y="64051"/>
                    <a:pt x="5072" y="64888"/>
                  </a:cubicBezTo>
                  <a:cubicBezTo>
                    <a:pt x="6870" y="65716"/>
                    <a:pt x="10898" y="65831"/>
                    <a:pt x="12097" y="65852"/>
                  </a:cubicBezTo>
                  <a:cubicBezTo>
                    <a:pt x="11759" y="67513"/>
                    <a:pt x="11479" y="69171"/>
                    <a:pt x="11269" y="70819"/>
                  </a:cubicBezTo>
                  <a:cubicBezTo>
                    <a:pt x="11190" y="71532"/>
                    <a:pt x="11066" y="72254"/>
                    <a:pt x="11034" y="72938"/>
                  </a:cubicBezTo>
                  <a:cubicBezTo>
                    <a:pt x="10980" y="73631"/>
                    <a:pt x="10935" y="74320"/>
                    <a:pt x="10885" y="74995"/>
                  </a:cubicBezTo>
                  <a:cubicBezTo>
                    <a:pt x="10832" y="76401"/>
                    <a:pt x="10782" y="77712"/>
                    <a:pt x="10765" y="79023"/>
                  </a:cubicBezTo>
                  <a:cubicBezTo>
                    <a:pt x="10754" y="79646"/>
                    <a:pt x="10750" y="80264"/>
                    <a:pt x="10745" y="80874"/>
                  </a:cubicBezTo>
                  <a:cubicBezTo>
                    <a:pt x="10584" y="79798"/>
                    <a:pt x="10320" y="78182"/>
                    <a:pt x="10280" y="78038"/>
                  </a:cubicBezTo>
                  <a:cubicBezTo>
                    <a:pt x="9557" y="75469"/>
                    <a:pt x="6659" y="70939"/>
                    <a:pt x="3679" y="70824"/>
                  </a:cubicBezTo>
                  <a:cubicBezTo>
                    <a:pt x="3634" y="70822"/>
                    <a:pt x="3589" y="70821"/>
                    <a:pt x="3544" y="70821"/>
                  </a:cubicBezTo>
                  <a:cubicBezTo>
                    <a:pt x="1467" y="70821"/>
                    <a:pt x="0" y="72681"/>
                    <a:pt x="125" y="74699"/>
                  </a:cubicBezTo>
                  <a:cubicBezTo>
                    <a:pt x="257" y="76801"/>
                    <a:pt x="2068" y="78660"/>
                    <a:pt x="3729" y="79757"/>
                  </a:cubicBezTo>
                  <a:cubicBezTo>
                    <a:pt x="5501" y="80932"/>
                    <a:pt x="9958" y="81687"/>
                    <a:pt x="10741" y="81810"/>
                  </a:cubicBezTo>
                  <a:cubicBezTo>
                    <a:pt x="10741" y="83394"/>
                    <a:pt x="10765" y="84914"/>
                    <a:pt x="10807" y="86358"/>
                  </a:cubicBezTo>
                  <a:cubicBezTo>
                    <a:pt x="10898" y="89841"/>
                    <a:pt x="11075" y="92875"/>
                    <a:pt x="11256" y="95295"/>
                  </a:cubicBezTo>
                  <a:lnTo>
                    <a:pt x="5456" y="95295"/>
                  </a:lnTo>
                  <a:cubicBezTo>
                    <a:pt x="5295" y="95295"/>
                    <a:pt x="5167" y="95423"/>
                    <a:pt x="5167" y="95584"/>
                  </a:cubicBezTo>
                  <a:lnTo>
                    <a:pt x="5167" y="98543"/>
                  </a:lnTo>
                  <a:cubicBezTo>
                    <a:pt x="5167" y="98705"/>
                    <a:pt x="5295" y="98832"/>
                    <a:pt x="5456" y="98832"/>
                  </a:cubicBezTo>
                  <a:lnTo>
                    <a:pt x="6458" y="98832"/>
                  </a:lnTo>
                  <a:lnTo>
                    <a:pt x="9005" y="114758"/>
                  </a:lnTo>
                  <a:cubicBezTo>
                    <a:pt x="9026" y="114897"/>
                    <a:pt x="9146" y="115001"/>
                    <a:pt x="9290" y="115001"/>
                  </a:cubicBezTo>
                  <a:lnTo>
                    <a:pt x="15939" y="115001"/>
                  </a:lnTo>
                  <a:cubicBezTo>
                    <a:pt x="16080" y="115001"/>
                    <a:pt x="16199" y="114897"/>
                    <a:pt x="16220" y="114758"/>
                  </a:cubicBezTo>
                  <a:lnTo>
                    <a:pt x="18768" y="98832"/>
                  </a:lnTo>
                  <a:lnTo>
                    <a:pt x="19769" y="98832"/>
                  </a:lnTo>
                  <a:cubicBezTo>
                    <a:pt x="19930" y="98832"/>
                    <a:pt x="20058" y="98705"/>
                    <a:pt x="20058" y="98543"/>
                  </a:cubicBezTo>
                  <a:lnTo>
                    <a:pt x="20058" y="95584"/>
                  </a:lnTo>
                  <a:cubicBezTo>
                    <a:pt x="20058" y="95423"/>
                    <a:pt x="19930" y="95295"/>
                    <a:pt x="19769" y="95295"/>
                  </a:cubicBezTo>
                  <a:lnTo>
                    <a:pt x="13227" y="95295"/>
                  </a:lnTo>
                  <a:cubicBezTo>
                    <a:pt x="12992" y="92879"/>
                    <a:pt x="12740" y="89821"/>
                    <a:pt x="12571" y="86291"/>
                  </a:cubicBezTo>
                  <a:cubicBezTo>
                    <a:pt x="12510" y="84988"/>
                    <a:pt x="12456" y="83628"/>
                    <a:pt x="12423" y="82210"/>
                  </a:cubicBezTo>
                  <a:cubicBezTo>
                    <a:pt x="13178" y="82136"/>
                    <a:pt x="17708" y="81678"/>
                    <a:pt x="19567" y="80619"/>
                  </a:cubicBezTo>
                  <a:cubicBezTo>
                    <a:pt x="21295" y="79630"/>
                    <a:pt x="23220" y="77893"/>
                    <a:pt x="23492" y="75804"/>
                  </a:cubicBezTo>
                  <a:cubicBezTo>
                    <a:pt x="23755" y="73759"/>
                    <a:pt x="22350" y="71764"/>
                    <a:pt x="20202" y="71706"/>
                  </a:cubicBezTo>
                  <a:cubicBezTo>
                    <a:pt x="20174" y="71705"/>
                    <a:pt x="20147" y="71704"/>
                    <a:pt x="20119" y="71704"/>
                  </a:cubicBezTo>
                  <a:cubicBezTo>
                    <a:pt x="17158" y="71704"/>
                    <a:pt x="14018" y="75984"/>
                    <a:pt x="13140" y="78471"/>
                  </a:cubicBezTo>
                  <a:cubicBezTo>
                    <a:pt x="13087" y="78635"/>
                    <a:pt x="12617" y="80660"/>
                    <a:pt x="12411" y="81666"/>
                  </a:cubicBezTo>
                  <a:cubicBezTo>
                    <a:pt x="12390" y="80804"/>
                    <a:pt x="12377" y="79927"/>
                    <a:pt x="12377" y="79031"/>
                  </a:cubicBezTo>
                  <a:cubicBezTo>
                    <a:pt x="12361" y="77754"/>
                    <a:pt x="12386" y="76397"/>
                    <a:pt x="12402" y="75086"/>
                  </a:cubicBezTo>
                  <a:cubicBezTo>
                    <a:pt x="12440" y="74411"/>
                    <a:pt x="12472" y="73722"/>
                    <a:pt x="12506" y="73029"/>
                  </a:cubicBezTo>
                  <a:cubicBezTo>
                    <a:pt x="12526" y="72328"/>
                    <a:pt x="12633" y="71665"/>
                    <a:pt x="12691" y="70972"/>
                  </a:cubicBezTo>
                  <a:cubicBezTo>
                    <a:pt x="12803" y="69953"/>
                    <a:pt x="12938" y="68919"/>
                    <a:pt x="13099" y="67876"/>
                  </a:cubicBezTo>
                  <a:cubicBezTo>
                    <a:pt x="13551" y="67898"/>
                    <a:pt x="14299" y="67927"/>
                    <a:pt x="15160" y="67927"/>
                  </a:cubicBezTo>
                  <a:cubicBezTo>
                    <a:pt x="16812" y="67927"/>
                    <a:pt x="18879" y="67822"/>
                    <a:pt x="20058" y="67369"/>
                  </a:cubicBezTo>
                  <a:cubicBezTo>
                    <a:pt x="21913" y="66656"/>
                    <a:pt x="24082" y="65229"/>
                    <a:pt x="24667" y="63206"/>
                  </a:cubicBezTo>
                  <a:cubicBezTo>
                    <a:pt x="25236" y="61222"/>
                    <a:pt x="24147" y="59037"/>
                    <a:pt x="22033" y="58654"/>
                  </a:cubicBezTo>
                  <a:cubicBezTo>
                    <a:pt x="21844" y="58620"/>
                    <a:pt x="21652" y="58604"/>
                    <a:pt x="21458" y="58604"/>
                  </a:cubicBezTo>
                  <a:cubicBezTo>
                    <a:pt x="18619" y="58604"/>
                    <a:pt x="15207" y="62074"/>
                    <a:pt x="14030" y="64273"/>
                  </a:cubicBezTo>
                  <a:cubicBezTo>
                    <a:pt x="13990" y="64355"/>
                    <a:pt x="13750" y="64937"/>
                    <a:pt x="13486" y="65609"/>
                  </a:cubicBezTo>
                  <a:cubicBezTo>
                    <a:pt x="13676" y="64566"/>
                    <a:pt x="13891" y="63514"/>
                    <a:pt x="14125" y="62464"/>
                  </a:cubicBezTo>
                  <a:cubicBezTo>
                    <a:pt x="14761" y="59581"/>
                    <a:pt x="15499" y="56663"/>
                    <a:pt x="16224" y="53736"/>
                  </a:cubicBezTo>
                  <a:cubicBezTo>
                    <a:pt x="16376" y="53125"/>
                    <a:pt x="16529" y="52515"/>
                    <a:pt x="16677" y="51906"/>
                  </a:cubicBezTo>
                  <a:cubicBezTo>
                    <a:pt x="17093" y="51927"/>
                    <a:pt x="17914" y="51962"/>
                    <a:pt x="18880" y="51962"/>
                  </a:cubicBezTo>
                  <a:cubicBezTo>
                    <a:pt x="20535" y="51962"/>
                    <a:pt x="22614" y="51858"/>
                    <a:pt x="23797" y="51402"/>
                  </a:cubicBezTo>
                  <a:cubicBezTo>
                    <a:pt x="25656" y="50690"/>
                    <a:pt x="27821" y="49263"/>
                    <a:pt x="28406" y="47239"/>
                  </a:cubicBezTo>
                  <a:cubicBezTo>
                    <a:pt x="28974" y="45256"/>
                    <a:pt x="27891" y="43075"/>
                    <a:pt x="25776" y="42691"/>
                  </a:cubicBezTo>
                  <a:cubicBezTo>
                    <a:pt x="25586" y="42657"/>
                    <a:pt x="25393" y="42640"/>
                    <a:pt x="25197" y="42640"/>
                  </a:cubicBezTo>
                  <a:cubicBezTo>
                    <a:pt x="22356" y="42640"/>
                    <a:pt x="18946" y="46112"/>
                    <a:pt x="17769" y="48310"/>
                  </a:cubicBezTo>
                  <a:cubicBezTo>
                    <a:pt x="17729" y="48393"/>
                    <a:pt x="17478" y="49003"/>
                    <a:pt x="17205" y="49695"/>
                  </a:cubicBezTo>
                  <a:cubicBezTo>
                    <a:pt x="17572" y="48108"/>
                    <a:pt x="17918" y="46521"/>
                    <a:pt x="18215" y="44938"/>
                  </a:cubicBezTo>
                  <a:cubicBezTo>
                    <a:pt x="18743" y="42151"/>
                    <a:pt x="19126" y="39373"/>
                    <a:pt x="19270" y="36660"/>
                  </a:cubicBezTo>
                  <a:cubicBezTo>
                    <a:pt x="19558" y="36679"/>
                    <a:pt x="20524" y="36732"/>
                    <a:pt x="21698" y="36732"/>
                  </a:cubicBezTo>
                  <a:cubicBezTo>
                    <a:pt x="23351" y="36732"/>
                    <a:pt x="25416" y="36627"/>
                    <a:pt x="26592" y="36174"/>
                  </a:cubicBezTo>
                  <a:cubicBezTo>
                    <a:pt x="28451" y="35461"/>
                    <a:pt x="30620" y="34034"/>
                    <a:pt x="31201" y="32010"/>
                  </a:cubicBezTo>
                  <a:cubicBezTo>
                    <a:pt x="31775" y="30027"/>
                    <a:pt x="30686" y="27842"/>
                    <a:pt x="28571" y="27458"/>
                  </a:cubicBezTo>
                  <a:cubicBezTo>
                    <a:pt x="28383" y="27424"/>
                    <a:pt x="28191" y="27408"/>
                    <a:pt x="27997" y="27408"/>
                  </a:cubicBezTo>
                  <a:cubicBezTo>
                    <a:pt x="25158" y="27408"/>
                    <a:pt x="21746" y="30879"/>
                    <a:pt x="20569" y="33078"/>
                  </a:cubicBezTo>
                  <a:cubicBezTo>
                    <a:pt x="20482" y="33242"/>
                    <a:pt x="19596" y="35468"/>
                    <a:pt x="19287" y="36322"/>
                  </a:cubicBezTo>
                  <a:cubicBezTo>
                    <a:pt x="19287" y="36298"/>
                    <a:pt x="19287" y="36269"/>
                    <a:pt x="19291" y="36244"/>
                  </a:cubicBezTo>
                  <a:cubicBezTo>
                    <a:pt x="19415" y="33391"/>
                    <a:pt x="19179" y="30654"/>
                    <a:pt x="18833" y="28069"/>
                  </a:cubicBezTo>
                  <a:cubicBezTo>
                    <a:pt x="18492" y="25488"/>
                    <a:pt x="17948" y="23089"/>
                    <a:pt x="17391" y="20892"/>
                  </a:cubicBezTo>
                  <a:cubicBezTo>
                    <a:pt x="16842" y="18694"/>
                    <a:pt x="16199" y="16719"/>
                    <a:pt x="15622" y="14976"/>
                  </a:cubicBezTo>
                  <a:cubicBezTo>
                    <a:pt x="15301" y="14040"/>
                    <a:pt x="14987" y="13174"/>
                    <a:pt x="14690" y="12383"/>
                  </a:cubicBezTo>
                  <a:lnTo>
                    <a:pt x="14690" y="12383"/>
                  </a:lnTo>
                  <a:cubicBezTo>
                    <a:pt x="14727" y="12394"/>
                    <a:pt x="14748" y="12403"/>
                    <a:pt x="14748" y="12403"/>
                  </a:cubicBezTo>
                  <a:cubicBezTo>
                    <a:pt x="14748" y="12403"/>
                    <a:pt x="14748" y="12403"/>
                    <a:pt x="14748" y="12403"/>
                  </a:cubicBezTo>
                  <a:cubicBezTo>
                    <a:pt x="14798" y="12403"/>
                    <a:pt x="15008" y="8803"/>
                    <a:pt x="14995" y="8573"/>
                  </a:cubicBezTo>
                  <a:cubicBezTo>
                    <a:pt x="14843" y="5914"/>
                    <a:pt x="12988" y="864"/>
                    <a:pt x="10098" y="110"/>
                  </a:cubicBezTo>
                  <a:cubicBezTo>
                    <a:pt x="9810" y="35"/>
                    <a:pt x="9527" y="0"/>
                    <a:pt x="925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9" name="Google Shape;2109;p55"/>
            <p:cNvSpPr/>
            <p:nvPr/>
          </p:nvSpPr>
          <p:spPr>
            <a:xfrm>
              <a:off x="6318375" y="2194797"/>
              <a:ext cx="223948" cy="243537"/>
            </a:xfrm>
            <a:custGeom>
              <a:avLst/>
              <a:gdLst/>
              <a:ahLst/>
              <a:cxnLst/>
              <a:rect l="l" t="t" r="r" b="b"/>
              <a:pathLst>
                <a:path w="10449" h="11363" extrusionOk="0">
                  <a:moveTo>
                    <a:pt x="6980" y="0"/>
                  </a:moveTo>
                  <a:cubicBezTo>
                    <a:pt x="6882" y="0"/>
                    <a:pt x="6782" y="4"/>
                    <a:pt x="6681" y="13"/>
                  </a:cubicBezTo>
                  <a:cubicBezTo>
                    <a:pt x="3709" y="277"/>
                    <a:pt x="1038" y="4948"/>
                    <a:pt x="448" y="7546"/>
                  </a:cubicBezTo>
                  <a:cubicBezTo>
                    <a:pt x="395" y="7772"/>
                    <a:pt x="0" y="11363"/>
                    <a:pt x="52" y="11363"/>
                  </a:cubicBezTo>
                  <a:cubicBezTo>
                    <a:pt x="52" y="11363"/>
                    <a:pt x="52" y="11363"/>
                    <a:pt x="52" y="11363"/>
                  </a:cubicBezTo>
                  <a:cubicBezTo>
                    <a:pt x="57" y="11363"/>
                    <a:pt x="5193" y="10324"/>
                    <a:pt x="7073" y="8939"/>
                  </a:cubicBezTo>
                  <a:cubicBezTo>
                    <a:pt x="8677" y="7760"/>
                    <a:pt x="10391" y="5814"/>
                    <a:pt x="10421" y="3708"/>
                  </a:cubicBezTo>
                  <a:cubicBezTo>
                    <a:pt x="10448" y="1743"/>
                    <a:pt x="8971" y="0"/>
                    <a:pt x="69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0" name="Google Shape;2110;p55"/>
            <p:cNvSpPr/>
            <p:nvPr/>
          </p:nvSpPr>
          <p:spPr>
            <a:xfrm>
              <a:off x="4513233" y="2351561"/>
              <a:ext cx="869163" cy="592962"/>
            </a:xfrm>
            <a:custGeom>
              <a:avLst/>
              <a:gdLst/>
              <a:ahLst/>
              <a:cxnLst/>
              <a:rect l="l" t="t" r="r" b="b"/>
              <a:pathLst>
                <a:path w="52573" h="35861" extrusionOk="0">
                  <a:moveTo>
                    <a:pt x="1" y="0"/>
                  </a:moveTo>
                  <a:lnTo>
                    <a:pt x="1" y="35860"/>
                  </a:lnTo>
                  <a:lnTo>
                    <a:pt x="52573" y="35860"/>
                  </a:lnTo>
                  <a:lnTo>
                    <a:pt x="52573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1" name="Google Shape;2111;p55"/>
            <p:cNvSpPr/>
            <p:nvPr/>
          </p:nvSpPr>
          <p:spPr>
            <a:xfrm>
              <a:off x="4508405" y="2346716"/>
              <a:ext cx="878835" cy="602651"/>
            </a:xfrm>
            <a:custGeom>
              <a:avLst/>
              <a:gdLst/>
              <a:ahLst/>
              <a:cxnLst/>
              <a:rect l="l" t="t" r="r" b="b"/>
              <a:pathLst>
                <a:path w="53158" h="36447" extrusionOk="0">
                  <a:moveTo>
                    <a:pt x="52572" y="585"/>
                  </a:moveTo>
                  <a:lnTo>
                    <a:pt x="52572" y="35866"/>
                  </a:lnTo>
                  <a:lnTo>
                    <a:pt x="581" y="35866"/>
                  </a:lnTo>
                  <a:lnTo>
                    <a:pt x="581" y="585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36153"/>
                  </a:lnTo>
                  <a:cubicBezTo>
                    <a:pt x="0" y="36317"/>
                    <a:pt x="130" y="36446"/>
                    <a:pt x="293" y="36446"/>
                  </a:cubicBezTo>
                  <a:lnTo>
                    <a:pt x="52865" y="36446"/>
                  </a:lnTo>
                  <a:cubicBezTo>
                    <a:pt x="53023" y="36446"/>
                    <a:pt x="53157" y="36317"/>
                    <a:pt x="53157" y="36153"/>
                  </a:cubicBezTo>
                  <a:lnTo>
                    <a:pt x="53157" y="293"/>
                  </a:lnTo>
                  <a:cubicBezTo>
                    <a:pt x="53157" y="130"/>
                    <a:pt x="53023" y="1"/>
                    <a:pt x="5286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2" name="Google Shape;2112;p55"/>
            <p:cNvSpPr/>
            <p:nvPr/>
          </p:nvSpPr>
          <p:spPr>
            <a:xfrm>
              <a:off x="4863120" y="2627098"/>
              <a:ext cx="201201" cy="457805"/>
            </a:xfrm>
            <a:custGeom>
              <a:avLst/>
              <a:gdLst/>
              <a:ahLst/>
              <a:cxnLst/>
              <a:rect l="l" t="t" r="r" b="b"/>
              <a:pathLst>
                <a:path w="12170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70" y="27687"/>
                  </a:lnTo>
                  <a:lnTo>
                    <a:pt x="1217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3" name="Google Shape;2113;p55"/>
            <p:cNvSpPr/>
            <p:nvPr/>
          </p:nvSpPr>
          <p:spPr>
            <a:xfrm>
              <a:off x="4858341" y="2622253"/>
              <a:ext cx="210740" cy="467428"/>
            </a:xfrm>
            <a:custGeom>
              <a:avLst/>
              <a:gdLst/>
              <a:ahLst/>
              <a:cxnLst/>
              <a:rect l="l" t="t" r="r" b="b"/>
              <a:pathLst>
                <a:path w="12747" h="28269" extrusionOk="0">
                  <a:moveTo>
                    <a:pt x="12166" y="586"/>
                  </a:moveTo>
                  <a:lnTo>
                    <a:pt x="12166" y="27688"/>
                  </a:lnTo>
                  <a:lnTo>
                    <a:pt x="582" y="27688"/>
                  </a:lnTo>
                  <a:lnTo>
                    <a:pt x="582" y="586"/>
                  </a:lnTo>
                  <a:close/>
                  <a:moveTo>
                    <a:pt x="289" y="1"/>
                  </a:moveTo>
                  <a:cubicBezTo>
                    <a:pt x="131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1" y="28268"/>
                    <a:pt x="289" y="28268"/>
                  </a:cubicBezTo>
                  <a:lnTo>
                    <a:pt x="12459" y="28268"/>
                  </a:lnTo>
                  <a:cubicBezTo>
                    <a:pt x="12617" y="28268"/>
                    <a:pt x="12746" y="28139"/>
                    <a:pt x="12746" y="27980"/>
                  </a:cubicBezTo>
                  <a:lnTo>
                    <a:pt x="12746" y="294"/>
                  </a:lnTo>
                  <a:cubicBezTo>
                    <a:pt x="12746" y="131"/>
                    <a:pt x="12617" y="1"/>
                    <a:pt x="1245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4" name="Google Shape;2114;p55"/>
            <p:cNvSpPr/>
            <p:nvPr/>
          </p:nvSpPr>
          <p:spPr>
            <a:xfrm>
              <a:off x="4881687" y="2627098"/>
              <a:ext cx="201118" cy="457805"/>
            </a:xfrm>
            <a:custGeom>
              <a:avLst/>
              <a:gdLst/>
              <a:ahLst/>
              <a:cxnLst/>
              <a:rect l="l" t="t" r="r" b="b"/>
              <a:pathLst>
                <a:path w="12165" h="27687" extrusionOk="0">
                  <a:moveTo>
                    <a:pt x="0" y="1"/>
                  </a:moveTo>
                  <a:lnTo>
                    <a:pt x="0" y="27687"/>
                  </a:lnTo>
                  <a:lnTo>
                    <a:pt x="12165" y="27687"/>
                  </a:lnTo>
                  <a:lnTo>
                    <a:pt x="1216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5" name="Google Shape;2115;p55"/>
            <p:cNvSpPr/>
            <p:nvPr/>
          </p:nvSpPr>
          <p:spPr>
            <a:xfrm>
              <a:off x="4876843" y="2622253"/>
              <a:ext cx="210806" cy="467428"/>
            </a:xfrm>
            <a:custGeom>
              <a:avLst/>
              <a:gdLst/>
              <a:ahLst/>
              <a:cxnLst/>
              <a:rect l="l" t="t" r="r" b="b"/>
              <a:pathLst>
                <a:path w="12751" h="28269" extrusionOk="0">
                  <a:moveTo>
                    <a:pt x="12170" y="586"/>
                  </a:moveTo>
                  <a:lnTo>
                    <a:pt x="12170" y="27688"/>
                  </a:lnTo>
                  <a:lnTo>
                    <a:pt x="585" y="27688"/>
                  </a:lnTo>
                  <a:lnTo>
                    <a:pt x="585" y="586"/>
                  </a:lnTo>
                  <a:close/>
                  <a:moveTo>
                    <a:pt x="293" y="1"/>
                  </a:moveTo>
                  <a:cubicBezTo>
                    <a:pt x="134" y="1"/>
                    <a:pt x="1" y="131"/>
                    <a:pt x="1" y="294"/>
                  </a:cubicBezTo>
                  <a:lnTo>
                    <a:pt x="1" y="27980"/>
                  </a:lnTo>
                  <a:cubicBezTo>
                    <a:pt x="1" y="28139"/>
                    <a:pt x="134" y="28268"/>
                    <a:pt x="293" y="28268"/>
                  </a:cubicBezTo>
                  <a:lnTo>
                    <a:pt x="12458" y="28268"/>
                  </a:lnTo>
                  <a:cubicBezTo>
                    <a:pt x="12621" y="28268"/>
                    <a:pt x="12750" y="28139"/>
                    <a:pt x="12750" y="27980"/>
                  </a:cubicBezTo>
                  <a:lnTo>
                    <a:pt x="12750" y="294"/>
                  </a:lnTo>
                  <a:cubicBezTo>
                    <a:pt x="12750" y="131"/>
                    <a:pt x="12621" y="1"/>
                    <a:pt x="124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6" name="Google Shape;2116;p55"/>
            <p:cNvSpPr/>
            <p:nvPr/>
          </p:nvSpPr>
          <p:spPr>
            <a:xfrm>
              <a:off x="4868278" y="2627644"/>
              <a:ext cx="224048" cy="318315"/>
            </a:xfrm>
            <a:custGeom>
              <a:avLst/>
              <a:gdLst/>
              <a:ahLst/>
              <a:cxnLst/>
              <a:rect l="l" t="t" r="r" b="b"/>
              <a:pathLst>
                <a:path w="13552" h="19251" extrusionOk="0">
                  <a:moveTo>
                    <a:pt x="1" y="1"/>
                  </a:moveTo>
                  <a:lnTo>
                    <a:pt x="1" y="586"/>
                  </a:lnTo>
                  <a:lnTo>
                    <a:pt x="12972" y="586"/>
                  </a:lnTo>
                  <a:lnTo>
                    <a:pt x="12972" y="19251"/>
                  </a:lnTo>
                  <a:lnTo>
                    <a:pt x="13552" y="19251"/>
                  </a:lnTo>
                  <a:lnTo>
                    <a:pt x="13552" y="293"/>
                  </a:lnTo>
                  <a:cubicBezTo>
                    <a:pt x="13552" y="131"/>
                    <a:pt x="13423" y="1"/>
                    <a:pt x="1326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7" name="Google Shape;2117;p55"/>
            <p:cNvSpPr/>
            <p:nvPr/>
          </p:nvSpPr>
          <p:spPr>
            <a:xfrm>
              <a:off x="2827898" y="3130571"/>
              <a:ext cx="1034372" cy="1409791"/>
            </a:xfrm>
            <a:custGeom>
              <a:avLst/>
              <a:gdLst/>
              <a:ahLst/>
              <a:cxnLst/>
              <a:rect l="l" t="t" r="r" b="b"/>
              <a:pathLst>
                <a:path w="62566" h="85261" extrusionOk="0">
                  <a:moveTo>
                    <a:pt x="2743" y="0"/>
                  </a:moveTo>
                  <a:lnTo>
                    <a:pt x="38" y="83411"/>
                  </a:lnTo>
                  <a:cubicBezTo>
                    <a:pt x="1" y="84420"/>
                    <a:pt x="752" y="85260"/>
                    <a:pt x="1695" y="85260"/>
                  </a:cubicBezTo>
                  <a:cubicBezTo>
                    <a:pt x="2551" y="85260"/>
                    <a:pt x="3265" y="84563"/>
                    <a:pt x="3348" y="83648"/>
                  </a:cubicBezTo>
                  <a:lnTo>
                    <a:pt x="8801" y="15496"/>
                  </a:lnTo>
                  <a:cubicBezTo>
                    <a:pt x="9030" y="12896"/>
                    <a:pt x="11072" y="10904"/>
                    <a:pt x="13506" y="10904"/>
                  </a:cubicBezTo>
                  <a:lnTo>
                    <a:pt x="49061" y="10904"/>
                  </a:lnTo>
                  <a:cubicBezTo>
                    <a:pt x="51500" y="10904"/>
                    <a:pt x="53537" y="12896"/>
                    <a:pt x="53766" y="15496"/>
                  </a:cubicBezTo>
                  <a:lnTo>
                    <a:pt x="59219" y="83648"/>
                  </a:lnTo>
                  <a:cubicBezTo>
                    <a:pt x="59302" y="84563"/>
                    <a:pt x="60016" y="85260"/>
                    <a:pt x="60872" y="85260"/>
                  </a:cubicBezTo>
                  <a:cubicBezTo>
                    <a:pt x="61815" y="85260"/>
                    <a:pt x="62566" y="84420"/>
                    <a:pt x="62529" y="83411"/>
                  </a:cubicBezTo>
                  <a:lnTo>
                    <a:pt x="59824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8" name="Google Shape;2118;p55"/>
            <p:cNvSpPr/>
            <p:nvPr/>
          </p:nvSpPr>
          <p:spPr>
            <a:xfrm>
              <a:off x="2823351" y="3125727"/>
              <a:ext cx="1043482" cy="1419447"/>
            </a:xfrm>
            <a:custGeom>
              <a:avLst/>
              <a:gdLst/>
              <a:ahLst/>
              <a:cxnLst/>
              <a:rect l="l" t="t" r="r" b="b"/>
              <a:pathLst>
                <a:path w="63117" h="85845" extrusionOk="0">
                  <a:moveTo>
                    <a:pt x="59819" y="585"/>
                  </a:moveTo>
                  <a:lnTo>
                    <a:pt x="62515" y="83712"/>
                  </a:lnTo>
                  <a:cubicBezTo>
                    <a:pt x="62528" y="84141"/>
                    <a:pt x="62374" y="84555"/>
                    <a:pt x="62090" y="84852"/>
                  </a:cubicBezTo>
                  <a:cubicBezTo>
                    <a:pt x="61835" y="85114"/>
                    <a:pt x="61501" y="85261"/>
                    <a:pt x="61147" y="85261"/>
                  </a:cubicBezTo>
                  <a:cubicBezTo>
                    <a:pt x="60436" y="85261"/>
                    <a:pt x="59852" y="84684"/>
                    <a:pt x="59785" y="83916"/>
                  </a:cubicBezTo>
                  <a:lnTo>
                    <a:pt x="54334" y="15764"/>
                  </a:lnTo>
                  <a:cubicBezTo>
                    <a:pt x="54083" y="12997"/>
                    <a:pt x="51937" y="10910"/>
                    <a:pt x="49336" y="10910"/>
                  </a:cubicBezTo>
                  <a:lnTo>
                    <a:pt x="13781" y="10910"/>
                  </a:lnTo>
                  <a:cubicBezTo>
                    <a:pt x="11180" y="10910"/>
                    <a:pt x="9034" y="12997"/>
                    <a:pt x="8783" y="15769"/>
                  </a:cubicBezTo>
                  <a:lnTo>
                    <a:pt x="3336" y="83916"/>
                  </a:lnTo>
                  <a:cubicBezTo>
                    <a:pt x="3264" y="84684"/>
                    <a:pt x="2680" y="85261"/>
                    <a:pt x="1970" y="85261"/>
                  </a:cubicBezTo>
                  <a:cubicBezTo>
                    <a:pt x="1619" y="85261"/>
                    <a:pt x="1282" y="85114"/>
                    <a:pt x="1027" y="84852"/>
                  </a:cubicBezTo>
                  <a:cubicBezTo>
                    <a:pt x="743" y="84555"/>
                    <a:pt x="588" y="84141"/>
                    <a:pt x="601" y="83712"/>
                  </a:cubicBezTo>
                  <a:lnTo>
                    <a:pt x="3298" y="585"/>
                  </a:lnTo>
                  <a:close/>
                  <a:moveTo>
                    <a:pt x="3018" y="1"/>
                  </a:moveTo>
                  <a:cubicBezTo>
                    <a:pt x="2860" y="1"/>
                    <a:pt x="2730" y="126"/>
                    <a:pt x="2725" y="284"/>
                  </a:cubicBezTo>
                  <a:lnTo>
                    <a:pt x="20" y="83695"/>
                  </a:lnTo>
                  <a:cubicBezTo>
                    <a:pt x="0" y="84280"/>
                    <a:pt x="213" y="84847"/>
                    <a:pt x="609" y="85257"/>
                  </a:cubicBezTo>
                  <a:cubicBezTo>
                    <a:pt x="977" y="85636"/>
                    <a:pt x="1457" y="85845"/>
                    <a:pt x="1970" y="85845"/>
                  </a:cubicBezTo>
                  <a:cubicBezTo>
                    <a:pt x="2981" y="85845"/>
                    <a:pt x="3820" y="85035"/>
                    <a:pt x="3912" y="83962"/>
                  </a:cubicBezTo>
                  <a:lnTo>
                    <a:pt x="9363" y="15819"/>
                  </a:lnTo>
                  <a:cubicBezTo>
                    <a:pt x="9585" y="13351"/>
                    <a:pt x="11484" y="11490"/>
                    <a:pt x="13781" y="11490"/>
                  </a:cubicBezTo>
                  <a:lnTo>
                    <a:pt x="49336" y="11490"/>
                  </a:lnTo>
                  <a:cubicBezTo>
                    <a:pt x="51632" y="11490"/>
                    <a:pt x="53532" y="13351"/>
                    <a:pt x="53754" y="15814"/>
                  </a:cubicBezTo>
                  <a:lnTo>
                    <a:pt x="59205" y="83966"/>
                  </a:lnTo>
                  <a:cubicBezTo>
                    <a:pt x="59301" y="85035"/>
                    <a:pt x="60136" y="85845"/>
                    <a:pt x="61147" y="85845"/>
                  </a:cubicBezTo>
                  <a:cubicBezTo>
                    <a:pt x="61660" y="85845"/>
                    <a:pt x="62145" y="85636"/>
                    <a:pt x="62507" y="85257"/>
                  </a:cubicBezTo>
                  <a:cubicBezTo>
                    <a:pt x="62904" y="84847"/>
                    <a:pt x="63116" y="84280"/>
                    <a:pt x="63096" y="83695"/>
                  </a:cubicBezTo>
                  <a:lnTo>
                    <a:pt x="60391" y="284"/>
                  </a:lnTo>
                  <a:cubicBezTo>
                    <a:pt x="60386" y="126"/>
                    <a:pt x="60257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9" name="Google Shape;2119;p55"/>
            <p:cNvSpPr/>
            <p:nvPr/>
          </p:nvSpPr>
          <p:spPr>
            <a:xfrm>
              <a:off x="2871167" y="3130571"/>
              <a:ext cx="947841" cy="63445"/>
            </a:xfrm>
            <a:custGeom>
              <a:avLst/>
              <a:gdLst/>
              <a:ahLst/>
              <a:cxnLst/>
              <a:rect l="l" t="t" r="r" b="b"/>
              <a:pathLst>
                <a:path w="57332" h="3837" extrusionOk="0">
                  <a:moveTo>
                    <a:pt x="126" y="0"/>
                  </a:moveTo>
                  <a:lnTo>
                    <a:pt x="1" y="3836"/>
                  </a:lnTo>
                  <a:lnTo>
                    <a:pt x="57332" y="3836"/>
                  </a:lnTo>
                  <a:lnTo>
                    <a:pt x="572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0" name="Google Shape;2120;p55"/>
            <p:cNvSpPr/>
            <p:nvPr/>
          </p:nvSpPr>
          <p:spPr>
            <a:xfrm>
              <a:off x="2866339" y="3125727"/>
              <a:ext cx="957513" cy="73134"/>
            </a:xfrm>
            <a:custGeom>
              <a:avLst/>
              <a:gdLst/>
              <a:ahLst/>
              <a:cxnLst/>
              <a:rect l="l" t="t" r="r" b="b"/>
              <a:pathLst>
                <a:path w="57917" h="4423" extrusionOk="0">
                  <a:moveTo>
                    <a:pt x="57219" y="585"/>
                  </a:moveTo>
                  <a:lnTo>
                    <a:pt x="57323" y="3841"/>
                  </a:lnTo>
                  <a:lnTo>
                    <a:pt x="593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60" y="1"/>
                    <a:pt x="130" y="126"/>
                    <a:pt x="125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4" y="4422"/>
                    <a:pt x="293" y="4422"/>
                  </a:cubicBezTo>
                  <a:lnTo>
                    <a:pt x="57624" y="4422"/>
                  </a:lnTo>
                  <a:cubicBezTo>
                    <a:pt x="57703" y="4422"/>
                    <a:pt x="57778" y="4388"/>
                    <a:pt x="57832" y="4334"/>
                  </a:cubicBezTo>
                  <a:cubicBezTo>
                    <a:pt x="57886" y="4276"/>
                    <a:pt x="57917" y="4201"/>
                    <a:pt x="57917" y="4121"/>
                  </a:cubicBezTo>
                  <a:lnTo>
                    <a:pt x="57791" y="284"/>
                  </a:lnTo>
                  <a:cubicBezTo>
                    <a:pt x="57786" y="126"/>
                    <a:pt x="57657" y="1"/>
                    <a:pt x="574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1" name="Google Shape;2121;p55"/>
            <p:cNvSpPr/>
            <p:nvPr/>
          </p:nvSpPr>
          <p:spPr>
            <a:xfrm>
              <a:off x="4977004" y="3130571"/>
              <a:ext cx="1034389" cy="1409791"/>
            </a:xfrm>
            <a:custGeom>
              <a:avLst/>
              <a:gdLst/>
              <a:ahLst/>
              <a:cxnLst/>
              <a:rect l="l" t="t" r="r" b="b"/>
              <a:pathLst>
                <a:path w="62567" h="85261" extrusionOk="0">
                  <a:moveTo>
                    <a:pt x="2743" y="0"/>
                  </a:moveTo>
                  <a:lnTo>
                    <a:pt x="34" y="83411"/>
                  </a:lnTo>
                  <a:cubicBezTo>
                    <a:pt x="1" y="84420"/>
                    <a:pt x="752" y="85260"/>
                    <a:pt x="1696" y="85260"/>
                  </a:cubicBezTo>
                  <a:cubicBezTo>
                    <a:pt x="2551" y="85260"/>
                    <a:pt x="3265" y="84563"/>
                    <a:pt x="3349" y="83648"/>
                  </a:cubicBezTo>
                  <a:lnTo>
                    <a:pt x="8800" y="15496"/>
                  </a:lnTo>
                  <a:cubicBezTo>
                    <a:pt x="9030" y="12896"/>
                    <a:pt x="11068" y="10904"/>
                    <a:pt x="13505" y="10904"/>
                  </a:cubicBezTo>
                  <a:lnTo>
                    <a:pt x="49057" y="10904"/>
                  </a:lnTo>
                  <a:cubicBezTo>
                    <a:pt x="51495" y="10904"/>
                    <a:pt x="53532" y="12896"/>
                    <a:pt x="53766" y="15496"/>
                  </a:cubicBezTo>
                  <a:lnTo>
                    <a:pt x="59218" y="83648"/>
                  </a:lnTo>
                  <a:cubicBezTo>
                    <a:pt x="59297" y="84563"/>
                    <a:pt x="60016" y="85260"/>
                    <a:pt x="60871" y="85260"/>
                  </a:cubicBezTo>
                  <a:cubicBezTo>
                    <a:pt x="61811" y="85260"/>
                    <a:pt x="62567" y="84420"/>
                    <a:pt x="62529" y="83411"/>
                  </a:cubicBezTo>
                  <a:lnTo>
                    <a:pt x="5982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2" name="Google Shape;2122;p55"/>
            <p:cNvSpPr/>
            <p:nvPr/>
          </p:nvSpPr>
          <p:spPr>
            <a:xfrm>
              <a:off x="4972441" y="3125727"/>
              <a:ext cx="1043515" cy="1419447"/>
            </a:xfrm>
            <a:custGeom>
              <a:avLst/>
              <a:gdLst/>
              <a:ahLst/>
              <a:cxnLst/>
              <a:rect l="l" t="t" r="r" b="b"/>
              <a:pathLst>
                <a:path w="63119" h="85845" extrusionOk="0">
                  <a:moveTo>
                    <a:pt x="59820" y="585"/>
                  </a:moveTo>
                  <a:lnTo>
                    <a:pt x="62517" y="83712"/>
                  </a:lnTo>
                  <a:cubicBezTo>
                    <a:pt x="62529" y="84141"/>
                    <a:pt x="62375" y="84555"/>
                    <a:pt x="62091" y="84852"/>
                  </a:cubicBezTo>
                  <a:cubicBezTo>
                    <a:pt x="61837" y="85114"/>
                    <a:pt x="61498" y="85261"/>
                    <a:pt x="61147" y="85261"/>
                  </a:cubicBezTo>
                  <a:cubicBezTo>
                    <a:pt x="60438" y="85261"/>
                    <a:pt x="59853" y="84684"/>
                    <a:pt x="59783" y="83916"/>
                  </a:cubicBezTo>
                  <a:lnTo>
                    <a:pt x="54330" y="15764"/>
                  </a:lnTo>
                  <a:cubicBezTo>
                    <a:pt x="54084" y="12997"/>
                    <a:pt x="51938" y="10910"/>
                    <a:pt x="49338" y="10910"/>
                  </a:cubicBezTo>
                  <a:lnTo>
                    <a:pt x="13781" y="10910"/>
                  </a:lnTo>
                  <a:cubicBezTo>
                    <a:pt x="11180" y="10910"/>
                    <a:pt x="9030" y="12997"/>
                    <a:pt x="8785" y="15769"/>
                  </a:cubicBezTo>
                  <a:lnTo>
                    <a:pt x="3332" y="83916"/>
                  </a:lnTo>
                  <a:cubicBezTo>
                    <a:pt x="3265" y="84684"/>
                    <a:pt x="2677" y="85261"/>
                    <a:pt x="1972" y="85261"/>
                  </a:cubicBezTo>
                  <a:cubicBezTo>
                    <a:pt x="1616" y="85261"/>
                    <a:pt x="1282" y="85114"/>
                    <a:pt x="1028" y="84852"/>
                  </a:cubicBezTo>
                  <a:cubicBezTo>
                    <a:pt x="744" y="84555"/>
                    <a:pt x="585" y="84141"/>
                    <a:pt x="602" y="83712"/>
                  </a:cubicBezTo>
                  <a:lnTo>
                    <a:pt x="3299" y="585"/>
                  </a:lnTo>
                  <a:close/>
                  <a:moveTo>
                    <a:pt x="3019" y="1"/>
                  </a:moveTo>
                  <a:cubicBezTo>
                    <a:pt x="2860" y="1"/>
                    <a:pt x="2731" y="126"/>
                    <a:pt x="2727" y="284"/>
                  </a:cubicBezTo>
                  <a:lnTo>
                    <a:pt x="22" y="83695"/>
                  </a:lnTo>
                  <a:cubicBezTo>
                    <a:pt x="1" y="84280"/>
                    <a:pt x="213" y="84847"/>
                    <a:pt x="610" y="85257"/>
                  </a:cubicBezTo>
                  <a:cubicBezTo>
                    <a:pt x="974" y="85636"/>
                    <a:pt x="1458" y="85845"/>
                    <a:pt x="1972" y="85845"/>
                  </a:cubicBezTo>
                  <a:cubicBezTo>
                    <a:pt x="2982" y="85845"/>
                    <a:pt x="3816" y="85035"/>
                    <a:pt x="3913" y="83962"/>
                  </a:cubicBezTo>
                  <a:lnTo>
                    <a:pt x="9365" y="15819"/>
                  </a:lnTo>
                  <a:cubicBezTo>
                    <a:pt x="9586" y="13351"/>
                    <a:pt x="11481" y="11490"/>
                    <a:pt x="13781" y="11490"/>
                  </a:cubicBezTo>
                  <a:lnTo>
                    <a:pt x="49338" y="11490"/>
                  </a:lnTo>
                  <a:cubicBezTo>
                    <a:pt x="51633" y="11490"/>
                    <a:pt x="53533" y="13351"/>
                    <a:pt x="53754" y="15814"/>
                  </a:cubicBezTo>
                  <a:lnTo>
                    <a:pt x="59207" y="83966"/>
                  </a:lnTo>
                  <a:cubicBezTo>
                    <a:pt x="59298" y="85035"/>
                    <a:pt x="60134" y="85845"/>
                    <a:pt x="61147" y="85845"/>
                  </a:cubicBezTo>
                  <a:cubicBezTo>
                    <a:pt x="61656" y="85845"/>
                    <a:pt x="62141" y="85636"/>
                    <a:pt x="62508" y="85257"/>
                  </a:cubicBezTo>
                  <a:cubicBezTo>
                    <a:pt x="62901" y="84847"/>
                    <a:pt x="63118" y="84280"/>
                    <a:pt x="63097" y="83695"/>
                  </a:cubicBezTo>
                  <a:lnTo>
                    <a:pt x="60392" y="284"/>
                  </a:lnTo>
                  <a:cubicBezTo>
                    <a:pt x="60384" y="126"/>
                    <a:pt x="60259" y="1"/>
                    <a:pt x="600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55"/>
            <p:cNvSpPr/>
            <p:nvPr/>
          </p:nvSpPr>
          <p:spPr>
            <a:xfrm>
              <a:off x="5024506" y="3130571"/>
              <a:ext cx="947825" cy="63445"/>
            </a:xfrm>
            <a:custGeom>
              <a:avLst/>
              <a:gdLst/>
              <a:ahLst/>
              <a:cxnLst/>
              <a:rect l="l" t="t" r="r" b="b"/>
              <a:pathLst>
                <a:path w="57331" h="3837" extrusionOk="0">
                  <a:moveTo>
                    <a:pt x="125" y="0"/>
                  </a:moveTo>
                  <a:lnTo>
                    <a:pt x="0" y="3836"/>
                  </a:lnTo>
                  <a:lnTo>
                    <a:pt x="57330" y="3836"/>
                  </a:lnTo>
                  <a:lnTo>
                    <a:pt x="5720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55"/>
            <p:cNvSpPr/>
            <p:nvPr/>
          </p:nvSpPr>
          <p:spPr>
            <a:xfrm>
              <a:off x="5019661" y="3125727"/>
              <a:ext cx="957496" cy="73134"/>
            </a:xfrm>
            <a:custGeom>
              <a:avLst/>
              <a:gdLst/>
              <a:ahLst/>
              <a:cxnLst/>
              <a:rect l="l" t="t" r="r" b="b"/>
              <a:pathLst>
                <a:path w="57916" h="4423" extrusionOk="0">
                  <a:moveTo>
                    <a:pt x="57218" y="585"/>
                  </a:moveTo>
                  <a:lnTo>
                    <a:pt x="57323" y="3841"/>
                  </a:lnTo>
                  <a:lnTo>
                    <a:pt x="594" y="3841"/>
                  </a:lnTo>
                  <a:lnTo>
                    <a:pt x="698" y="585"/>
                  </a:lnTo>
                  <a:close/>
                  <a:moveTo>
                    <a:pt x="418" y="1"/>
                  </a:moveTo>
                  <a:cubicBezTo>
                    <a:pt x="259" y="1"/>
                    <a:pt x="130" y="126"/>
                    <a:pt x="126" y="284"/>
                  </a:cubicBezTo>
                  <a:lnTo>
                    <a:pt x="0" y="4121"/>
                  </a:lnTo>
                  <a:cubicBezTo>
                    <a:pt x="0" y="4201"/>
                    <a:pt x="30" y="4276"/>
                    <a:pt x="84" y="4334"/>
                  </a:cubicBezTo>
                  <a:cubicBezTo>
                    <a:pt x="138" y="4388"/>
                    <a:pt x="213" y="4422"/>
                    <a:pt x="293" y="4422"/>
                  </a:cubicBezTo>
                  <a:lnTo>
                    <a:pt x="57623" y="4422"/>
                  </a:lnTo>
                  <a:cubicBezTo>
                    <a:pt x="57703" y="4422"/>
                    <a:pt x="57779" y="4388"/>
                    <a:pt x="57833" y="4334"/>
                  </a:cubicBezTo>
                  <a:cubicBezTo>
                    <a:pt x="57887" y="4276"/>
                    <a:pt x="57916" y="4201"/>
                    <a:pt x="57916" y="4121"/>
                  </a:cubicBezTo>
                  <a:lnTo>
                    <a:pt x="57791" y="284"/>
                  </a:lnTo>
                  <a:cubicBezTo>
                    <a:pt x="57787" y="126"/>
                    <a:pt x="57657" y="1"/>
                    <a:pt x="574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55"/>
            <p:cNvSpPr/>
            <p:nvPr/>
          </p:nvSpPr>
          <p:spPr>
            <a:xfrm>
              <a:off x="384073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0" y="0"/>
                  </a:moveTo>
                  <a:lnTo>
                    <a:pt x="0" y="1950"/>
                  </a:lnTo>
                  <a:lnTo>
                    <a:pt x="37251" y="1950"/>
                  </a:lnTo>
                  <a:lnTo>
                    <a:pt x="372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55"/>
            <p:cNvSpPr/>
            <p:nvPr/>
          </p:nvSpPr>
          <p:spPr>
            <a:xfrm>
              <a:off x="3835911" y="3040412"/>
              <a:ext cx="625458" cy="41850"/>
            </a:xfrm>
            <a:custGeom>
              <a:avLst/>
              <a:gdLst/>
              <a:ahLst/>
              <a:cxnLst/>
              <a:rect l="l" t="t" r="r" b="b"/>
              <a:pathLst>
                <a:path w="37832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1" y="1950"/>
                  </a:lnTo>
                  <a:lnTo>
                    <a:pt x="581" y="581"/>
                  </a:lnTo>
                  <a:close/>
                  <a:moveTo>
                    <a:pt x="292" y="1"/>
                  </a:moveTo>
                  <a:cubicBezTo>
                    <a:pt x="130" y="1"/>
                    <a:pt x="1" y="130"/>
                    <a:pt x="1" y="293"/>
                  </a:cubicBezTo>
                  <a:lnTo>
                    <a:pt x="1" y="2243"/>
                  </a:lnTo>
                  <a:cubicBezTo>
                    <a:pt x="1" y="2401"/>
                    <a:pt x="130" y="2530"/>
                    <a:pt x="292" y="2530"/>
                  </a:cubicBezTo>
                  <a:lnTo>
                    <a:pt x="37543" y="2530"/>
                  </a:lnTo>
                  <a:cubicBezTo>
                    <a:pt x="37702" y="2530"/>
                    <a:pt x="37832" y="2401"/>
                    <a:pt x="37832" y="2243"/>
                  </a:cubicBezTo>
                  <a:lnTo>
                    <a:pt x="37832" y="293"/>
                  </a:lnTo>
                  <a:cubicBezTo>
                    <a:pt x="37832" y="130"/>
                    <a:pt x="37702" y="1"/>
                    <a:pt x="3754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55"/>
            <p:cNvSpPr/>
            <p:nvPr/>
          </p:nvSpPr>
          <p:spPr>
            <a:xfrm>
              <a:off x="3999909" y="3045256"/>
              <a:ext cx="615869" cy="32243"/>
            </a:xfrm>
            <a:custGeom>
              <a:avLst/>
              <a:gdLst/>
              <a:ahLst/>
              <a:cxnLst/>
              <a:rect l="l" t="t" r="r" b="b"/>
              <a:pathLst>
                <a:path w="37252" h="1950" extrusionOk="0">
                  <a:moveTo>
                    <a:pt x="1" y="0"/>
                  </a:moveTo>
                  <a:lnTo>
                    <a:pt x="1" y="1950"/>
                  </a:lnTo>
                  <a:lnTo>
                    <a:pt x="37252" y="1950"/>
                  </a:lnTo>
                  <a:lnTo>
                    <a:pt x="372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55"/>
            <p:cNvSpPr/>
            <p:nvPr/>
          </p:nvSpPr>
          <p:spPr>
            <a:xfrm>
              <a:off x="3995081" y="3040412"/>
              <a:ext cx="625524" cy="41850"/>
            </a:xfrm>
            <a:custGeom>
              <a:avLst/>
              <a:gdLst/>
              <a:ahLst/>
              <a:cxnLst/>
              <a:rect l="l" t="t" r="r" b="b"/>
              <a:pathLst>
                <a:path w="37836" h="2531" extrusionOk="0">
                  <a:moveTo>
                    <a:pt x="37251" y="581"/>
                  </a:moveTo>
                  <a:lnTo>
                    <a:pt x="37251" y="1950"/>
                  </a:lnTo>
                  <a:lnTo>
                    <a:pt x="585" y="1950"/>
                  </a:lnTo>
                  <a:lnTo>
                    <a:pt x="585" y="581"/>
                  </a:lnTo>
                  <a:close/>
                  <a:moveTo>
                    <a:pt x="293" y="1"/>
                  </a:moveTo>
                  <a:cubicBezTo>
                    <a:pt x="130" y="1"/>
                    <a:pt x="0" y="130"/>
                    <a:pt x="0" y="293"/>
                  </a:cubicBezTo>
                  <a:lnTo>
                    <a:pt x="0" y="2243"/>
                  </a:lnTo>
                  <a:cubicBezTo>
                    <a:pt x="0" y="2401"/>
                    <a:pt x="130" y="2530"/>
                    <a:pt x="293" y="2530"/>
                  </a:cubicBezTo>
                  <a:lnTo>
                    <a:pt x="37544" y="2530"/>
                  </a:lnTo>
                  <a:cubicBezTo>
                    <a:pt x="37702" y="2530"/>
                    <a:pt x="37835" y="2401"/>
                    <a:pt x="37835" y="2243"/>
                  </a:cubicBezTo>
                  <a:lnTo>
                    <a:pt x="37835" y="293"/>
                  </a:lnTo>
                  <a:cubicBezTo>
                    <a:pt x="37835" y="130"/>
                    <a:pt x="37702" y="1"/>
                    <a:pt x="3754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55"/>
            <p:cNvSpPr/>
            <p:nvPr/>
          </p:nvSpPr>
          <p:spPr>
            <a:xfrm>
              <a:off x="2796765" y="3077200"/>
              <a:ext cx="3231376" cy="72704"/>
            </a:xfrm>
            <a:custGeom>
              <a:avLst/>
              <a:gdLst/>
              <a:ahLst/>
              <a:cxnLst/>
              <a:rect l="l" t="t" r="r" b="b"/>
              <a:pathLst>
                <a:path w="195456" h="4397" extrusionOk="0">
                  <a:moveTo>
                    <a:pt x="0" y="1"/>
                  </a:moveTo>
                  <a:lnTo>
                    <a:pt x="0" y="4396"/>
                  </a:lnTo>
                  <a:lnTo>
                    <a:pt x="195456" y="4396"/>
                  </a:lnTo>
                  <a:lnTo>
                    <a:pt x="1954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55"/>
            <p:cNvSpPr/>
            <p:nvPr/>
          </p:nvSpPr>
          <p:spPr>
            <a:xfrm>
              <a:off x="2792003" y="3072438"/>
              <a:ext cx="3240965" cy="82295"/>
            </a:xfrm>
            <a:custGeom>
              <a:avLst/>
              <a:gdLst/>
              <a:ahLst/>
              <a:cxnLst/>
              <a:rect l="l" t="t" r="r" b="b"/>
              <a:pathLst>
                <a:path w="196036" h="4977" extrusionOk="0">
                  <a:moveTo>
                    <a:pt x="195451" y="581"/>
                  </a:moveTo>
                  <a:lnTo>
                    <a:pt x="195451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88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88" y="4977"/>
                  </a:cubicBezTo>
                  <a:lnTo>
                    <a:pt x="195744" y="4977"/>
                  </a:lnTo>
                  <a:cubicBezTo>
                    <a:pt x="195906" y="4977"/>
                    <a:pt x="196035" y="4844"/>
                    <a:pt x="196035" y="4684"/>
                  </a:cubicBezTo>
                  <a:lnTo>
                    <a:pt x="196035" y="289"/>
                  </a:lnTo>
                  <a:cubicBezTo>
                    <a:pt x="196035" y="131"/>
                    <a:pt x="195906" y="0"/>
                    <a:pt x="19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55"/>
            <p:cNvSpPr/>
            <p:nvPr/>
          </p:nvSpPr>
          <p:spPr>
            <a:xfrm>
              <a:off x="3712222" y="3077200"/>
              <a:ext cx="2315988" cy="72704"/>
            </a:xfrm>
            <a:custGeom>
              <a:avLst/>
              <a:gdLst/>
              <a:ahLst/>
              <a:cxnLst/>
              <a:rect l="l" t="t" r="r" b="b"/>
              <a:pathLst>
                <a:path w="140087" h="4397" extrusionOk="0">
                  <a:moveTo>
                    <a:pt x="1" y="1"/>
                  </a:moveTo>
                  <a:lnTo>
                    <a:pt x="1" y="4396"/>
                  </a:lnTo>
                  <a:lnTo>
                    <a:pt x="140087" y="4396"/>
                  </a:lnTo>
                  <a:lnTo>
                    <a:pt x="14008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55"/>
            <p:cNvSpPr/>
            <p:nvPr/>
          </p:nvSpPr>
          <p:spPr>
            <a:xfrm>
              <a:off x="3707378" y="3072438"/>
              <a:ext cx="2325660" cy="82295"/>
            </a:xfrm>
            <a:custGeom>
              <a:avLst/>
              <a:gdLst/>
              <a:ahLst/>
              <a:cxnLst/>
              <a:rect l="l" t="t" r="r" b="b"/>
              <a:pathLst>
                <a:path w="140672" h="4977" extrusionOk="0">
                  <a:moveTo>
                    <a:pt x="140087" y="581"/>
                  </a:moveTo>
                  <a:lnTo>
                    <a:pt x="140087" y="4393"/>
                  </a:lnTo>
                  <a:lnTo>
                    <a:pt x="581" y="4393"/>
                  </a:lnTo>
                  <a:lnTo>
                    <a:pt x="581" y="581"/>
                  </a:lnTo>
                  <a:close/>
                  <a:moveTo>
                    <a:pt x="294" y="0"/>
                  </a:moveTo>
                  <a:cubicBezTo>
                    <a:pt x="130" y="0"/>
                    <a:pt x="1" y="131"/>
                    <a:pt x="1" y="289"/>
                  </a:cubicBezTo>
                  <a:lnTo>
                    <a:pt x="1" y="4684"/>
                  </a:lnTo>
                  <a:cubicBezTo>
                    <a:pt x="1" y="4844"/>
                    <a:pt x="130" y="4977"/>
                    <a:pt x="294" y="4977"/>
                  </a:cubicBezTo>
                  <a:lnTo>
                    <a:pt x="140380" y="4977"/>
                  </a:lnTo>
                  <a:cubicBezTo>
                    <a:pt x="140542" y="4977"/>
                    <a:pt x="140671" y="4844"/>
                    <a:pt x="140671" y="4684"/>
                  </a:cubicBezTo>
                  <a:lnTo>
                    <a:pt x="140671" y="289"/>
                  </a:lnTo>
                  <a:cubicBezTo>
                    <a:pt x="140671" y="131"/>
                    <a:pt x="140542" y="0"/>
                    <a:pt x="14038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47" name="Google Shape;913;p37">
            <a:extLst>
              <a:ext uri="{FF2B5EF4-FFF2-40B4-BE49-F238E27FC236}">
                <a16:creationId xmlns:a16="http://schemas.microsoft.com/office/drawing/2014/main" id="{2F523942-6FA9-46AC-906B-C29F150F2E68}"/>
              </a:ext>
            </a:extLst>
          </p:cNvPr>
          <p:cNvSpPr txBox="1">
            <a:spLocks/>
          </p:cNvSpPr>
          <p:nvPr/>
        </p:nvSpPr>
        <p:spPr>
          <a:xfrm>
            <a:off x="271205" y="1031553"/>
            <a:ext cx="2997399" cy="27169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43434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800">
                <a:latin typeface="Quicksand" pitchFamily="2" charset="0"/>
              </a:rPr>
              <a:t>CHẠY THỬ </a:t>
            </a:r>
          </a:p>
          <a:p>
            <a:pPr algn="l"/>
            <a:r>
              <a:rPr lang="en-US" sz="4800">
                <a:latin typeface="Quicksand" pitchFamily="2" charset="0"/>
              </a:rPr>
              <a:t>Demo 2</a:t>
            </a:r>
          </a:p>
        </p:txBody>
      </p:sp>
    </p:spTree>
    <p:extLst>
      <p:ext uri="{BB962C8B-B14F-4D97-AF65-F5344CB8AC3E}">
        <p14:creationId xmlns:p14="http://schemas.microsoft.com/office/powerpoint/2010/main" val="38421578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02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GI</a:t>
            </a:r>
            <a:r>
              <a:rPr lang="en-US" sz="2400">
                <a:latin typeface="Quicksand" pitchFamily="2" charset="0"/>
              </a:rPr>
              <a:t>ỚI THIỆU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  <a:latin typeface="Quicksand" pitchFamily="2" charset="0"/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01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95234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SO SÁNH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  <a:latin typeface="Quicksand" pitchFamily="2" charset="0"/>
              </a:rPr>
              <a:t>0</a:t>
            </a:r>
            <a:r>
              <a:rPr lang="en-US">
                <a:solidFill>
                  <a:srgbClr val="434343"/>
                </a:solidFill>
                <a:latin typeface="Quicksand" pitchFamily="2" charset="0"/>
              </a:rPr>
              <a:t>4</a:t>
            </a:r>
            <a:endParaRPr sz="72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latin typeface="Quicksand" pitchFamily="2" charset="0"/>
              </a:rPr>
              <a:t>XÂY DỰNG</a:t>
            </a:r>
            <a:br>
              <a:rPr lang="en-US" sz="2400">
                <a:latin typeface="Quicksand" pitchFamily="2" charset="0"/>
              </a:rPr>
            </a:br>
            <a:r>
              <a:rPr lang="en-US" sz="2400">
                <a:latin typeface="Quicksand" pitchFamily="2" charset="0"/>
              </a:rPr>
              <a:t>CHẠY THỬ</a:t>
            </a:r>
            <a:endParaRPr lang="en-US" sz="2400"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  <a:latin typeface="Quicksand" pitchFamily="2" charset="0"/>
              </a:rPr>
              <a:t>03</a:t>
            </a:r>
            <a:endParaRPr>
              <a:solidFill>
                <a:srgbClr val="434343"/>
              </a:solidFill>
              <a:latin typeface="Quicksand" pitchFamily="2" charset="0"/>
            </a:endParaRPr>
          </a:p>
        </p:txBody>
      </p:sp>
      <p:sp>
        <p:nvSpPr>
          <p:cNvPr id="134" name="Google Shape;777;p36">
            <a:extLst>
              <a:ext uri="{FF2B5EF4-FFF2-40B4-BE49-F238E27FC236}">
                <a16:creationId xmlns:a16="http://schemas.microsoft.com/office/drawing/2014/main" id="{620DD808-B919-4D0D-808E-D477816744FE}"/>
              </a:ext>
            </a:extLst>
          </p:cNvPr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5" name="Google Shape;348;p31">
            <a:extLst>
              <a:ext uri="{FF2B5EF4-FFF2-40B4-BE49-F238E27FC236}">
                <a16:creationId xmlns:a16="http://schemas.microsoft.com/office/drawing/2014/main" id="{A7B47BEB-19AA-45D0-A67B-E74B9E3F6ECC}"/>
              </a:ext>
            </a:extLst>
          </p:cNvPr>
          <p:cNvGrpSpPr/>
          <p:nvPr/>
        </p:nvGrpSpPr>
        <p:grpSpPr>
          <a:xfrm>
            <a:off x="-85629" y="0"/>
            <a:ext cx="5095773" cy="4486606"/>
            <a:chOff x="238225" y="-1129285"/>
            <a:chExt cx="7978351" cy="6979785"/>
          </a:xfrm>
        </p:grpSpPr>
        <p:sp>
          <p:nvSpPr>
            <p:cNvPr id="136" name="Google Shape;349;p31">
              <a:extLst>
                <a:ext uri="{FF2B5EF4-FFF2-40B4-BE49-F238E27FC236}">
                  <a16:creationId xmlns:a16="http://schemas.microsoft.com/office/drawing/2014/main" id="{5D3049E6-3772-462F-9740-A898B14F4698}"/>
                </a:ext>
              </a:extLst>
            </p:cNvPr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350;p31">
              <a:extLst>
                <a:ext uri="{FF2B5EF4-FFF2-40B4-BE49-F238E27FC236}">
                  <a16:creationId xmlns:a16="http://schemas.microsoft.com/office/drawing/2014/main" id="{28C4F9AA-E8BE-44C6-AEC5-21C8F9ED2641}"/>
                </a:ext>
              </a:extLst>
            </p:cNvPr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351;p31">
              <a:extLst>
                <a:ext uri="{FF2B5EF4-FFF2-40B4-BE49-F238E27FC236}">
                  <a16:creationId xmlns:a16="http://schemas.microsoft.com/office/drawing/2014/main" id="{75E45D7A-866A-4791-80F6-40FAAFF0CBB5}"/>
                </a:ext>
              </a:extLst>
            </p:cNvPr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352;p31">
              <a:extLst>
                <a:ext uri="{FF2B5EF4-FFF2-40B4-BE49-F238E27FC236}">
                  <a16:creationId xmlns:a16="http://schemas.microsoft.com/office/drawing/2014/main" id="{2B50F7E0-0C65-44E9-BA28-93CAF05CD3C4}"/>
                </a:ext>
              </a:extLst>
            </p:cNvPr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353;p31">
              <a:extLst>
                <a:ext uri="{FF2B5EF4-FFF2-40B4-BE49-F238E27FC236}">
                  <a16:creationId xmlns:a16="http://schemas.microsoft.com/office/drawing/2014/main" id="{0F63D9E0-2B8D-4000-A278-C7737B522551}"/>
                </a:ext>
              </a:extLst>
            </p:cNvPr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354;p31">
              <a:extLst>
                <a:ext uri="{FF2B5EF4-FFF2-40B4-BE49-F238E27FC236}">
                  <a16:creationId xmlns:a16="http://schemas.microsoft.com/office/drawing/2014/main" id="{95B1F3A2-1729-419D-87B2-7028DA519DB8}"/>
                </a:ext>
              </a:extLst>
            </p:cNvPr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355;p31">
              <a:extLst>
                <a:ext uri="{FF2B5EF4-FFF2-40B4-BE49-F238E27FC236}">
                  <a16:creationId xmlns:a16="http://schemas.microsoft.com/office/drawing/2014/main" id="{99724726-FC25-4711-8186-0353F2783B51}"/>
                </a:ext>
              </a:extLst>
            </p:cNvPr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356;p31">
              <a:extLst>
                <a:ext uri="{FF2B5EF4-FFF2-40B4-BE49-F238E27FC236}">
                  <a16:creationId xmlns:a16="http://schemas.microsoft.com/office/drawing/2014/main" id="{4F54A5C1-9FDE-4988-89C8-76ED6AEE2DDE}"/>
                </a:ext>
              </a:extLst>
            </p:cNvPr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357;p31">
              <a:extLst>
                <a:ext uri="{FF2B5EF4-FFF2-40B4-BE49-F238E27FC236}">
                  <a16:creationId xmlns:a16="http://schemas.microsoft.com/office/drawing/2014/main" id="{A5C03428-A307-48E5-98F7-1D95A2E76CBD}"/>
                </a:ext>
              </a:extLst>
            </p:cNvPr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358;p31">
              <a:extLst>
                <a:ext uri="{FF2B5EF4-FFF2-40B4-BE49-F238E27FC236}">
                  <a16:creationId xmlns:a16="http://schemas.microsoft.com/office/drawing/2014/main" id="{D5230D51-D104-44D3-9B43-97C8791D6CF1}"/>
                </a:ext>
              </a:extLst>
            </p:cNvPr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359;p31">
              <a:extLst>
                <a:ext uri="{FF2B5EF4-FFF2-40B4-BE49-F238E27FC236}">
                  <a16:creationId xmlns:a16="http://schemas.microsoft.com/office/drawing/2014/main" id="{7EF84B11-0764-48F7-8C36-961235B51AB0}"/>
                </a:ext>
              </a:extLst>
            </p:cNvPr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360;p31">
              <a:extLst>
                <a:ext uri="{FF2B5EF4-FFF2-40B4-BE49-F238E27FC236}">
                  <a16:creationId xmlns:a16="http://schemas.microsoft.com/office/drawing/2014/main" id="{63791852-E812-4786-BE18-EF30741C4C94}"/>
                </a:ext>
              </a:extLst>
            </p:cNvPr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361;p31">
              <a:extLst>
                <a:ext uri="{FF2B5EF4-FFF2-40B4-BE49-F238E27FC236}">
                  <a16:creationId xmlns:a16="http://schemas.microsoft.com/office/drawing/2014/main" id="{1DB568D3-41F9-42F4-AFB0-D452EB77FB2D}"/>
                </a:ext>
              </a:extLst>
            </p:cNvPr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362;p31">
              <a:extLst>
                <a:ext uri="{FF2B5EF4-FFF2-40B4-BE49-F238E27FC236}">
                  <a16:creationId xmlns:a16="http://schemas.microsoft.com/office/drawing/2014/main" id="{4C43964A-A0B9-43F1-95F7-6EF1A728F92E}"/>
                </a:ext>
              </a:extLst>
            </p:cNvPr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363;p31">
              <a:extLst>
                <a:ext uri="{FF2B5EF4-FFF2-40B4-BE49-F238E27FC236}">
                  <a16:creationId xmlns:a16="http://schemas.microsoft.com/office/drawing/2014/main" id="{B4C69927-418E-4184-A700-ADC0493777D4}"/>
                </a:ext>
              </a:extLst>
            </p:cNvPr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364;p31">
              <a:extLst>
                <a:ext uri="{FF2B5EF4-FFF2-40B4-BE49-F238E27FC236}">
                  <a16:creationId xmlns:a16="http://schemas.microsoft.com/office/drawing/2014/main" id="{067264AC-A241-4691-AF37-F963AA4E4A32}"/>
                </a:ext>
              </a:extLst>
            </p:cNvPr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365;p31">
              <a:extLst>
                <a:ext uri="{FF2B5EF4-FFF2-40B4-BE49-F238E27FC236}">
                  <a16:creationId xmlns:a16="http://schemas.microsoft.com/office/drawing/2014/main" id="{862B4C65-CB4F-4F40-96A7-305256EA4E10}"/>
                </a:ext>
              </a:extLst>
            </p:cNvPr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366;p31">
              <a:extLst>
                <a:ext uri="{FF2B5EF4-FFF2-40B4-BE49-F238E27FC236}">
                  <a16:creationId xmlns:a16="http://schemas.microsoft.com/office/drawing/2014/main" id="{6E293826-B960-47AB-9FFA-89BA3B45D27E}"/>
                </a:ext>
              </a:extLst>
            </p:cNvPr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367;p31">
              <a:extLst>
                <a:ext uri="{FF2B5EF4-FFF2-40B4-BE49-F238E27FC236}">
                  <a16:creationId xmlns:a16="http://schemas.microsoft.com/office/drawing/2014/main" id="{199A1C0C-86EA-4A10-AFC6-DAB14C76FA1F}"/>
                </a:ext>
              </a:extLst>
            </p:cNvPr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368;p31">
              <a:extLst>
                <a:ext uri="{FF2B5EF4-FFF2-40B4-BE49-F238E27FC236}">
                  <a16:creationId xmlns:a16="http://schemas.microsoft.com/office/drawing/2014/main" id="{F959430A-4BED-4CD7-89B7-9BE3D6F36B1E}"/>
                </a:ext>
              </a:extLst>
            </p:cNvPr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369;p31">
              <a:extLst>
                <a:ext uri="{FF2B5EF4-FFF2-40B4-BE49-F238E27FC236}">
                  <a16:creationId xmlns:a16="http://schemas.microsoft.com/office/drawing/2014/main" id="{387FD6EA-538F-43A7-A4BB-BA6847AAD3B7}"/>
                </a:ext>
              </a:extLst>
            </p:cNvPr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370;p31">
              <a:extLst>
                <a:ext uri="{FF2B5EF4-FFF2-40B4-BE49-F238E27FC236}">
                  <a16:creationId xmlns:a16="http://schemas.microsoft.com/office/drawing/2014/main" id="{8672FEB5-007D-4FD8-AF30-5E7F1CEAD6A3}"/>
                </a:ext>
              </a:extLst>
            </p:cNvPr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371;p31">
              <a:extLst>
                <a:ext uri="{FF2B5EF4-FFF2-40B4-BE49-F238E27FC236}">
                  <a16:creationId xmlns:a16="http://schemas.microsoft.com/office/drawing/2014/main" id="{B7BDE8F7-F04E-4903-97C8-F5A5BCA054DB}"/>
                </a:ext>
              </a:extLst>
            </p:cNvPr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372;p31">
              <a:extLst>
                <a:ext uri="{FF2B5EF4-FFF2-40B4-BE49-F238E27FC236}">
                  <a16:creationId xmlns:a16="http://schemas.microsoft.com/office/drawing/2014/main" id="{F91044C3-17C5-4E9B-8877-50FDF9B09F1A}"/>
                </a:ext>
              </a:extLst>
            </p:cNvPr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373;p31">
              <a:extLst>
                <a:ext uri="{FF2B5EF4-FFF2-40B4-BE49-F238E27FC236}">
                  <a16:creationId xmlns:a16="http://schemas.microsoft.com/office/drawing/2014/main" id="{49B798FB-2F77-4CFC-8F37-8C6AB70F9360}"/>
                </a:ext>
              </a:extLst>
            </p:cNvPr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374;p31">
              <a:extLst>
                <a:ext uri="{FF2B5EF4-FFF2-40B4-BE49-F238E27FC236}">
                  <a16:creationId xmlns:a16="http://schemas.microsoft.com/office/drawing/2014/main" id="{F4FBE55B-D899-4677-816B-4078E8315231}"/>
                </a:ext>
              </a:extLst>
            </p:cNvPr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375;p31">
              <a:extLst>
                <a:ext uri="{FF2B5EF4-FFF2-40B4-BE49-F238E27FC236}">
                  <a16:creationId xmlns:a16="http://schemas.microsoft.com/office/drawing/2014/main" id="{E7BB474F-F224-4BF4-9E4F-D4AA662EC78A}"/>
                </a:ext>
              </a:extLst>
            </p:cNvPr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376;p31">
              <a:extLst>
                <a:ext uri="{FF2B5EF4-FFF2-40B4-BE49-F238E27FC236}">
                  <a16:creationId xmlns:a16="http://schemas.microsoft.com/office/drawing/2014/main" id="{A0E936C4-1ABB-4618-AAFD-67E031292122}"/>
                </a:ext>
              </a:extLst>
            </p:cNvPr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377;p31">
              <a:extLst>
                <a:ext uri="{FF2B5EF4-FFF2-40B4-BE49-F238E27FC236}">
                  <a16:creationId xmlns:a16="http://schemas.microsoft.com/office/drawing/2014/main" id="{BF572EEF-4A06-4B39-9A28-9AC9E243D02C}"/>
                </a:ext>
              </a:extLst>
            </p:cNvPr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378;p31">
              <a:extLst>
                <a:ext uri="{FF2B5EF4-FFF2-40B4-BE49-F238E27FC236}">
                  <a16:creationId xmlns:a16="http://schemas.microsoft.com/office/drawing/2014/main" id="{3E05807F-F963-49D9-84F1-57758AE1E75E}"/>
                </a:ext>
              </a:extLst>
            </p:cNvPr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379;p31">
              <a:extLst>
                <a:ext uri="{FF2B5EF4-FFF2-40B4-BE49-F238E27FC236}">
                  <a16:creationId xmlns:a16="http://schemas.microsoft.com/office/drawing/2014/main" id="{8CA8C1FF-893F-4927-86DB-D04FE3508DB9}"/>
                </a:ext>
              </a:extLst>
            </p:cNvPr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380;p31">
              <a:extLst>
                <a:ext uri="{FF2B5EF4-FFF2-40B4-BE49-F238E27FC236}">
                  <a16:creationId xmlns:a16="http://schemas.microsoft.com/office/drawing/2014/main" id="{D8F65CF9-BC51-4B4A-ABFD-B28EA2FEF285}"/>
                </a:ext>
              </a:extLst>
            </p:cNvPr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381;p31">
              <a:extLst>
                <a:ext uri="{FF2B5EF4-FFF2-40B4-BE49-F238E27FC236}">
                  <a16:creationId xmlns:a16="http://schemas.microsoft.com/office/drawing/2014/main" id="{F6381A8C-61DD-4C42-B1E1-55F3B5FF292A}"/>
                </a:ext>
              </a:extLst>
            </p:cNvPr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382;p31">
              <a:extLst>
                <a:ext uri="{FF2B5EF4-FFF2-40B4-BE49-F238E27FC236}">
                  <a16:creationId xmlns:a16="http://schemas.microsoft.com/office/drawing/2014/main" id="{2B3F20C8-AC54-477D-A13E-BB9FD7038FDF}"/>
                </a:ext>
              </a:extLst>
            </p:cNvPr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383;p31">
              <a:extLst>
                <a:ext uri="{FF2B5EF4-FFF2-40B4-BE49-F238E27FC236}">
                  <a16:creationId xmlns:a16="http://schemas.microsoft.com/office/drawing/2014/main" id="{558EFD6F-ACBB-46B6-A9F4-34A4AE81ED2F}"/>
                </a:ext>
              </a:extLst>
            </p:cNvPr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384;p31">
              <a:extLst>
                <a:ext uri="{FF2B5EF4-FFF2-40B4-BE49-F238E27FC236}">
                  <a16:creationId xmlns:a16="http://schemas.microsoft.com/office/drawing/2014/main" id="{B27647BB-A59E-4191-9F95-D70C7E59734B}"/>
                </a:ext>
              </a:extLst>
            </p:cNvPr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385;p31">
              <a:extLst>
                <a:ext uri="{FF2B5EF4-FFF2-40B4-BE49-F238E27FC236}">
                  <a16:creationId xmlns:a16="http://schemas.microsoft.com/office/drawing/2014/main" id="{47C6E70B-1D4A-4E94-A637-D624C9FD50BB}"/>
                </a:ext>
              </a:extLst>
            </p:cNvPr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386;p31">
              <a:extLst>
                <a:ext uri="{FF2B5EF4-FFF2-40B4-BE49-F238E27FC236}">
                  <a16:creationId xmlns:a16="http://schemas.microsoft.com/office/drawing/2014/main" id="{C96EB150-0078-4B15-9AEB-ED6D773AF307}"/>
                </a:ext>
              </a:extLst>
            </p:cNvPr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387;p31">
              <a:extLst>
                <a:ext uri="{FF2B5EF4-FFF2-40B4-BE49-F238E27FC236}">
                  <a16:creationId xmlns:a16="http://schemas.microsoft.com/office/drawing/2014/main" id="{FA24CD67-9F64-44E9-96B0-A64B0C5F3040}"/>
                </a:ext>
              </a:extLst>
            </p:cNvPr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388;p31">
              <a:extLst>
                <a:ext uri="{FF2B5EF4-FFF2-40B4-BE49-F238E27FC236}">
                  <a16:creationId xmlns:a16="http://schemas.microsoft.com/office/drawing/2014/main" id="{265D467E-2D82-4670-BDB8-499D33354F70}"/>
                </a:ext>
              </a:extLst>
            </p:cNvPr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389;p31">
              <a:extLst>
                <a:ext uri="{FF2B5EF4-FFF2-40B4-BE49-F238E27FC236}">
                  <a16:creationId xmlns:a16="http://schemas.microsoft.com/office/drawing/2014/main" id="{A2114BDC-616A-4D2C-A4EB-42189CF1B753}"/>
                </a:ext>
              </a:extLst>
            </p:cNvPr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390;p31">
              <a:extLst>
                <a:ext uri="{FF2B5EF4-FFF2-40B4-BE49-F238E27FC236}">
                  <a16:creationId xmlns:a16="http://schemas.microsoft.com/office/drawing/2014/main" id="{CCC710F4-5C36-4A43-BE43-FBB166711B37}"/>
                </a:ext>
              </a:extLst>
            </p:cNvPr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391;p31">
              <a:extLst>
                <a:ext uri="{FF2B5EF4-FFF2-40B4-BE49-F238E27FC236}">
                  <a16:creationId xmlns:a16="http://schemas.microsoft.com/office/drawing/2014/main" id="{777C77B8-BBE9-4FB6-9862-6EEDEB97121A}"/>
                </a:ext>
              </a:extLst>
            </p:cNvPr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392;p31">
              <a:extLst>
                <a:ext uri="{FF2B5EF4-FFF2-40B4-BE49-F238E27FC236}">
                  <a16:creationId xmlns:a16="http://schemas.microsoft.com/office/drawing/2014/main" id="{A820335D-9241-4B85-A4C3-C80EC0D6258A}"/>
                </a:ext>
              </a:extLst>
            </p:cNvPr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393;p31">
              <a:extLst>
                <a:ext uri="{FF2B5EF4-FFF2-40B4-BE49-F238E27FC236}">
                  <a16:creationId xmlns:a16="http://schemas.microsoft.com/office/drawing/2014/main" id="{51FC6652-4E46-45CE-815F-83A3ABBC3D46}"/>
                </a:ext>
              </a:extLst>
            </p:cNvPr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394;p31">
              <a:extLst>
                <a:ext uri="{FF2B5EF4-FFF2-40B4-BE49-F238E27FC236}">
                  <a16:creationId xmlns:a16="http://schemas.microsoft.com/office/drawing/2014/main" id="{6FB9D8A0-CB66-4BB6-A666-07186A5A9D8D}"/>
                </a:ext>
              </a:extLst>
            </p:cNvPr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395;p31">
              <a:extLst>
                <a:ext uri="{FF2B5EF4-FFF2-40B4-BE49-F238E27FC236}">
                  <a16:creationId xmlns:a16="http://schemas.microsoft.com/office/drawing/2014/main" id="{A8F976E4-603F-41FB-A6BF-49D40C31710C}"/>
                </a:ext>
              </a:extLst>
            </p:cNvPr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396;p31">
              <a:extLst>
                <a:ext uri="{FF2B5EF4-FFF2-40B4-BE49-F238E27FC236}">
                  <a16:creationId xmlns:a16="http://schemas.microsoft.com/office/drawing/2014/main" id="{87F6933D-4AFA-45D8-841F-FE29D34A5DEA}"/>
                </a:ext>
              </a:extLst>
            </p:cNvPr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397;p31">
              <a:extLst>
                <a:ext uri="{FF2B5EF4-FFF2-40B4-BE49-F238E27FC236}">
                  <a16:creationId xmlns:a16="http://schemas.microsoft.com/office/drawing/2014/main" id="{58735438-DDF0-4496-AC22-5C9DC027203F}"/>
                </a:ext>
              </a:extLst>
            </p:cNvPr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398;p31">
              <a:extLst>
                <a:ext uri="{FF2B5EF4-FFF2-40B4-BE49-F238E27FC236}">
                  <a16:creationId xmlns:a16="http://schemas.microsoft.com/office/drawing/2014/main" id="{96F7BD3E-8414-4CEF-87E5-C78B8C349989}"/>
                </a:ext>
              </a:extLst>
            </p:cNvPr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399;p31">
              <a:extLst>
                <a:ext uri="{FF2B5EF4-FFF2-40B4-BE49-F238E27FC236}">
                  <a16:creationId xmlns:a16="http://schemas.microsoft.com/office/drawing/2014/main" id="{AF052D2D-86A3-45AC-9BF2-EE16AF276AD1}"/>
                </a:ext>
              </a:extLst>
            </p:cNvPr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400;p31">
              <a:extLst>
                <a:ext uri="{FF2B5EF4-FFF2-40B4-BE49-F238E27FC236}">
                  <a16:creationId xmlns:a16="http://schemas.microsoft.com/office/drawing/2014/main" id="{9D551765-3AF3-458F-B9B9-7EED7B9DC1C2}"/>
                </a:ext>
              </a:extLst>
            </p:cNvPr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401;p31">
              <a:extLst>
                <a:ext uri="{FF2B5EF4-FFF2-40B4-BE49-F238E27FC236}">
                  <a16:creationId xmlns:a16="http://schemas.microsoft.com/office/drawing/2014/main" id="{6D6B9682-1BED-4ECB-AF0D-A81BB7C0FEB5}"/>
                </a:ext>
              </a:extLst>
            </p:cNvPr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402;p31">
              <a:extLst>
                <a:ext uri="{FF2B5EF4-FFF2-40B4-BE49-F238E27FC236}">
                  <a16:creationId xmlns:a16="http://schemas.microsoft.com/office/drawing/2014/main" id="{4AA6B3DD-13E9-4AF5-AE65-BBAF8A2C627E}"/>
                </a:ext>
              </a:extLst>
            </p:cNvPr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403;p31">
              <a:extLst>
                <a:ext uri="{FF2B5EF4-FFF2-40B4-BE49-F238E27FC236}">
                  <a16:creationId xmlns:a16="http://schemas.microsoft.com/office/drawing/2014/main" id="{6FA486A2-C341-4A20-BFB3-6565372A1C8B}"/>
                </a:ext>
              </a:extLst>
            </p:cNvPr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404;p31">
              <a:extLst>
                <a:ext uri="{FF2B5EF4-FFF2-40B4-BE49-F238E27FC236}">
                  <a16:creationId xmlns:a16="http://schemas.microsoft.com/office/drawing/2014/main" id="{5AA4ED2C-49D4-4A68-A4E3-A8F6B52149A2}"/>
                </a:ext>
              </a:extLst>
            </p:cNvPr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405;p31">
              <a:extLst>
                <a:ext uri="{FF2B5EF4-FFF2-40B4-BE49-F238E27FC236}">
                  <a16:creationId xmlns:a16="http://schemas.microsoft.com/office/drawing/2014/main" id="{C6A6376B-65ED-4A58-BF84-26DFC1CD1924}"/>
                </a:ext>
              </a:extLst>
            </p:cNvPr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406;p31">
              <a:extLst>
                <a:ext uri="{FF2B5EF4-FFF2-40B4-BE49-F238E27FC236}">
                  <a16:creationId xmlns:a16="http://schemas.microsoft.com/office/drawing/2014/main" id="{75DA9338-80E8-4F1B-A531-2EC53E795CB4}"/>
                </a:ext>
              </a:extLst>
            </p:cNvPr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407;p31">
              <a:extLst>
                <a:ext uri="{FF2B5EF4-FFF2-40B4-BE49-F238E27FC236}">
                  <a16:creationId xmlns:a16="http://schemas.microsoft.com/office/drawing/2014/main" id="{8B7085CA-12AC-43E5-9C51-DC4FA66BD871}"/>
                </a:ext>
              </a:extLst>
            </p:cNvPr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408;p31">
              <a:extLst>
                <a:ext uri="{FF2B5EF4-FFF2-40B4-BE49-F238E27FC236}">
                  <a16:creationId xmlns:a16="http://schemas.microsoft.com/office/drawing/2014/main" id="{7E1A386D-3808-4696-9E5B-C736073ABCEF}"/>
                </a:ext>
              </a:extLst>
            </p:cNvPr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409;p31">
              <a:extLst>
                <a:ext uri="{FF2B5EF4-FFF2-40B4-BE49-F238E27FC236}">
                  <a16:creationId xmlns:a16="http://schemas.microsoft.com/office/drawing/2014/main" id="{6BD595F6-0C9C-45D4-B8C4-A5CE110A598A}"/>
                </a:ext>
              </a:extLst>
            </p:cNvPr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410;p31">
              <a:extLst>
                <a:ext uri="{FF2B5EF4-FFF2-40B4-BE49-F238E27FC236}">
                  <a16:creationId xmlns:a16="http://schemas.microsoft.com/office/drawing/2014/main" id="{1A802D31-9224-4B1C-9C98-E322B5E65C14}"/>
                </a:ext>
              </a:extLst>
            </p:cNvPr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411;p31">
              <a:extLst>
                <a:ext uri="{FF2B5EF4-FFF2-40B4-BE49-F238E27FC236}">
                  <a16:creationId xmlns:a16="http://schemas.microsoft.com/office/drawing/2014/main" id="{ABC9E0C5-4446-43AC-BE5D-22363789CB2F}"/>
                </a:ext>
              </a:extLst>
            </p:cNvPr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412;p31">
              <a:extLst>
                <a:ext uri="{FF2B5EF4-FFF2-40B4-BE49-F238E27FC236}">
                  <a16:creationId xmlns:a16="http://schemas.microsoft.com/office/drawing/2014/main" id="{BE7930D6-6A8B-4F3B-AD94-31F91BE84575}"/>
                </a:ext>
              </a:extLst>
            </p:cNvPr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413;p31">
              <a:extLst>
                <a:ext uri="{FF2B5EF4-FFF2-40B4-BE49-F238E27FC236}">
                  <a16:creationId xmlns:a16="http://schemas.microsoft.com/office/drawing/2014/main" id="{22538D1E-5640-4416-BE40-8F102FD336B8}"/>
                </a:ext>
              </a:extLst>
            </p:cNvPr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" name="Google Shape;414;p31">
              <a:extLst>
                <a:ext uri="{FF2B5EF4-FFF2-40B4-BE49-F238E27FC236}">
                  <a16:creationId xmlns:a16="http://schemas.microsoft.com/office/drawing/2014/main" id="{A477075D-3645-47BD-A862-2E416E7C55EA}"/>
                </a:ext>
              </a:extLst>
            </p:cNvPr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" name="Google Shape;415;p31">
              <a:extLst>
                <a:ext uri="{FF2B5EF4-FFF2-40B4-BE49-F238E27FC236}">
                  <a16:creationId xmlns:a16="http://schemas.microsoft.com/office/drawing/2014/main" id="{87DAD960-A9FB-4D86-9382-60925D9AFAD7}"/>
                </a:ext>
              </a:extLst>
            </p:cNvPr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416;p31">
              <a:extLst>
                <a:ext uri="{FF2B5EF4-FFF2-40B4-BE49-F238E27FC236}">
                  <a16:creationId xmlns:a16="http://schemas.microsoft.com/office/drawing/2014/main" id="{9241C76F-DCC2-4A85-8159-144073C4EBA4}"/>
                </a:ext>
              </a:extLst>
            </p:cNvPr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417;p31">
              <a:extLst>
                <a:ext uri="{FF2B5EF4-FFF2-40B4-BE49-F238E27FC236}">
                  <a16:creationId xmlns:a16="http://schemas.microsoft.com/office/drawing/2014/main" id="{1318FF3E-BDE4-41F2-92F2-F0AD5318E9CB}"/>
                </a:ext>
              </a:extLst>
            </p:cNvPr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418;p31">
              <a:extLst>
                <a:ext uri="{FF2B5EF4-FFF2-40B4-BE49-F238E27FC236}">
                  <a16:creationId xmlns:a16="http://schemas.microsoft.com/office/drawing/2014/main" id="{C040A730-B30E-4826-8A4A-92F1625CF882}"/>
                </a:ext>
              </a:extLst>
            </p:cNvPr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419;p31">
              <a:extLst>
                <a:ext uri="{FF2B5EF4-FFF2-40B4-BE49-F238E27FC236}">
                  <a16:creationId xmlns:a16="http://schemas.microsoft.com/office/drawing/2014/main" id="{82175CF7-BE76-4958-B225-79BD49B02A57}"/>
                </a:ext>
              </a:extLst>
            </p:cNvPr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420;p31">
              <a:extLst>
                <a:ext uri="{FF2B5EF4-FFF2-40B4-BE49-F238E27FC236}">
                  <a16:creationId xmlns:a16="http://schemas.microsoft.com/office/drawing/2014/main" id="{F326C4CA-BAB9-4E82-B533-D6C16306453A}"/>
                </a:ext>
              </a:extLst>
            </p:cNvPr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421;p31">
              <a:extLst>
                <a:ext uri="{FF2B5EF4-FFF2-40B4-BE49-F238E27FC236}">
                  <a16:creationId xmlns:a16="http://schemas.microsoft.com/office/drawing/2014/main" id="{533D6024-D320-439B-BA9D-01996846A5D9}"/>
                </a:ext>
              </a:extLst>
            </p:cNvPr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422;p31">
              <a:extLst>
                <a:ext uri="{FF2B5EF4-FFF2-40B4-BE49-F238E27FC236}">
                  <a16:creationId xmlns:a16="http://schemas.microsoft.com/office/drawing/2014/main" id="{B651E081-2D58-4A85-A6B2-4047AD8E17E6}"/>
                </a:ext>
              </a:extLst>
            </p:cNvPr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423;p31">
              <a:extLst>
                <a:ext uri="{FF2B5EF4-FFF2-40B4-BE49-F238E27FC236}">
                  <a16:creationId xmlns:a16="http://schemas.microsoft.com/office/drawing/2014/main" id="{B184CB07-12A4-449C-8FB9-B1CF3B966044}"/>
                </a:ext>
              </a:extLst>
            </p:cNvPr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424;p31">
              <a:extLst>
                <a:ext uri="{FF2B5EF4-FFF2-40B4-BE49-F238E27FC236}">
                  <a16:creationId xmlns:a16="http://schemas.microsoft.com/office/drawing/2014/main" id="{CF2C7203-D741-4DCA-8811-D4BFAC1A9AEF}"/>
                </a:ext>
              </a:extLst>
            </p:cNvPr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425;p31">
              <a:extLst>
                <a:ext uri="{FF2B5EF4-FFF2-40B4-BE49-F238E27FC236}">
                  <a16:creationId xmlns:a16="http://schemas.microsoft.com/office/drawing/2014/main" id="{3A8ACAF1-8124-47AC-BD52-07D7AB15324D}"/>
                </a:ext>
              </a:extLst>
            </p:cNvPr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426;p31">
              <a:extLst>
                <a:ext uri="{FF2B5EF4-FFF2-40B4-BE49-F238E27FC236}">
                  <a16:creationId xmlns:a16="http://schemas.microsoft.com/office/drawing/2014/main" id="{CAD85BE8-2D3A-442F-8391-FDE067C835BA}"/>
                </a:ext>
              </a:extLst>
            </p:cNvPr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427;p31">
              <a:extLst>
                <a:ext uri="{FF2B5EF4-FFF2-40B4-BE49-F238E27FC236}">
                  <a16:creationId xmlns:a16="http://schemas.microsoft.com/office/drawing/2014/main" id="{55A7874C-808C-4C64-ACEB-3DD367F8FC51}"/>
                </a:ext>
              </a:extLst>
            </p:cNvPr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428;p31">
              <a:extLst>
                <a:ext uri="{FF2B5EF4-FFF2-40B4-BE49-F238E27FC236}">
                  <a16:creationId xmlns:a16="http://schemas.microsoft.com/office/drawing/2014/main" id="{DB19C021-2ABE-4E04-8C15-402B20F7FBB8}"/>
                </a:ext>
              </a:extLst>
            </p:cNvPr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429;p31">
              <a:extLst>
                <a:ext uri="{FF2B5EF4-FFF2-40B4-BE49-F238E27FC236}">
                  <a16:creationId xmlns:a16="http://schemas.microsoft.com/office/drawing/2014/main" id="{4F5A3249-7C38-4432-ACC2-7DB8B8130C43}"/>
                </a:ext>
              </a:extLst>
            </p:cNvPr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430;p31">
              <a:extLst>
                <a:ext uri="{FF2B5EF4-FFF2-40B4-BE49-F238E27FC236}">
                  <a16:creationId xmlns:a16="http://schemas.microsoft.com/office/drawing/2014/main" id="{A2F23463-A5A5-4018-A3C4-DF98DD38F1E2}"/>
                </a:ext>
              </a:extLst>
            </p:cNvPr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431;p31">
              <a:extLst>
                <a:ext uri="{FF2B5EF4-FFF2-40B4-BE49-F238E27FC236}">
                  <a16:creationId xmlns:a16="http://schemas.microsoft.com/office/drawing/2014/main" id="{FD3A2B55-0EEB-4FC4-8428-7741DEB8FDDA}"/>
                </a:ext>
              </a:extLst>
            </p:cNvPr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432;p31">
              <a:extLst>
                <a:ext uri="{FF2B5EF4-FFF2-40B4-BE49-F238E27FC236}">
                  <a16:creationId xmlns:a16="http://schemas.microsoft.com/office/drawing/2014/main" id="{008AA255-D56D-480C-8865-D96DE27BBD30}"/>
                </a:ext>
              </a:extLst>
            </p:cNvPr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433;p31">
              <a:extLst>
                <a:ext uri="{FF2B5EF4-FFF2-40B4-BE49-F238E27FC236}">
                  <a16:creationId xmlns:a16="http://schemas.microsoft.com/office/drawing/2014/main" id="{995F3B36-FB0A-4194-A634-28521C3F1791}"/>
                </a:ext>
              </a:extLst>
            </p:cNvPr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434;p31">
              <a:extLst>
                <a:ext uri="{FF2B5EF4-FFF2-40B4-BE49-F238E27FC236}">
                  <a16:creationId xmlns:a16="http://schemas.microsoft.com/office/drawing/2014/main" id="{5A42971F-BC74-459D-BBC5-FB0287DCFD6F}"/>
                </a:ext>
              </a:extLst>
            </p:cNvPr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435;p31">
              <a:extLst>
                <a:ext uri="{FF2B5EF4-FFF2-40B4-BE49-F238E27FC236}">
                  <a16:creationId xmlns:a16="http://schemas.microsoft.com/office/drawing/2014/main" id="{3EE0DF86-1CC5-446D-B688-7A82C6D8C277}"/>
                </a:ext>
              </a:extLst>
            </p:cNvPr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436;p31">
              <a:extLst>
                <a:ext uri="{FF2B5EF4-FFF2-40B4-BE49-F238E27FC236}">
                  <a16:creationId xmlns:a16="http://schemas.microsoft.com/office/drawing/2014/main" id="{C71D330B-31D5-41B8-9447-294BAF6B5DBF}"/>
                </a:ext>
              </a:extLst>
            </p:cNvPr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437;p31">
              <a:extLst>
                <a:ext uri="{FF2B5EF4-FFF2-40B4-BE49-F238E27FC236}">
                  <a16:creationId xmlns:a16="http://schemas.microsoft.com/office/drawing/2014/main" id="{0BA1338D-717D-48C9-98FE-48D72F660206}"/>
                </a:ext>
              </a:extLst>
            </p:cNvPr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438;p31">
              <a:extLst>
                <a:ext uri="{FF2B5EF4-FFF2-40B4-BE49-F238E27FC236}">
                  <a16:creationId xmlns:a16="http://schemas.microsoft.com/office/drawing/2014/main" id="{E48E5465-CBFD-4EA5-AAA7-F0B9572C8090}"/>
                </a:ext>
              </a:extLst>
            </p:cNvPr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439;p31">
              <a:extLst>
                <a:ext uri="{FF2B5EF4-FFF2-40B4-BE49-F238E27FC236}">
                  <a16:creationId xmlns:a16="http://schemas.microsoft.com/office/drawing/2014/main" id="{2BCDEE13-5233-46E4-9350-CC83055B9E93}"/>
                </a:ext>
              </a:extLst>
            </p:cNvPr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440;p31">
              <a:extLst>
                <a:ext uri="{FF2B5EF4-FFF2-40B4-BE49-F238E27FC236}">
                  <a16:creationId xmlns:a16="http://schemas.microsoft.com/office/drawing/2014/main" id="{183BCD53-3282-4364-A682-A66F37C59D5C}"/>
                </a:ext>
              </a:extLst>
            </p:cNvPr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441;p31">
              <a:extLst>
                <a:ext uri="{FF2B5EF4-FFF2-40B4-BE49-F238E27FC236}">
                  <a16:creationId xmlns:a16="http://schemas.microsoft.com/office/drawing/2014/main" id="{C3A6104C-1F06-4DEE-9B2D-C5DDBE1BE300}"/>
                </a:ext>
              </a:extLst>
            </p:cNvPr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442;p31">
              <a:extLst>
                <a:ext uri="{FF2B5EF4-FFF2-40B4-BE49-F238E27FC236}">
                  <a16:creationId xmlns:a16="http://schemas.microsoft.com/office/drawing/2014/main" id="{81E3F74D-5559-4098-BA07-1C0DC40D67DE}"/>
                </a:ext>
              </a:extLst>
            </p:cNvPr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443;p31">
              <a:extLst>
                <a:ext uri="{FF2B5EF4-FFF2-40B4-BE49-F238E27FC236}">
                  <a16:creationId xmlns:a16="http://schemas.microsoft.com/office/drawing/2014/main" id="{66D62B28-B70A-469B-84AC-EAB1A2EEE1EC}"/>
                </a:ext>
              </a:extLst>
            </p:cNvPr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444;p31">
              <a:extLst>
                <a:ext uri="{FF2B5EF4-FFF2-40B4-BE49-F238E27FC236}">
                  <a16:creationId xmlns:a16="http://schemas.microsoft.com/office/drawing/2014/main" id="{00663A81-3A4E-4E46-8A3B-876503F74A43}"/>
                </a:ext>
              </a:extLst>
            </p:cNvPr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445;p31">
              <a:extLst>
                <a:ext uri="{FF2B5EF4-FFF2-40B4-BE49-F238E27FC236}">
                  <a16:creationId xmlns:a16="http://schemas.microsoft.com/office/drawing/2014/main" id="{FF53DA80-1DE8-4E0C-BBC3-7D0F2236E5C8}"/>
                </a:ext>
              </a:extLst>
            </p:cNvPr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446;p31">
              <a:extLst>
                <a:ext uri="{FF2B5EF4-FFF2-40B4-BE49-F238E27FC236}">
                  <a16:creationId xmlns:a16="http://schemas.microsoft.com/office/drawing/2014/main" id="{B25EA5C1-C86F-4D58-980F-9EC0728E1651}"/>
                </a:ext>
              </a:extLst>
            </p:cNvPr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447;p31">
              <a:extLst>
                <a:ext uri="{FF2B5EF4-FFF2-40B4-BE49-F238E27FC236}">
                  <a16:creationId xmlns:a16="http://schemas.microsoft.com/office/drawing/2014/main" id="{00AA9A3F-028E-43B4-AB45-D1EEA729986B}"/>
                </a:ext>
              </a:extLst>
            </p:cNvPr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448;p31">
              <a:extLst>
                <a:ext uri="{FF2B5EF4-FFF2-40B4-BE49-F238E27FC236}">
                  <a16:creationId xmlns:a16="http://schemas.microsoft.com/office/drawing/2014/main" id="{EA31E705-0188-4F3C-9376-6CC03FCFC58A}"/>
                </a:ext>
              </a:extLst>
            </p:cNvPr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449;p31">
              <a:extLst>
                <a:ext uri="{FF2B5EF4-FFF2-40B4-BE49-F238E27FC236}">
                  <a16:creationId xmlns:a16="http://schemas.microsoft.com/office/drawing/2014/main" id="{04CE4DE5-861D-47BE-B35E-96C29F64C986}"/>
                </a:ext>
              </a:extLst>
            </p:cNvPr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450;p31">
              <a:extLst>
                <a:ext uri="{FF2B5EF4-FFF2-40B4-BE49-F238E27FC236}">
                  <a16:creationId xmlns:a16="http://schemas.microsoft.com/office/drawing/2014/main" id="{E0A9B20F-1FC5-4BD8-BC1F-0FAC3AC4A8BE}"/>
                </a:ext>
              </a:extLst>
            </p:cNvPr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451;p31">
              <a:extLst>
                <a:ext uri="{FF2B5EF4-FFF2-40B4-BE49-F238E27FC236}">
                  <a16:creationId xmlns:a16="http://schemas.microsoft.com/office/drawing/2014/main" id="{A054E40B-0BB3-4F8F-9707-2CF990241A5D}"/>
                </a:ext>
              </a:extLst>
            </p:cNvPr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452;p31">
              <a:extLst>
                <a:ext uri="{FF2B5EF4-FFF2-40B4-BE49-F238E27FC236}">
                  <a16:creationId xmlns:a16="http://schemas.microsoft.com/office/drawing/2014/main" id="{89C7D906-1560-4C1B-85B2-4A37446F1C80}"/>
                </a:ext>
              </a:extLst>
            </p:cNvPr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453;p31">
              <a:extLst>
                <a:ext uri="{FF2B5EF4-FFF2-40B4-BE49-F238E27FC236}">
                  <a16:creationId xmlns:a16="http://schemas.microsoft.com/office/drawing/2014/main" id="{FF3204E3-1F2F-445F-8A3A-3A57BF70D624}"/>
                </a:ext>
              </a:extLst>
            </p:cNvPr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454;p31">
              <a:extLst>
                <a:ext uri="{FF2B5EF4-FFF2-40B4-BE49-F238E27FC236}">
                  <a16:creationId xmlns:a16="http://schemas.microsoft.com/office/drawing/2014/main" id="{EC168D60-7B9C-46E0-ABDF-EA319566FE66}"/>
                </a:ext>
              </a:extLst>
            </p:cNvPr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455;p31">
              <a:extLst>
                <a:ext uri="{FF2B5EF4-FFF2-40B4-BE49-F238E27FC236}">
                  <a16:creationId xmlns:a16="http://schemas.microsoft.com/office/drawing/2014/main" id="{4CDC4599-3EAF-4F51-B027-B78815F23D01}"/>
                </a:ext>
              </a:extLst>
            </p:cNvPr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456;p31">
              <a:extLst>
                <a:ext uri="{FF2B5EF4-FFF2-40B4-BE49-F238E27FC236}">
                  <a16:creationId xmlns:a16="http://schemas.microsoft.com/office/drawing/2014/main" id="{530075B2-1FD0-432B-8A94-93B075B6E93D}"/>
                </a:ext>
              </a:extLst>
            </p:cNvPr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457;p31">
              <a:extLst>
                <a:ext uri="{FF2B5EF4-FFF2-40B4-BE49-F238E27FC236}">
                  <a16:creationId xmlns:a16="http://schemas.microsoft.com/office/drawing/2014/main" id="{6F4468A4-C12F-4CEE-8E01-C0C2F5CE5E7B}"/>
                </a:ext>
              </a:extLst>
            </p:cNvPr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458;p31">
              <a:extLst>
                <a:ext uri="{FF2B5EF4-FFF2-40B4-BE49-F238E27FC236}">
                  <a16:creationId xmlns:a16="http://schemas.microsoft.com/office/drawing/2014/main" id="{D3928546-353C-4D87-AD96-F91EADC942F1}"/>
                </a:ext>
              </a:extLst>
            </p:cNvPr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459;p31">
              <a:extLst>
                <a:ext uri="{FF2B5EF4-FFF2-40B4-BE49-F238E27FC236}">
                  <a16:creationId xmlns:a16="http://schemas.microsoft.com/office/drawing/2014/main" id="{F5001CDD-D38B-46D8-A1DC-6F7ABBA6C59C}"/>
                </a:ext>
              </a:extLst>
            </p:cNvPr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460;p31">
              <a:extLst>
                <a:ext uri="{FF2B5EF4-FFF2-40B4-BE49-F238E27FC236}">
                  <a16:creationId xmlns:a16="http://schemas.microsoft.com/office/drawing/2014/main" id="{67C305AD-A6B4-4D61-A1A5-B0D2DE50F88D}"/>
                </a:ext>
              </a:extLst>
            </p:cNvPr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461;p31">
              <a:extLst>
                <a:ext uri="{FF2B5EF4-FFF2-40B4-BE49-F238E27FC236}">
                  <a16:creationId xmlns:a16="http://schemas.microsoft.com/office/drawing/2014/main" id="{8436024A-74A5-4524-8B22-A84842F1A800}"/>
                </a:ext>
              </a:extLst>
            </p:cNvPr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462;p31">
              <a:extLst>
                <a:ext uri="{FF2B5EF4-FFF2-40B4-BE49-F238E27FC236}">
                  <a16:creationId xmlns:a16="http://schemas.microsoft.com/office/drawing/2014/main" id="{CF413D34-D22C-4A03-AAF1-6D244A891490}"/>
                </a:ext>
              </a:extLst>
            </p:cNvPr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463;p31">
              <a:extLst>
                <a:ext uri="{FF2B5EF4-FFF2-40B4-BE49-F238E27FC236}">
                  <a16:creationId xmlns:a16="http://schemas.microsoft.com/office/drawing/2014/main" id="{A40E7622-EC78-4644-B440-DB4C193EDEA7}"/>
                </a:ext>
              </a:extLst>
            </p:cNvPr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464;p31">
              <a:extLst>
                <a:ext uri="{FF2B5EF4-FFF2-40B4-BE49-F238E27FC236}">
                  <a16:creationId xmlns:a16="http://schemas.microsoft.com/office/drawing/2014/main" id="{418FE0F7-0A42-4A21-9405-630B9A45C91B}"/>
                </a:ext>
              </a:extLst>
            </p:cNvPr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465;p31">
              <a:extLst>
                <a:ext uri="{FF2B5EF4-FFF2-40B4-BE49-F238E27FC236}">
                  <a16:creationId xmlns:a16="http://schemas.microsoft.com/office/drawing/2014/main" id="{F0BC13D1-AEE7-463B-9995-524D8F2D4195}"/>
                </a:ext>
              </a:extLst>
            </p:cNvPr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466;p31">
              <a:extLst>
                <a:ext uri="{FF2B5EF4-FFF2-40B4-BE49-F238E27FC236}">
                  <a16:creationId xmlns:a16="http://schemas.microsoft.com/office/drawing/2014/main" id="{29FEBD97-1597-4C4C-8C33-2F548387FA45}"/>
                </a:ext>
              </a:extLst>
            </p:cNvPr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467;p31">
              <a:extLst>
                <a:ext uri="{FF2B5EF4-FFF2-40B4-BE49-F238E27FC236}">
                  <a16:creationId xmlns:a16="http://schemas.microsoft.com/office/drawing/2014/main" id="{EDFA9DA5-868A-4037-AA68-F92B037EC78D}"/>
                </a:ext>
              </a:extLst>
            </p:cNvPr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468;p31">
              <a:extLst>
                <a:ext uri="{FF2B5EF4-FFF2-40B4-BE49-F238E27FC236}">
                  <a16:creationId xmlns:a16="http://schemas.microsoft.com/office/drawing/2014/main" id="{B31C4EE9-36F4-4CC7-91B2-54298C1A1461}"/>
                </a:ext>
              </a:extLst>
            </p:cNvPr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469;p31">
              <a:extLst>
                <a:ext uri="{FF2B5EF4-FFF2-40B4-BE49-F238E27FC236}">
                  <a16:creationId xmlns:a16="http://schemas.microsoft.com/office/drawing/2014/main" id="{36B22F53-5ABC-4A53-9797-163FD9FE21CF}"/>
                </a:ext>
              </a:extLst>
            </p:cNvPr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470;p31">
              <a:extLst>
                <a:ext uri="{FF2B5EF4-FFF2-40B4-BE49-F238E27FC236}">
                  <a16:creationId xmlns:a16="http://schemas.microsoft.com/office/drawing/2014/main" id="{637F6E90-8A3E-4FE4-921C-279C60B7DC41}"/>
                </a:ext>
              </a:extLst>
            </p:cNvPr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" name="Google Shape;471;p31">
              <a:extLst>
                <a:ext uri="{FF2B5EF4-FFF2-40B4-BE49-F238E27FC236}">
                  <a16:creationId xmlns:a16="http://schemas.microsoft.com/office/drawing/2014/main" id="{1BFB652B-CAEB-4E03-88D5-04A83E960D61}"/>
                </a:ext>
              </a:extLst>
            </p:cNvPr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53475690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6" grpId="0"/>
      <p:bldP spid="347" grpId="0"/>
      <p:bldP spid="13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Handler">
            <a:hlinkClick r:id="" action="ppaction://media"/>
            <a:extLst>
              <a:ext uri="{FF2B5EF4-FFF2-40B4-BE49-F238E27FC236}">
                <a16:creationId xmlns:a16="http://schemas.microsoft.com/office/drawing/2014/main" id="{80F95DDA-02C0-4DBB-A884-B36230E8F7F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43775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80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4444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Compare Download">
            <a:hlinkClick r:id="" action="ppaction://media"/>
            <a:extLst>
              <a:ext uri="{FF2B5EF4-FFF2-40B4-BE49-F238E27FC236}">
                <a16:creationId xmlns:a16="http://schemas.microsoft.com/office/drawing/2014/main" id="{3162A791-0374-48BD-83C4-F600F7EE9DF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393105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8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1" name="Google Shape;2141;p56"/>
          <p:cNvSpPr txBox="1">
            <a:spLocks noGrp="1"/>
          </p:cNvSpPr>
          <p:nvPr>
            <p:ph type="title"/>
          </p:nvPr>
        </p:nvSpPr>
        <p:spPr>
          <a:xfrm flipH="1">
            <a:off x="5538725" y="2287725"/>
            <a:ext cx="2878800" cy="1018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</a:rPr>
              <a:t>THANKS!</a:t>
            </a:r>
            <a:endParaRPr>
              <a:solidFill>
                <a:srgbClr val="FFC39F"/>
              </a:solidFill>
            </a:endParaRPr>
          </a:p>
        </p:txBody>
      </p:sp>
      <p:sp>
        <p:nvSpPr>
          <p:cNvPr id="2142" name="Google Shape;2142;p56"/>
          <p:cNvSpPr txBox="1">
            <a:spLocks noGrp="1"/>
          </p:cNvSpPr>
          <p:nvPr>
            <p:ph type="subTitle" idx="1"/>
          </p:nvPr>
        </p:nvSpPr>
        <p:spPr>
          <a:xfrm flipH="1">
            <a:off x="5742725" y="3379500"/>
            <a:ext cx="2674800" cy="784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Does anyone have any questions?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addyouremail@freepik.com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+91  620 421 838 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FFC39F"/>
                </a:solidFill>
              </a:rPr>
              <a:t>yourcompany.com</a:t>
            </a: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>
              <a:solidFill>
                <a:srgbClr val="FFC39F"/>
              </a:solidFill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C39F"/>
              </a:solidFill>
            </a:endParaRPr>
          </a:p>
        </p:txBody>
      </p:sp>
      <p:grpSp>
        <p:nvGrpSpPr>
          <p:cNvPr id="2143" name="Google Shape;2143;p56"/>
          <p:cNvGrpSpPr/>
          <p:nvPr/>
        </p:nvGrpSpPr>
        <p:grpSpPr>
          <a:xfrm>
            <a:off x="590800" y="960850"/>
            <a:ext cx="4463520" cy="3672552"/>
            <a:chOff x="590800" y="960850"/>
            <a:chExt cx="4463520" cy="3672552"/>
          </a:xfrm>
        </p:grpSpPr>
        <p:sp>
          <p:nvSpPr>
            <p:cNvPr id="2144" name="Google Shape;2144;p56"/>
            <p:cNvSpPr/>
            <p:nvPr/>
          </p:nvSpPr>
          <p:spPr>
            <a:xfrm>
              <a:off x="3667023" y="1754693"/>
              <a:ext cx="283863" cy="100805"/>
            </a:xfrm>
            <a:custGeom>
              <a:avLst/>
              <a:gdLst/>
              <a:ahLst/>
              <a:cxnLst/>
              <a:rect l="l" t="t" r="r" b="b"/>
              <a:pathLst>
                <a:path w="5432" h="1929" extrusionOk="0">
                  <a:moveTo>
                    <a:pt x="1" y="0"/>
                  </a:moveTo>
                  <a:lnTo>
                    <a:pt x="1" y="1928"/>
                  </a:lnTo>
                  <a:lnTo>
                    <a:pt x="5431" y="1928"/>
                  </a:lnTo>
                  <a:lnTo>
                    <a:pt x="5431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56"/>
            <p:cNvSpPr/>
            <p:nvPr/>
          </p:nvSpPr>
          <p:spPr>
            <a:xfrm>
              <a:off x="2510363" y="1126558"/>
              <a:ext cx="183215" cy="198056"/>
            </a:xfrm>
            <a:custGeom>
              <a:avLst/>
              <a:gdLst/>
              <a:ahLst/>
              <a:cxnLst/>
              <a:rect l="l" t="t" r="r" b="b"/>
              <a:pathLst>
                <a:path w="3506" h="3790" extrusionOk="0">
                  <a:moveTo>
                    <a:pt x="2258" y="1"/>
                  </a:moveTo>
                  <a:cubicBezTo>
                    <a:pt x="2226" y="1"/>
                    <a:pt x="2192" y="3"/>
                    <a:pt x="2157" y="7"/>
                  </a:cubicBezTo>
                  <a:cubicBezTo>
                    <a:pt x="1792" y="49"/>
                    <a:pt x="1486" y="303"/>
                    <a:pt x="1336" y="640"/>
                  </a:cubicBezTo>
                  <a:cubicBezTo>
                    <a:pt x="917" y="1572"/>
                    <a:pt x="0" y="3790"/>
                    <a:pt x="730" y="3790"/>
                  </a:cubicBezTo>
                  <a:cubicBezTo>
                    <a:pt x="794" y="3790"/>
                    <a:pt x="870" y="3773"/>
                    <a:pt x="960" y="3737"/>
                  </a:cubicBezTo>
                  <a:cubicBezTo>
                    <a:pt x="2181" y="3249"/>
                    <a:pt x="3506" y="1"/>
                    <a:pt x="225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56"/>
            <p:cNvSpPr/>
            <p:nvPr/>
          </p:nvSpPr>
          <p:spPr>
            <a:xfrm>
              <a:off x="2619946" y="1034428"/>
              <a:ext cx="481919" cy="391984"/>
            </a:xfrm>
            <a:custGeom>
              <a:avLst/>
              <a:gdLst/>
              <a:ahLst/>
              <a:cxnLst/>
              <a:rect l="l" t="t" r="r" b="b"/>
              <a:pathLst>
                <a:path w="9222" h="7501" extrusionOk="0">
                  <a:moveTo>
                    <a:pt x="7189" y="1"/>
                  </a:moveTo>
                  <a:cubicBezTo>
                    <a:pt x="6643" y="1"/>
                    <a:pt x="5982" y="139"/>
                    <a:pt x="5310" y="455"/>
                  </a:cubicBezTo>
                  <a:cubicBezTo>
                    <a:pt x="5310" y="455"/>
                    <a:pt x="3487" y="876"/>
                    <a:pt x="2085" y="3680"/>
                  </a:cubicBezTo>
                  <a:cubicBezTo>
                    <a:pt x="813" y="6228"/>
                    <a:pt x="1" y="7500"/>
                    <a:pt x="1024" y="7500"/>
                  </a:cubicBezTo>
                  <a:cubicBezTo>
                    <a:pt x="1126" y="7500"/>
                    <a:pt x="1246" y="7488"/>
                    <a:pt x="1385" y="7462"/>
                  </a:cubicBezTo>
                  <a:cubicBezTo>
                    <a:pt x="2927" y="7180"/>
                    <a:pt x="4889" y="3538"/>
                    <a:pt x="7412" y="1996"/>
                  </a:cubicBezTo>
                  <a:cubicBezTo>
                    <a:pt x="9222" y="890"/>
                    <a:pt x="8577" y="1"/>
                    <a:pt x="718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56"/>
            <p:cNvSpPr/>
            <p:nvPr/>
          </p:nvSpPr>
          <p:spPr>
            <a:xfrm>
              <a:off x="3667023" y="1886487"/>
              <a:ext cx="283863" cy="1863450"/>
            </a:xfrm>
            <a:custGeom>
              <a:avLst/>
              <a:gdLst/>
              <a:ahLst/>
              <a:cxnLst/>
              <a:rect l="l" t="t" r="r" b="b"/>
              <a:pathLst>
                <a:path w="5432" h="35659" extrusionOk="0">
                  <a:moveTo>
                    <a:pt x="1" y="1"/>
                  </a:moveTo>
                  <a:lnTo>
                    <a:pt x="1" y="35659"/>
                  </a:lnTo>
                  <a:cubicBezTo>
                    <a:pt x="1949" y="35099"/>
                    <a:pt x="3758" y="34420"/>
                    <a:pt x="5431" y="33683"/>
                  </a:cubicBezTo>
                  <a:lnTo>
                    <a:pt x="543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56"/>
            <p:cNvSpPr/>
            <p:nvPr/>
          </p:nvSpPr>
          <p:spPr>
            <a:xfrm>
              <a:off x="4627353" y="1249468"/>
              <a:ext cx="290761" cy="771321"/>
            </a:xfrm>
            <a:custGeom>
              <a:avLst/>
              <a:gdLst/>
              <a:ahLst/>
              <a:cxnLst/>
              <a:rect l="l" t="t" r="r" b="b"/>
              <a:pathLst>
                <a:path w="5564" h="14760" extrusionOk="0">
                  <a:moveTo>
                    <a:pt x="2580" y="1"/>
                  </a:moveTo>
                  <a:cubicBezTo>
                    <a:pt x="2018" y="1"/>
                    <a:pt x="1450" y="259"/>
                    <a:pt x="967" y="790"/>
                  </a:cubicBezTo>
                  <a:cubicBezTo>
                    <a:pt x="191" y="1639"/>
                    <a:pt x="0" y="2871"/>
                    <a:pt x="400" y="3953"/>
                  </a:cubicBezTo>
                  <a:cubicBezTo>
                    <a:pt x="957" y="5456"/>
                    <a:pt x="1914" y="8124"/>
                    <a:pt x="2481" y="10211"/>
                  </a:cubicBezTo>
                  <a:cubicBezTo>
                    <a:pt x="3165" y="12716"/>
                    <a:pt x="3110" y="14760"/>
                    <a:pt x="3590" y="14760"/>
                  </a:cubicBezTo>
                  <a:cubicBezTo>
                    <a:pt x="3700" y="14760"/>
                    <a:pt x="3839" y="14651"/>
                    <a:pt x="4022" y="14414"/>
                  </a:cubicBezTo>
                  <a:cubicBezTo>
                    <a:pt x="5004" y="13154"/>
                    <a:pt x="5564" y="8531"/>
                    <a:pt x="5285" y="3907"/>
                  </a:cubicBezTo>
                  <a:cubicBezTo>
                    <a:pt x="5130" y="1359"/>
                    <a:pt x="3869" y="1"/>
                    <a:pt x="258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56"/>
            <p:cNvSpPr/>
            <p:nvPr/>
          </p:nvSpPr>
          <p:spPr>
            <a:xfrm>
              <a:off x="883858" y="960850"/>
              <a:ext cx="3860262" cy="2865435"/>
            </a:xfrm>
            <a:custGeom>
              <a:avLst/>
              <a:gdLst/>
              <a:ahLst/>
              <a:cxnLst/>
              <a:rect l="l" t="t" r="r" b="b"/>
              <a:pathLst>
                <a:path w="73870" h="54833" extrusionOk="0">
                  <a:moveTo>
                    <a:pt x="52819" y="1"/>
                  </a:moveTo>
                  <a:cubicBezTo>
                    <a:pt x="46926" y="1"/>
                    <a:pt x="42021" y="3181"/>
                    <a:pt x="39092" y="6486"/>
                  </a:cubicBezTo>
                  <a:cubicBezTo>
                    <a:pt x="34747" y="11392"/>
                    <a:pt x="31508" y="16365"/>
                    <a:pt x="26063" y="17275"/>
                  </a:cubicBezTo>
                  <a:cubicBezTo>
                    <a:pt x="24942" y="17465"/>
                    <a:pt x="23700" y="17515"/>
                    <a:pt x="22381" y="17515"/>
                  </a:cubicBezTo>
                  <a:cubicBezTo>
                    <a:pt x="21608" y="17515"/>
                    <a:pt x="20809" y="17498"/>
                    <a:pt x="19992" y="17481"/>
                  </a:cubicBezTo>
                  <a:cubicBezTo>
                    <a:pt x="19188" y="17464"/>
                    <a:pt x="18368" y="17448"/>
                    <a:pt x="17539" y="17448"/>
                  </a:cubicBezTo>
                  <a:cubicBezTo>
                    <a:pt x="13661" y="17448"/>
                    <a:pt x="9588" y="17809"/>
                    <a:pt x="6166" y="20219"/>
                  </a:cubicBezTo>
                  <a:cubicBezTo>
                    <a:pt x="0" y="24561"/>
                    <a:pt x="18" y="36095"/>
                    <a:pt x="4906" y="42635"/>
                  </a:cubicBezTo>
                  <a:cubicBezTo>
                    <a:pt x="9790" y="49176"/>
                    <a:pt x="22420" y="52304"/>
                    <a:pt x="36990" y="54405"/>
                  </a:cubicBezTo>
                  <a:cubicBezTo>
                    <a:pt x="39033" y="54700"/>
                    <a:pt x="40978" y="54833"/>
                    <a:pt x="42832" y="54833"/>
                  </a:cubicBezTo>
                  <a:cubicBezTo>
                    <a:pt x="46450" y="54833"/>
                    <a:pt x="49717" y="54327"/>
                    <a:pt x="52664" y="53535"/>
                  </a:cubicBezTo>
                  <a:lnTo>
                    <a:pt x="52664" y="13073"/>
                  </a:lnTo>
                  <a:cubicBezTo>
                    <a:pt x="52664" y="12909"/>
                    <a:pt x="52797" y="12777"/>
                    <a:pt x="52964" y="12777"/>
                  </a:cubicBezTo>
                  <a:cubicBezTo>
                    <a:pt x="53127" y="12777"/>
                    <a:pt x="53260" y="12909"/>
                    <a:pt x="53260" y="13073"/>
                  </a:cubicBezTo>
                  <a:lnTo>
                    <a:pt x="53260" y="14597"/>
                  </a:lnTo>
                  <a:lnTo>
                    <a:pt x="58690" y="14597"/>
                  </a:lnTo>
                  <a:lnTo>
                    <a:pt x="58690" y="13073"/>
                  </a:lnTo>
                  <a:cubicBezTo>
                    <a:pt x="58690" y="12909"/>
                    <a:pt x="58822" y="12777"/>
                    <a:pt x="58986" y="12777"/>
                  </a:cubicBezTo>
                  <a:cubicBezTo>
                    <a:pt x="59150" y="12777"/>
                    <a:pt x="59285" y="12909"/>
                    <a:pt x="59285" y="13073"/>
                  </a:cubicBezTo>
                  <a:lnTo>
                    <a:pt x="59285" y="51131"/>
                  </a:lnTo>
                  <a:cubicBezTo>
                    <a:pt x="62517" y="49656"/>
                    <a:pt x="65239" y="47993"/>
                    <a:pt x="67524" y="46643"/>
                  </a:cubicBezTo>
                  <a:cubicBezTo>
                    <a:pt x="71013" y="44583"/>
                    <a:pt x="72242" y="39560"/>
                    <a:pt x="72913" y="35883"/>
                  </a:cubicBezTo>
                  <a:cubicBezTo>
                    <a:pt x="73818" y="30894"/>
                    <a:pt x="73870" y="24888"/>
                    <a:pt x="72662" y="19234"/>
                  </a:cubicBezTo>
                  <a:cubicBezTo>
                    <a:pt x="71195" y="12331"/>
                    <a:pt x="67855" y="5951"/>
                    <a:pt x="61929" y="2566"/>
                  </a:cubicBezTo>
                  <a:cubicBezTo>
                    <a:pt x="58737" y="741"/>
                    <a:pt x="55663" y="1"/>
                    <a:pt x="52819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56"/>
            <p:cNvSpPr/>
            <p:nvPr/>
          </p:nvSpPr>
          <p:spPr>
            <a:xfrm>
              <a:off x="864785" y="4477517"/>
              <a:ext cx="4189536" cy="155884"/>
            </a:xfrm>
            <a:custGeom>
              <a:avLst/>
              <a:gdLst/>
              <a:ahLst/>
              <a:cxnLst/>
              <a:rect l="l" t="t" r="r" b="b"/>
              <a:pathLst>
                <a:path w="80171" h="2983" extrusionOk="0">
                  <a:moveTo>
                    <a:pt x="40087" y="0"/>
                  </a:moveTo>
                  <a:cubicBezTo>
                    <a:pt x="17949" y="0"/>
                    <a:pt x="0" y="668"/>
                    <a:pt x="0" y="1490"/>
                  </a:cubicBezTo>
                  <a:cubicBezTo>
                    <a:pt x="0" y="2314"/>
                    <a:pt x="17949" y="2982"/>
                    <a:pt x="40087" y="2982"/>
                  </a:cubicBezTo>
                  <a:cubicBezTo>
                    <a:pt x="62225" y="2982"/>
                    <a:pt x="80170" y="2314"/>
                    <a:pt x="80170" y="1490"/>
                  </a:cubicBezTo>
                  <a:cubicBezTo>
                    <a:pt x="80170" y="668"/>
                    <a:pt x="62225" y="0"/>
                    <a:pt x="4008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56"/>
            <p:cNvSpPr/>
            <p:nvPr/>
          </p:nvSpPr>
          <p:spPr>
            <a:xfrm>
              <a:off x="1157425" y="2837207"/>
              <a:ext cx="353208" cy="553355"/>
            </a:xfrm>
            <a:custGeom>
              <a:avLst/>
              <a:gdLst/>
              <a:ahLst/>
              <a:cxnLst/>
              <a:rect l="l" t="t" r="r" b="b"/>
              <a:pathLst>
                <a:path w="6759" h="10589" extrusionOk="0">
                  <a:moveTo>
                    <a:pt x="3726" y="1"/>
                  </a:moveTo>
                  <a:cubicBezTo>
                    <a:pt x="2053" y="1"/>
                    <a:pt x="1206" y="3620"/>
                    <a:pt x="795" y="5529"/>
                  </a:cubicBezTo>
                  <a:cubicBezTo>
                    <a:pt x="12" y="9156"/>
                    <a:pt x="0" y="10589"/>
                    <a:pt x="346" y="10589"/>
                  </a:cubicBezTo>
                  <a:cubicBezTo>
                    <a:pt x="450" y="10589"/>
                    <a:pt x="588" y="10457"/>
                    <a:pt x="746" y="10215"/>
                  </a:cubicBezTo>
                  <a:lnTo>
                    <a:pt x="2312" y="7818"/>
                  </a:lnTo>
                  <a:cubicBezTo>
                    <a:pt x="2312" y="7818"/>
                    <a:pt x="6758" y="1726"/>
                    <a:pt x="4587" y="296"/>
                  </a:cubicBezTo>
                  <a:cubicBezTo>
                    <a:pt x="4278" y="92"/>
                    <a:pt x="3991" y="1"/>
                    <a:pt x="372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56"/>
            <p:cNvSpPr/>
            <p:nvPr/>
          </p:nvSpPr>
          <p:spPr>
            <a:xfrm>
              <a:off x="1202314" y="3075815"/>
              <a:ext cx="486622" cy="469638"/>
            </a:xfrm>
            <a:custGeom>
              <a:avLst/>
              <a:gdLst/>
              <a:ahLst/>
              <a:cxnLst/>
              <a:rect l="l" t="t" r="r" b="b"/>
              <a:pathLst>
                <a:path w="9312" h="8987" extrusionOk="0">
                  <a:moveTo>
                    <a:pt x="6628" y="1"/>
                  </a:moveTo>
                  <a:cubicBezTo>
                    <a:pt x="5119" y="1"/>
                    <a:pt x="3367" y="2796"/>
                    <a:pt x="2434" y="4338"/>
                  </a:cubicBezTo>
                  <a:cubicBezTo>
                    <a:pt x="431" y="7659"/>
                    <a:pt x="0" y="8986"/>
                    <a:pt x="418" y="8986"/>
                  </a:cubicBezTo>
                  <a:cubicBezTo>
                    <a:pt x="521" y="8986"/>
                    <a:pt x="674" y="8907"/>
                    <a:pt x="868" y="8756"/>
                  </a:cubicBezTo>
                  <a:lnTo>
                    <a:pt x="3126" y="6996"/>
                  </a:lnTo>
                  <a:cubicBezTo>
                    <a:pt x="3126" y="6996"/>
                    <a:pt x="9312" y="2678"/>
                    <a:pt x="7725" y="622"/>
                  </a:cubicBezTo>
                  <a:cubicBezTo>
                    <a:pt x="7388" y="185"/>
                    <a:pt x="7016" y="1"/>
                    <a:pt x="662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56"/>
            <p:cNvSpPr/>
            <p:nvPr/>
          </p:nvSpPr>
          <p:spPr>
            <a:xfrm>
              <a:off x="1230532" y="3448985"/>
              <a:ext cx="421561" cy="313075"/>
            </a:xfrm>
            <a:custGeom>
              <a:avLst/>
              <a:gdLst/>
              <a:ahLst/>
              <a:cxnLst/>
              <a:rect l="l" t="t" r="r" b="b"/>
              <a:pathLst>
                <a:path w="8067" h="5991" extrusionOk="0">
                  <a:moveTo>
                    <a:pt x="6210" y="0"/>
                  </a:moveTo>
                  <a:cubicBezTo>
                    <a:pt x="5062" y="0"/>
                    <a:pt x="3454" y="1738"/>
                    <a:pt x="2569" y="2725"/>
                  </a:cubicBezTo>
                  <a:cubicBezTo>
                    <a:pt x="486" y="5053"/>
                    <a:pt x="1" y="5991"/>
                    <a:pt x="390" y="5991"/>
                  </a:cubicBezTo>
                  <a:cubicBezTo>
                    <a:pt x="469" y="5991"/>
                    <a:pt x="585" y="5952"/>
                    <a:pt x="732" y="5877"/>
                  </a:cubicBezTo>
                  <a:lnTo>
                    <a:pt x="2711" y="4858"/>
                  </a:lnTo>
                  <a:cubicBezTo>
                    <a:pt x="2711" y="4858"/>
                    <a:pt x="8066" y="2454"/>
                    <a:pt x="7151" y="652"/>
                  </a:cubicBezTo>
                  <a:cubicBezTo>
                    <a:pt x="6915" y="188"/>
                    <a:pt x="6587" y="0"/>
                    <a:pt x="621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56"/>
            <p:cNvSpPr/>
            <p:nvPr/>
          </p:nvSpPr>
          <p:spPr>
            <a:xfrm>
              <a:off x="1247098" y="3711684"/>
              <a:ext cx="421509" cy="313127"/>
            </a:xfrm>
            <a:custGeom>
              <a:avLst/>
              <a:gdLst/>
              <a:ahLst/>
              <a:cxnLst/>
              <a:rect l="l" t="t" r="r" b="b"/>
              <a:pathLst>
                <a:path w="8066" h="5992" extrusionOk="0">
                  <a:moveTo>
                    <a:pt x="6211" y="1"/>
                  </a:moveTo>
                  <a:cubicBezTo>
                    <a:pt x="5063" y="1"/>
                    <a:pt x="3453" y="1738"/>
                    <a:pt x="2568" y="2726"/>
                  </a:cubicBezTo>
                  <a:cubicBezTo>
                    <a:pt x="485" y="5054"/>
                    <a:pt x="0" y="5991"/>
                    <a:pt x="389" y="5991"/>
                  </a:cubicBezTo>
                  <a:cubicBezTo>
                    <a:pt x="469" y="5991"/>
                    <a:pt x="585" y="5952"/>
                    <a:pt x="731" y="5878"/>
                  </a:cubicBezTo>
                  <a:lnTo>
                    <a:pt x="2714" y="4858"/>
                  </a:lnTo>
                  <a:cubicBezTo>
                    <a:pt x="2714" y="4858"/>
                    <a:pt x="8066" y="2454"/>
                    <a:pt x="7150" y="652"/>
                  </a:cubicBezTo>
                  <a:cubicBezTo>
                    <a:pt x="6915" y="188"/>
                    <a:pt x="6588" y="1"/>
                    <a:pt x="621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56"/>
            <p:cNvSpPr/>
            <p:nvPr/>
          </p:nvSpPr>
          <p:spPr>
            <a:xfrm>
              <a:off x="590800" y="3213618"/>
              <a:ext cx="617997" cy="284176"/>
            </a:xfrm>
            <a:custGeom>
              <a:avLst/>
              <a:gdLst/>
              <a:ahLst/>
              <a:cxnLst/>
              <a:rect l="l" t="t" r="r" b="b"/>
              <a:pathLst>
                <a:path w="11826" h="5438" extrusionOk="0">
                  <a:moveTo>
                    <a:pt x="2795" y="0"/>
                  </a:moveTo>
                  <a:cubicBezTo>
                    <a:pt x="2290" y="0"/>
                    <a:pt x="1868" y="157"/>
                    <a:pt x="1590" y="539"/>
                  </a:cubicBezTo>
                  <a:cubicBezTo>
                    <a:pt x="0" y="2724"/>
                    <a:pt x="4453" y="3990"/>
                    <a:pt x="6645" y="4571"/>
                  </a:cubicBezTo>
                  <a:cubicBezTo>
                    <a:pt x="8993" y="5190"/>
                    <a:pt x="10417" y="5437"/>
                    <a:pt x="11125" y="5437"/>
                  </a:cubicBezTo>
                  <a:cubicBezTo>
                    <a:pt x="11825" y="5437"/>
                    <a:pt x="11825" y="5195"/>
                    <a:pt x="11324" y="4832"/>
                  </a:cubicBezTo>
                  <a:lnTo>
                    <a:pt x="8997" y="3159"/>
                  </a:lnTo>
                  <a:cubicBezTo>
                    <a:pt x="8997" y="3159"/>
                    <a:pt x="5063" y="0"/>
                    <a:pt x="279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56"/>
            <p:cNvSpPr/>
            <p:nvPr/>
          </p:nvSpPr>
          <p:spPr>
            <a:xfrm>
              <a:off x="604805" y="3484207"/>
              <a:ext cx="648307" cy="201818"/>
            </a:xfrm>
            <a:custGeom>
              <a:avLst/>
              <a:gdLst/>
              <a:ahLst/>
              <a:cxnLst/>
              <a:rect l="l" t="t" r="r" b="b"/>
              <a:pathLst>
                <a:path w="12406" h="3862" extrusionOk="0">
                  <a:moveTo>
                    <a:pt x="2839" y="1"/>
                  </a:moveTo>
                  <a:cubicBezTo>
                    <a:pt x="2038" y="1"/>
                    <a:pt x="1399" y="225"/>
                    <a:pt x="1123" y="826"/>
                  </a:cubicBezTo>
                  <a:cubicBezTo>
                    <a:pt x="0" y="3286"/>
                    <a:pt x="4617" y="3641"/>
                    <a:pt x="6878" y="3774"/>
                  </a:cubicBezTo>
                  <a:cubicBezTo>
                    <a:pt x="7922" y="3835"/>
                    <a:pt x="8784" y="3862"/>
                    <a:pt x="9483" y="3862"/>
                  </a:cubicBezTo>
                  <a:cubicBezTo>
                    <a:pt x="12016" y="3862"/>
                    <a:pt x="12405" y="3505"/>
                    <a:pt x="11516" y="3098"/>
                  </a:cubicBezTo>
                  <a:lnTo>
                    <a:pt x="8906" y="1923"/>
                  </a:lnTo>
                  <a:cubicBezTo>
                    <a:pt x="8906" y="1923"/>
                    <a:pt x="5183" y="1"/>
                    <a:pt x="2839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56"/>
            <p:cNvSpPr/>
            <p:nvPr/>
          </p:nvSpPr>
          <p:spPr>
            <a:xfrm>
              <a:off x="720607" y="3738126"/>
              <a:ext cx="552937" cy="163252"/>
            </a:xfrm>
            <a:custGeom>
              <a:avLst/>
              <a:gdLst/>
              <a:ahLst/>
              <a:cxnLst/>
              <a:rect l="l" t="t" r="r" b="b"/>
              <a:pathLst>
                <a:path w="10581" h="3124" extrusionOk="0">
                  <a:moveTo>
                    <a:pt x="2431" y="0"/>
                  </a:moveTo>
                  <a:cubicBezTo>
                    <a:pt x="1705" y="0"/>
                    <a:pt x="1125" y="199"/>
                    <a:pt x="895" y="741"/>
                  </a:cubicBezTo>
                  <a:cubicBezTo>
                    <a:pt x="0" y="2846"/>
                    <a:pt x="3914" y="3041"/>
                    <a:pt x="5828" y="3100"/>
                  </a:cubicBezTo>
                  <a:cubicBezTo>
                    <a:pt x="6354" y="3116"/>
                    <a:pt x="6826" y="3123"/>
                    <a:pt x="7247" y="3123"/>
                  </a:cubicBezTo>
                  <a:cubicBezTo>
                    <a:pt x="10090" y="3123"/>
                    <a:pt x="10581" y="2779"/>
                    <a:pt x="9735" y="2422"/>
                  </a:cubicBezTo>
                  <a:lnTo>
                    <a:pt x="7501" y="1486"/>
                  </a:lnTo>
                  <a:cubicBezTo>
                    <a:pt x="7501" y="1486"/>
                    <a:pt x="4419" y="0"/>
                    <a:pt x="243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56"/>
            <p:cNvSpPr/>
            <p:nvPr/>
          </p:nvSpPr>
          <p:spPr>
            <a:xfrm>
              <a:off x="729647" y="3896048"/>
              <a:ext cx="538148" cy="196488"/>
            </a:xfrm>
            <a:custGeom>
              <a:avLst/>
              <a:gdLst/>
              <a:ahLst/>
              <a:cxnLst/>
              <a:rect l="l" t="t" r="r" b="b"/>
              <a:pathLst>
                <a:path w="10298" h="3760" extrusionOk="0">
                  <a:moveTo>
                    <a:pt x="2361" y="1"/>
                  </a:moveTo>
                  <a:cubicBezTo>
                    <a:pt x="1801" y="1"/>
                    <a:pt x="1349" y="167"/>
                    <a:pt x="1111" y="593"/>
                  </a:cubicBezTo>
                  <a:cubicBezTo>
                    <a:pt x="1" y="2594"/>
                    <a:pt x="3870" y="3199"/>
                    <a:pt x="5769" y="3463"/>
                  </a:cubicBezTo>
                  <a:cubicBezTo>
                    <a:pt x="7295" y="3673"/>
                    <a:pt x="8362" y="3760"/>
                    <a:pt x="9052" y="3760"/>
                  </a:cubicBezTo>
                  <a:cubicBezTo>
                    <a:pt x="10193" y="3760"/>
                    <a:pt x="10298" y="3521"/>
                    <a:pt x="9725" y="3202"/>
                  </a:cubicBezTo>
                  <a:lnTo>
                    <a:pt x="7599" y="2037"/>
                  </a:lnTo>
                  <a:cubicBezTo>
                    <a:pt x="7599" y="2037"/>
                    <a:pt x="4321" y="1"/>
                    <a:pt x="2361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56"/>
            <p:cNvSpPr/>
            <p:nvPr/>
          </p:nvSpPr>
          <p:spPr>
            <a:xfrm>
              <a:off x="691343" y="2647826"/>
              <a:ext cx="443562" cy="628501"/>
            </a:xfrm>
            <a:custGeom>
              <a:avLst/>
              <a:gdLst/>
              <a:ahLst/>
              <a:cxnLst/>
              <a:rect l="l" t="t" r="r" b="b"/>
              <a:pathLst>
                <a:path w="8488" h="12027" extrusionOk="0">
                  <a:moveTo>
                    <a:pt x="3943" y="0"/>
                  </a:moveTo>
                  <a:cubicBezTo>
                    <a:pt x="3791" y="0"/>
                    <a:pt x="3634" y="21"/>
                    <a:pt x="3472" y="65"/>
                  </a:cubicBezTo>
                  <a:cubicBezTo>
                    <a:pt x="0" y="1005"/>
                    <a:pt x="2902" y="5483"/>
                    <a:pt x="4370" y="7640"/>
                  </a:cubicBezTo>
                  <a:cubicBezTo>
                    <a:pt x="6518" y="10794"/>
                    <a:pt x="7735" y="12027"/>
                    <a:pt x="8209" y="12027"/>
                  </a:cubicBezTo>
                  <a:cubicBezTo>
                    <a:pt x="8426" y="12027"/>
                    <a:pt x="8487" y="11767"/>
                    <a:pt x="8409" y="11314"/>
                  </a:cubicBezTo>
                  <a:lnTo>
                    <a:pt x="7828" y="8001"/>
                  </a:lnTo>
                  <a:cubicBezTo>
                    <a:pt x="7828" y="8001"/>
                    <a:pt x="6905" y="0"/>
                    <a:pt x="394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56"/>
            <p:cNvSpPr/>
            <p:nvPr/>
          </p:nvSpPr>
          <p:spPr>
            <a:xfrm>
              <a:off x="900947" y="2812646"/>
              <a:ext cx="376202" cy="1536580"/>
            </a:xfrm>
            <a:custGeom>
              <a:avLst/>
              <a:gdLst/>
              <a:ahLst/>
              <a:cxnLst/>
              <a:rect l="l" t="t" r="r" b="b"/>
              <a:pathLst>
                <a:path w="7199" h="29404" extrusionOk="0">
                  <a:moveTo>
                    <a:pt x="142" y="0"/>
                  </a:moveTo>
                  <a:cubicBezTo>
                    <a:pt x="122" y="0"/>
                    <a:pt x="102" y="5"/>
                    <a:pt x="84" y="15"/>
                  </a:cubicBezTo>
                  <a:cubicBezTo>
                    <a:pt x="21" y="46"/>
                    <a:pt x="0" y="123"/>
                    <a:pt x="32" y="182"/>
                  </a:cubicBezTo>
                  <a:cubicBezTo>
                    <a:pt x="81" y="280"/>
                    <a:pt x="5115" y="9749"/>
                    <a:pt x="5890" y="14102"/>
                  </a:cubicBezTo>
                  <a:cubicBezTo>
                    <a:pt x="6788" y="19126"/>
                    <a:pt x="6948" y="24794"/>
                    <a:pt x="6319" y="29264"/>
                  </a:cubicBezTo>
                  <a:cubicBezTo>
                    <a:pt x="6308" y="29330"/>
                    <a:pt x="6357" y="29393"/>
                    <a:pt x="6423" y="29404"/>
                  </a:cubicBezTo>
                  <a:lnTo>
                    <a:pt x="6441" y="29404"/>
                  </a:lnTo>
                  <a:cubicBezTo>
                    <a:pt x="6503" y="29404"/>
                    <a:pt x="6555" y="29359"/>
                    <a:pt x="6566" y="29296"/>
                  </a:cubicBezTo>
                  <a:cubicBezTo>
                    <a:pt x="7199" y="24804"/>
                    <a:pt x="7039" y="19105"/>
                    <a:pt x="6138" y="14057"/>
                  </a:cubicBezTo>
                  <a:cubicBezTo>
                    <a:pt x="5351" y="9666"/>
                    <a:pt x="299" y="161"/>
                    <a:pt x="251" y="67"/>
                  </a:cubicBezTo>
                  <a:cubicBezTo>
                    <a:pt x="227" y="24"/>
                    <a:pt x="185" y="0"/>
                    <a:pt x="14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56"/>
            <p:cNvSpPr/>
            <p:nvPr/>
          </p:nvSpPr>
          <p:spPr>
            <a:xfrm>
              <a:off x="1165838" y="2989433"/>
              <a:ext cx="144806" cy="411632"/>
            </a:xfrm>
            <a:custGeom>
              <a:avLst/>
              <a:gdLst/>
              <a:ahLst/>
              <a:cxnLst/>
              <a:rect l="l" t="t" r="r" b="b"/>
              <a:pathLst>
                <a:path w="2771" h="7877" extrusionOk="0">
                  <a:moveTo>
                    <a:pt x="2632" y="1"/>
                  </a:moveTo>
                  <a:cubicBezTo>
                    <a:pt x="2581" y="1"/>
                    <a:pt x="2532" y="33"/>
                    <a:pt x="2512" y="86"/>
                  </a:cubicBezTo>
                  <a:lnTo>
                    <a:pt x="25" y="7717"/>
                  </a:lnTo>
                  <a:cubicBezTo>
                    <a:pt x="1" y="7779"/>
                    <a:pt x="39" y="7849"/>
                    <a:pt x="102" y="7873"/>
                  </a:cubicBezTo>
                  <a:cubicBezTo>
                    <a:pt x="115" y="7877"/>
                    <a:pt x="129" y="7877"/>
                    <a:pt x="140" y="7877"/>
                  </a:cubicBezTo>
                  <a:cubicBezTo>
                    <a:pt x="192" y="7877"/>
                    <a:pt x="240" y="7845"/>
                    <a:pt x="258" y="7793"/>
                  </a:cubicBezTo>
                  <a:lnTo>
                    <a:pt x="2749" y="163"/>
                  </a:lnTo>
                  <a:cubicBezTo>
                    <a:pt x="2770" y="97"/>
                    <a:pt x="2735" y="28"/>
                    <a:pt x="2669" y="7"/>
                  </a:cubicBezTo>
                  <a:cubicBezTo>
                    <a:pt x="2657" y="3"/>
                    <a:pt x="2644" y="1"/>
                    <a:pt x="2632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56"/>
            <p:cNvSpPr/>
            <p:nvPr/>
          </p:nvSpPr>
          <p:spPr>
            <a:xfrm>
              <a:off x="1207801" y="3233789"/>
              <a:ext cx="259720" cy="321122"/>
            </a:xfrm>
            <a:custGeom>
              <a:avLst/>
              <a:gdLst/>
              <a:ahLst/>
              <a:cxnLst/>
              <a:rect l="l" t="t" r="r" b="b"/>
              <a:pathLst>
                <a:path w="4970" h="6145" extrusionOk="0">
                  <a:moveTo>
                    <a:pt x="4828" y="1"/>
                  </a:moveTo>
                  <a:cubicBezTo>
                    <a:pt x="4792" y="1"/>
                    <a:pt x="4757" y="17"/>
                    <a:pt x="4733" y="49"/>
                  </a:cubicBezTo>
                  <a:lnTo>
                    <a:pt x="47" y="5942"/>
                  </a:lnTo>
                  <a:cubicBezTo>
                    <a:pt x="1" y="5998"/>
                    <a:pt x="12" y="6074"/>
                    <a:pt x="64" y="6116"/>
                  </a:cubicBezTo>
                  <a:cubicBezTo>
                    <a:pt x="89" y="6137"/>
                    <a:pt x="116" y="6144"/>
                    <a:pt x="140" y="6144"/>
                  </a:cubicBezTo>
                  <a:cubicBezTo>
                    <a:pt x="179" y="6144"/>
                    <a:pt x="214" y="6127"/>
                    <a:pt x="238" y="6098"/>
                  </a:cubicBezTo>
                  <a:lnTo>
                    <a:pt x="4927" y="202"/>
                  </a:lnTo>
                  <a:cubicBezTo>
                    <a:pt x="4969" y="149"/>
                    <a:pt x="4959" y="70"/>
                    <a:pt x="4907" y="28"/>
                  </a:cubicBezTo>
                  <a:cubicBezTo>
                    <a:pt x="4883" y="10"/>
                    <a:pt x="4855" y="1"/>
                    <a:pt x="4828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56"/>
            <p:cNvSpPr/>
            <p:nvPr/>
          </p:nvSpPr>
          <p:spPr>
            <a:xfrm>
              <a:off x="837506" y="3336841"/>
              <a:ext cx="369513" cy="162051"/>
            </a:xfrm>
            <a:custGeom>
              <a:avLst/>
              <a:gdLst/>
              <a:ahLst/>
              <a:cxnLst/>
              <a:rect l="l" t="t" r="r" b="b"/>
              <a:pathLst>
                <a:path w="7071" h="3101" extrusionOk="0">
                  <a:moveTo>
                    <a:pt x="140" y="1"/>
                  </a:moveTo>
                  <a:cubicBezTo>
                    <a:pt x="92" y="1"/>
                    <a:pt x="45" y="30"/>
                    <a:pt x="24" y="77"/>
                  </a:cubicBezTo>
                  <a:cubicBezTo>
                    <a:pt x="0" y="139"/>
                    <a:pt x="28" y="213"/>
                    <a:pt x="90" y="240"/>
                  </a:cubicBezTo>
                  <a:lnTo>
                    <a:pt x="6882" y="3090"/>
                  </a:lnTo>
                  <a:cubicBezTo>
                    <a:pt x="6896" y="3097"/>
                    <a:pt x="6913" y="3100"/>
                    <a:pt x="6927" y="3100"/>
                  </a:cubicBezTo>
                  <a:cubicBezTo>
                    <a:pt x="6976" y="3100"/>
                    <a:pt x="7024" y="3073"/>
                    <a:pt x="7042" y="3024"/>
                  </a:cubicBezTo>
                  <a:cubicBezTo>
                    <a:pt x="7070" y="2962"/>
                    <a:pt x="7038" y="2888"/>
                    <a:pt x="6976" y="2860"/>
                  </a:cubicBezTo>
                  <a:lnTo>
                    <a:pt x="188" y="11"/>
                  </a:lnTo>
                  <a:cubicBezTo>
                    <a:pt x="172" y="4"/>
                    <a:pt x="156" y="1"/>
                    <a:pt x="1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56"/>
            <p:cNvSpPr/>
            <p:nvPr/>
          </p:nvSpPr>
          <p:spPr>
            <a:xfrm>
              <a:off x="1238580" y="3546028"/>
              <a:ext cx="281511" cy="217391"/>
            </a:xfrm>
            <a:custGeom>
              <a:avLst/>
              <a:gdLst/>
              <a:ahLst/>
              <a:cxnLst/>
              <a:rect l="l" t="t" r="r" b="b"/>
              <a:pathLst>
                <a:path w="5387" h="4160" extrusionOk="0">
                  <a:moveTo>
                    <a:pt x="5245" y="1"/>
                  </a:moveTo>
                  <a:cubicBezTo>
                    <a:pt x="5218" y="1"/>
                    <a:pt x="5192" y="9"/>
                    <a:pt x="5170" y="26"/>
                  </a:cubicBezTo>
                  <a:lnTo>
                    <a:pt x="67" y="3937"/>
                  </a:lnTo>
                  <a:cubicBezTo>
                    <a:pt x="11" y="3979"/>
                    <a:pt x="1" y="4059"/>
                    <a:pt x="42" y="4110"/>
                  </a:cubicBezTo>
                  <a:cubicBezTo>
                    <a:pt x="67" y="4146"/>
                    <a:pt x="105" y="4160"/>
                    <a:pt x="139" y="4160"/>
                  </a:cubicBezTo>
                  <a:cubicBezTo>
                    <a:pt x="168" y="4160"/>
                    <a:pt x="192" y="4152"/>
                    <a:pt x="216" y="4136"/>
                  </a:cubicBezTo>
                  <a:lnTo>
                    <a:pt x="5320" y="224"/>
                  </a:lnTo>
                  <a:cubicBezTo>
                    <a:pt x="5375" y="183"/>
                    <a:pt x="5386" y="102"/>
                    <a:pt x="5345" y="51"/>
                  </a:cubicBezTo>
                  <a:cubicBezTo>
                    <a:pt x="5320" y="18"/>
                    <a:pt x="5282" y="1"/>
                    <a:pt x="524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56"/>
            <p:cNvSpPr/>
            <p:nvPr/>
          </p:nvSpPr>
          <p:spPr>
            <a:xfrm>
              <a:off x="945992" y="3604713"/>
              <a:ext cx="292799" cy="71070"/>
            </a:xfrm>
            <a:custGeom>
              <a:avLst/>
              <a:gdLst/>
              <a:ahLst/>
              <a:cxnLst/>
              <a:rect l="l" t="t" r="r" b="b"/>
              <a:pathLst>
                <a:path w="5603" h="1360" extrusionOk="0">
                  <a:moveTo>
                    <a:pt x="138" y="0"/>
                  </a:moveTo>
                  <a:cubicBezTo>
                    <a:pt x="80" y="0"/>
                    <a:pt x="28" y="42"/>
                    <a:pt x="15" y="100"/>
                  </a:cubicBezTo>
                  <a:cubicBezTo>
                    <a:pt x="1" y="166"/>
                    <a:pt x="43" y="232"/>
                    <a:pt x="113" y="246"/>
                  </a:cubicBezTo>
                  <a:lnTo>
                    <a:pt x="5443" y="1359"/>
                  </a:lnTo>
                  <a:lnTo>
                    <a:pt x="5470" y="1359"/>
                  </a:lnTo>
                  <a:cubicBezTo>
                    <a:pt x="5526" y="1359"/>
                    <a:pt x="5579" y="1322"/>
                    <a:pt x="5589" y="1262"/>
                  </a:cubicBezTo>
                  <a:cubicBezTo>
                    <a:pt x="5603" y="1196"/>
                    <a:pt x="5561" y="1130"/>
                    <a:pt x="5495" y="1116"/>
                  </a:cubicBezTo>
                  <a:lnTo>
                    <a:pt x="161" y="2"/>
                  </a:lnTo>
                  <a:cubicBezTo>
                    <a:pt x="153" y="1"/>
                    <a:pt x="146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56"/>
            <p:cNvSpPr/>
            <p:nvPr/>
          </p:nvSpPr>
          <p:spPr>
            <a:xfrm>
              <a:off x="1022392" y="3842014"/>
              <a:ext cx="229672" cy="47241"/>
            </a:xfrm>
            <a:custGeom>
              <a:avLst/>
              <a:gdLst/>
              <a:ahLst/>
              <a:cxnLst/>
              <a:rect l="l" t="t" r="r" b="b"/>
              <a:pathLst>
                <a:path w="4395" h="904" extrusionOk="0">
                  <a:moveTo>
                    <a:pt x="133" y="0"/>
                  </a:moveTo>
                  <a:cubicBezTo>
                    <a:pt x="72" y="0"/>
                    <a:pt x="20" y="44"/>
                    <a:pt x="11" y="106"/>
                  </a:cubicBezTo>
                  <a:cubicBezTo>
                    <a:pt x="0" y="172"/>
                    <a:pt x="46" y="235"/>
                    <a:pt x="115" y="246"/>
                  </a:cubicBezTo>
                  <a:lnTo>
                    <a:pt x="4242" y="900"/>
                  </a:lnTo>
                  <a:cubicBezTo>
                    <a:pt x="4249" y="903"/>
                    <a:pt x="4255" y="903"/>
                    <a:pt x="4263" y="903"/>
                  </a:cubicBezTo>
                  <a:cubicBezTo>
                    <a:pt x="4321" y="903"/>
                    <a:pt x="4374" y="858"/>
                    <a:pt x="4384" y="799"/>
                  </a:cubicBezTo>
                  <a:cubicBezTo>
                    <a:pt x="4395" y="729"/>
                    <a:pt x="4350" y="667"/>
                    <a:pt x="4284" y="656"/>
                  </a:cubicBezTo>
                  <a:lnTo>
                    <a:pt x="154" y="2"/>
                  </a:lnTo>
                  <a:cubicBezTo>
                    <a:pt x="147" y="1"/>
                    <a:pt x="140" y="0"/>
                    <a:pt x="13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56"/>
            <p:cNvSpPr/>
            <p:nvPr/>
          </p:nvSpPr>
          <p:spPr>
            <a:xfrm>
              <a:off x="1256191" y="3884290"/>
              <a:ext cx="159490" cy="142977"/>
            </a:xfrm>
            <a:custGeom>
              <a:avLst/>
              <a:gdLst/>
              <a:ahLst/>
              <a:cxnLst/>
              <a:rect l="l" t="t" r="r" b="b"/>
              <a:pathLst>
                <a:path w="3052" h="2736" extrusionOk="0">
                  <a:moveTo>
                    <a:pt x="2914" y="0"/>
                  </a:moveTo>
                  <a:cubicBezTo>
                    <a:pt x="2884" y="0"/>
                    <a:pt x="2853" y="11"/>
                    <a:pt x="2829" y="31"/>
                  </a:cubicBezTo>
                  <a:lnTo>
                    <a:pt x="53" y="2519"/>
                  </a:lnTo>
                  <a:cubicBezTo>
                    <a:pt x="4" y="2564"/>
                    <a:pt x="1" y="2644"/>
                    <a:pt x="46" y="2697"/>
                  </a:cubicBezTo>
                  <a:cubicBezTo>
                    <a:pt x="70" y="2721"/>
                    <a:pt x="102" y="2735"/>
                    <a:pt x="136" y="2735"/>
                  </a:cubicBezTo>
                  <a:cubicBezTo>
                    <a:pt x="168" y="2735"/>
                    <a:pt x="195" y="2724"/>
                    <a:pt x="220" y="2703"/>
                  </a:cubicBezTo>
                  <a:lnTo>
                    <a:pt x="2996" y="216"/>
                  </a:lnTo>
                  <a:cubicBezTo>
                    <a:pt x="3049" y="171"/>
                    <a:pt x="3052" y="94"/>
                    <a:pt x="3007" y="42"/>
                  </a:cubicBezTo>
                  <a:cubicBezTo>
                    <a:pt x="2983" y="14"/>
                    <a:pt x="2948" y="0"/>
                    <a:pt x="2914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56"/>
            <p:cNvSpPr/>
            <p:nvPr/>
          </p:nvSpPr>
          <p:spPr>
            <a:xfrm>
              <a:off x="1005304" y="4010440"/>
              <a:ext cx="262228" cy="75303"/>
            </a:xfrm>
            <a:custGeom>
              <a:avLst/>
              <a:gdLst/>
              <a:ahLst/>
              <a:cxnLst/>
              <a:rect l="l" t="t" r="r" b="b"/>
              <a:pathLst>
                <a:path w="5018" h="1441" extrusionOk="0">
                  <a:moveTo>
                    <a:pt x="138" y="0"/>
                  </a:moveTo>
                  <a:cubicBezTo>
                    <a:pt x="83" y="0"/>
                    <a:pt x="32" y="39"/>
                    <a:pt x="18" y="95"/>
                  </a:cubicBezTo>
                  <a:cubicBezTo>
                    <a:pt x="1" y="161"/>
                    <a:pt x="42" y="227"/>
                    <a:pt x="108" y="244"/>
                  </a:cubicBezTo>
                  <a:lnTo>
                    <a:pt x="4850" y="1438"/>
                  </a:lnTo>
                  <a:cubicBezTo>
                    <a:pt x="4861" y="1441"/>
                    <a:pt x="4871" y="1441"/>
                    <a:pt x="4882" y="1441"/>
                  </a:cubicBezTo>
                  <a:cubicBezTo>
                    <a:pt x="4937" y="1441"/>
                    <a:pt x="4990" y="1402"/>
                    <a:pt x="5003" y="1347"/>
                  </a:cubicBezTo>
                  <a:cubicBezTo>
                    <a:pt x="5017" y="1281"/>
                    <a:pt x="4979" y="1215"/>
                    <a:pt x="4913" y="1198"/>
                  </a:cubicBezTo>
                  <a:lnTo>
                    <a:pt x="168" y="4"/>
                  </a:lnTo>
                  <a:cubicBezTo>
                    <a:pt x="158" y="1"/>
                    <a:pt x="148" y="0"/>
                    <a:pt x="13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56"/>
            <p:cNvSpPr/>
            <p:nvPr/>
          </p:nvSpPr>
          <p:spPr>
            <a:xfrm>
              <a:off x="1076740" y="4155193"/>
              <a:ext cx="293165" cy="391670"/>
            </a:xfrm>
            <a:custGeom>
              <a:avLst/>
              <a:gdLst/>
              <a:ahLst/>
              <a:cxnLst/>
              <a:rect l="l" t="t" r="r" b="b"/>
              <a:pathLst>
                <a:path w="5610" h="7495" extrusionOk="0">
                  <a:moveTo>
                    <a:pt x="1" y="0"/>
                  </a:moveTo>
                  <a:lnTo>
                    <a:pt x="1" y="1163"/>
                  </a:lnTo>
                  <a:lnTo>
                    <a:pt x="488" y="1163"/>
                  </a:lnTo>
                  <a:lnTo>
                    <a:pt x="1504" y="7494"/>
                  </a:lnTo>
                  <a:lnTo>
                    <a:pt x="4106" y="7494"/>
                  </a:lnTo>
                  <a:lnTo>
                    <a:pt x="5122" y="1163"/>
                  </a:lnTo>
                  <a:lnTo>
                    <a:pt x="5609" y="1163"/>
                  </a:lnTo>
                  <a:lnTo>
                    <a:pt x="560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56"/>
            <p:cNvSpPr/>
            <p:nvPr/>
          </p:nvSpPr>
          <p:spPr>
            <a:xfrm>
              <a:off x="1326006" y="1005164"/>
              <a:ext cx="537312" cy="779421"/>
            </a:xfrm>
            <a:custGeom>
              <a:avLst/>
              <a:gdLst/>
              <a:ahLst/>
              <a:cxnLst/>
              <a:rect l="l" t="t" r="r" b="b"/>
              <a:pathLst>
                <a:path w="10282" h="14915" extrusionOk="0">
                  <a:moveTo>
                    <a:pt x="3257" y="1"/>
                  </a:moveTo>
                  <a:cubicBezTo>
                    <a:pt x="3071" y="1"/>
                    <a:pt x="2867" y="30"/>
                    <a:pt x="2649" y="103"/>
                  </a:cubicBezTo>
                  <a:cubicBezTo>
                    <a:pt x="1559" y="466"/>
                    <a:pt x="515" y="2041"/>
                    <a:pt x="780" y="3374"/>
                  </a:cubicBezTo>
                  <a:cubicBezTo>
                    <a:pt x="961" y="4299"/>
                    <a:pt x="1817" y="5659"/>
                    <a:pt x="2078" y="6178"/>
                  </a:cubicBezTo>
                  <a:cubicBezTo>
                    <a:pt x="2336" y="6700"/>
                    <a:pt x="1973" y="7580"/>
                    <a:pt x="1142" y="9400"/>
                  </a:cubicBezTo>
                  <a:cubicBezTo>
                    <a:pt x="311" y="11216"/>
                    <a:pt x="1" y="12931"/>
                    <a:pt x="2387" y="14438"/>
                  </a:cubicBezTo>
                  <a:cubicBezTo>
                    <a:pt x="2919" y="14773"/>
                    <a:pt x="3465" y="14915"/>
                    <a:pt x="4010" y="14915"/>
                  </a:cubicBezTo>
                  <a:cubicBezTo>
                    <a:pt x="5914" y="14915"/>
                    <a:pt x="7789" y="13173"/>
                    <a:pt x="8879" y="11838"/>
                  </a:cubicBezTo>
                  <a:cubicBezTo>
                    <a:pt x="10281" y="10127"/>
                    <a:pt x="7842" y="6178"/>
                    <a:pt x="7634" y="4519"/>
                  </a:cubicBezTo>
                  <a:cubicBezTo>
                    <a:pt x="7448" y="3040"/>
                    <a:pt x="7142" y="332"/>
                    <a:pt x="5249" y="332"/>
                  </a:cubicBezTo>
                  <a:cubicBezTo>
                    <a:pt x="5013" y="332"/>
                    <a:pt x="4753" y="374"/>
                    <a:pt x="4465" y="466"/>
                  </a:cubicBezTo>
                  <a:cubicBezTo>
                    <a:pt x="4465" y="466"/>
                    <a:pt x="4000" y="1"/>
                    <a:pt x="32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56"/>
            <p:cNvSpPr/>
            <p:nvPr/>
          </p:nvSpPr>
          <p:spPr>
            <a:xfrm>
              <a:off x="1583843" y="1629798"/>
              <a:ext cx="428721" cy="496237"/>
            </a:xfrm>
            <a:custGeom>
              <a:avLst/>
              <a:gdLst/>
              <a:ahLst/>
              <a:cxnLst/>
              <a:rect l="l" t="t" r="r" b="b"/>
              <a:pathLst>
                <a:path w="8204" h="9496" extrusionOk="0">
                  <a:moveTo>
                    <a:pt x="5150" y="1"/>
                  </a:moveTo>
                  <a:cubicBezTo>
                    <a:pt x="3659" y="1479"/>
                    <a:pt x="1928" y="1683"/>
                    <a:pt x="1085" y="1683"/>
                  </a:cubicBezTo>
                  <a:cubicBezTo>
                    <a:pt x="763" y="1683"/>
                    <a:pt x="570" y="1653"/>
                    <a:pt x="570" y="1653"/>
                  </a:cubicBezTo>
                  <a:lnTo>
                    <a:pt x="0" y="4044"/>
                  </a:lnTo>
                  <a:lnTo>
                    <a:pt x="1089" y="9495"/>
                  </a:lnTo>
                  <a:lnTo>
                    <a:pt x="8204" y="5807"/>
                  </a:lnTo>
                  <a:lnTo>
                    <a:pt x="6597" y="1653"/>
                  </a:lnTo>
                  <a:lnTo>
                    <a:pt x="5150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56"/>
            <p:cNvSpPr/>
            <p:nvPr/>
          </p:nvSpPr>
          <p:spPr>
            <a:xfrm>
              <a:off x="1578565" y="1624677"/>
              <a:ext cx="439799" cy="506427"/>
            </a:xfrm>
            <a:custGeom>
              <a:avLst/>
              <a:gdLst/>
              <a:ahLst/>
              <a:cxnLst/>
              <a:rect l="l" t="t" r="r" b="b"/>
              <a:pathLst>
                <a:path w="8416" h="9691" extrusionOk="0">
                  <a:moveTo>
                    <a:pt x="5247" y="245"/>
                  </a:moveTo>
                  <a:lnTo>
                    <a:pt x="6611" y="1804"/>
                  </a:lnTo>
                  <a:lnTo>
                    <a:pt x="8180" y="5860"/>
                  </a:lnTo>
                  <a:lnTo>
                    <a:pt x="1263" y="9444"/>
                  </a:lnTo>
                  <a:lnTo>
                    <a:pt x="202" y="4142"/>
                  </a:lnTo>
                  <a:lnTo>
                    <a:pt x="748" y="1859"/>
                  </a:lnTo>
                  <a:cubicBezTo>
                    <a:pt x="835" y="1867"/>
                    <a:pt x="979" y="1877"/>
                    <a:pt x="1169" y="1877"/>
                  </a:cubicBezTo>
                  <a:cubicBezTo>
                    <a:pt x="2012" y="1877"/>
                    <a:pt x="3748" y="1679"/>
                    <a:pt x="5247" y="245"/>
                  </a:cubicBezTo>
                  <a:close/>
                  <a:moveTo>
                    <a:pt x="5254" y="1"/>
                  </a:moveTo>
                  <a:cubicBezTo>
                    <a:pt x="5230" y="1"/>
                    <a:pt x="5201" y="12"/>
                    <a:pt x="5180" y="29"/>
                  </a:cubicBezTo>
                  <a:cubicBezTo>
                    <a:pt x="3713" y="1484"/>
                    <a:pt x="1987" y="1680"/>
                    <a:pt x="1166" y="1680"/>
                  </a:cubicBezTo>
                  <a:cubicBezTo>
                    <a:pt x="870" y="1680"/>
                    <a:pt x="692" y="1654"/>
                    <a:pt x="686" y="1653"/>
                  </a:cubicBezTo>
                  <a:cubicBezTo>
                    <a:pt x="680" y="1652"/>
                    <a:pt x="674" y="1652"/>
                    <a:pt x="668" y="1652"/>
                  </a:cubicBezTo>
                  <a:cubicBezTo>
                    <a:pt x="624" y="1652"/>
                    <a:pt x="586" y="1684"/>
                    <a:pt x="575" y="1727"/>
                  </a:cubicBezTo>
                  <a:lnTo>
                    <a:pt x="3" y="4117"/>
                  </a:lnTo>
                  <a:cubicBezTo>
                    <a:pt x="0" y="4131"/>
                    <a:pt x="0" y="4145"/>
                    <a:pt x="3" y="4158"/>
                  </a:cubicBezTo>
                  <a:lnTo>
                    <a:pt x="1093" y="9614"/>
                  </a:lnTo>
                  <a:cubicBezTo>
                    <a:pt x="1100" y="9642"/>
                    <a:pt x="1121" y="9669"/>
                    <a:pt x="1148" y="9684"/>
                  </a:cubicBezTo>
                  <a:cubicBezTo>
                    <a:pt x="1162" y="9687"/>
                    <a:pt x="1177" y="9690"/>
                    <a:pt x="1190" y="9690"/>
                  </a:cubicBezTo>
                  <a:cubicBezTo>
                    <a:pt x="1207" y="9690"/>
                    <a:pt x="1222" y="9687"/>
                    <a:pt x="1235" y="9680"/>
                  </a:cubicBezTo>
                  <a:lnTo>
                    <a:pt x="8350" y="5992"/>
                  </a:lnTo>
                  <a:cubicBezTo>
                    <a:pt x="8395" y="5971"/>
                    <a:pt x="8416" y="5916"/>
                    <a:pt x="8399" y="5870"/>
                  </a:cubicBezTo>
                  <a:lnTo>
                    <a:pt x="6788" y="1716"/>
                  </a:lnTo>
                  <a:cubicBezTo>
                    <a:pt x="6784" y="1706"/>
                    <a:pt x="6778" y="1695"/>
                    <a:pt x="6771" y="1685"/>
                  </a:cubicBezTo>
                  <a:lnTo>
                    <a:pt x="5327" y="36"/>
                  </a:lnTo>
                  <a:cubicBezTo>
                    <a:pt x="5310" y="15"/>
                    <a:pt x="5281" y="1"/>
                    <a:pt x="525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56"/>
            <p:cNvSpPr/>
            <p:nvPr/>
          </p:nvSpPr>
          <p:spPr>
            <a:xfrm>
              <a:off x="1442749" y="1252029"/>
              <a:ext cx="410221" cy="469690"/>
            </a:xfrm>
            <a:custGeom>
              <a:avLst/>
              <a:gdLst/>
              <a:ahLst/>
              <a:cxnLst/>
              <a:rect l="l" t="t" r="r" b="b"/>
              <a:pathLst>
                <a:path w="7850" h="8988" extrusionOk="0">
                  <a:moveTo>
                    <a:pt x="6750" y="0"/>
                  </a:moveTo>
                  <a:lnTo>
                    <a:pt x="3532" y="675"/>
                  </a:lnTo>
                  <a:lnTo>
                    <a:pt x="1921" y="1715"/>
                  </a:lnTo>
                  <a:cubicBezTo>
                    <a:pt x="1921" y="1715"/>
                    <a:pt x="1" y="3222"/>
                    <a:pt x="1" y="3378"/>
                  </a:cubicBezTo>
                  <a:cubicBezTo>
                    <a:pt x="1" y="3531"/>
                    <a:pt x="3250" y="8972"/>
                    <a:pt x="3250" y="8972"/>
                  </a:cubicBezTo>
                  <a:cubicBezTo>
                    <a:pt x="3250" y="8972"/>
                    <a:pt x="3380" y="8988"/>
                    <a:pt x="3607" y="8988"/>
                  </a:cubicBezTo>
                  <a:cubicBezTo>
                    <a:pt x="4378" y="8988"/>
                    <a:pt x="6257" y="8808"/>
                    <a:pt x="7850" y="7230"/>
                  </a:cubicBezTo>
                  <a:lnTo>
                    <a:pt x="7842" y="7219"/>
                  </a:lnTo>
                  <a:lnTo>
                    <a:pt x="67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56"/>
            <p:cNvSpPr/>
            <p:nvPr/>
          </p:nvSpPr>
          <p:spPr>
            <a:xfrm>
              <a:off x="1437471" y="1246960"/>
              <a:ext cx="420777" cy="479828"/>
            </a:xfrm>
            <a:custGeom>
              <a:avLst/>
              <a:gdLst/>
              <a:ahLst/>
              <a:cxnLst/>
              <a:rect l="l" t="t" r="r" b="b"/>
              <a:pathLst>
                <a:path w="8052" h="9182" extrusionOk="0">
                  <a:moveTo>
                    <a:pt x="6767" y="215"/>
                  </a:moveTo>
                  <a:lnTo>
                    <a:pt x="7839" y="7299"/>
                  </a:lnTo>
                  <a:cubicBezTo>
                    <a:pt x="6282" y="8812"/>
                    <a:pt x="4440" y="8982"/>
                    <a:pt x="3698" y="8982"/>
                  </a:cubicBezTo>
                  <a:cubicBezTo>
                    <a:pt x="3563" y="8982"/>
                    <a:pt x="3464" y="8977"/>
                    <a:pt x="3410" y="8972"/>
                  </a:cubicBezTo>
                  <a:cubicBezTo>
                    <a:pt x="2161" y="6885"/>
                    <a:pt x="317" y="3764"/>
                    <a:pt x="203" y="3486"/>
                  </a:cubicBezTo>
                  <a:cubicBezTo>
                    <a:pt x="317" y="3319"/>
                    <a:pt x="1232" y="2556"/>
                    <a:pt x="2074" y="1896"/>
                  </a:cubicBezTo>
                  <a:lnTo>
                    <a:pt x="3671" y="865"/>
                  </a:lnTo>
                  <a:lnTo>
                    <a:pt x="6767" y="215"/>
                  </a:lnTo>
                  <a:close/>
                  <a:moveTo>
                    <a:pt x="6852" y="0"/>
                  </a:moveTo>
                  <a:cubicBezTo>
                    <a:pt x="6845" y="0"/>
                    <a:pt x="6837" y="1"/>
                    <a:pt x="6830" y="3"/>
                  </a:cubicBezTo>
                  <a:lnTo>
                    <a:pt x="3612" y="677"/>
                  </a:lnTo>
                  <a:cubicBezTo>
                    <a:pt x="3598" y="677"/>
                    <a:pt x="3588" y="685"/>
                    <a:pt x="3577" y="692"/>
                  </a:cubicBezTo>
                  <a:lnTo>
                    <a:pt x="1959" y="1735"/>
                  </a:lnTo>
                  <a:cubicBezTo>
                    <a:pt x="0" y="3270"/>
                    <a:pt x="0" y="3420"/>
                    <a:pt x="0" y="3475"/>
                  </a:cubicBezTo>
                  <a:cubicBezTo>
                    <a:pt x="0" y="3625"/>
                    <a:pt x="1775" y="6627"/>
                    <a:pt x="3264" y="9118"/>
                  </a:cubicBezTo>
                  <a:cubicBezTo>
                    <a:pt x="3281" y="9146"/>
                    <a:pt x="3309" y="9164"/>
                    <a:pt x="3340" y="9167"/>
                  </a:cubicBezTo>
                  <a:cubicBezTo>
                    <a:pt x="3344" y="9167"/>
                    <a:pt x="3472" y="9181"/>
                    <a:pt x="3689" y="9181"/>
                  </a:cubicBezTo>
                  <a:cubicBezTo>
                    <a:pt x="4464" y="9181"/>
                    <a:pt x="6402" y="9003"/>
                    <a:pt x="8020" y="7399"/>
                  </a:cubicBezTo>
                  <a:cubicBezTo>
                    <a:pt x="8047" y="7372"/>
                    <a:pt x="8052" y="7327"/>
                    <a:pt x="8037" y="7288"/>
                  </a:cubicBezTo>
                  <a:lnTo>
                    <a:pt x="6949" y="83"/>
                  </a:lnTo>
                  <a:cubicBezTo>
                    <a:pt x="6945" y="55"/>
                    <a:pt x="6931" y="35"/>
                    <a:pt x="6907" y="17"/>
                  </a:cubicBezTo>
                  <a:cubicBezTo>
                    <a:pt x="6891" y="7"/>
                    <a:pt x="6872" y="0"/>
                    <a:pt x="68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56"/>
            <p:cNvSpPr/>
            <p:nvPr/>
          </p:nvSpPr>
          <p:spPr>
            <a:xfrm>
              <a:off x="1801233" y="1668887"/>
              <a:ext cx="13169" cy="8622"/>
            </a:xfrm>
            <a:custGeom>
              <a:avLst/>
              <a:gdLst/>
              <a:ahLst/>
              <a:cxnLst/>
              <a:rect l="l" t="t" r="r" b="b"/>
              <a:pathLst>
                <a:path w="252" h="165" extrusionOk="0">
                  <a:moveTo>
                    <a:pt x="251" y="1"/>
                  </a:moveTo>
                  <a:cubicBezTo>
                    <a:pt x="168" y="56"/>
                    <a:pt x="84" y="112"/>
                    <a:pt x="1" y="164"/>
                  </a:cubicBezTo>
                  <a:cubicBezTo>
                    <a:pt x="99" y="136"/>
                    <a:pt x="185" y="81"/>
                    <a:pt x="2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56"/>
            <p:cNvSpPr/>
            <p:nvPr/>
          </p:nvSpPr>
          <p:spPr>
            <a:xfrm>
              <a:off x="1606889" y="1258143"/>
              <a:ext cx="238451" cy="416597"/>
            </a:xfrm>
            <a:custGeom>
              <a:avLst/>
              <a:gdLst/>
              <a:ahLst/>
              <a:cxnLst/>
              <a:rect l="l" t="t" r="r" b="b"/>
              <a:pathLst>
                <a:path w="4563" h="7972" extrusionOk="0">
                  <a:moveTo>
                    <a:pt x="3525" y="1"/>
                  </a:moveTo>
                  <a:lnTo>
                    <a:pt x="1205" y="489"/>
                  </a:lnTo>
                  <a:cubicBezTo>
                    <a:pt x="1859" y="1020"/>
                    <a:pt x="2899" y="2676"/>
                    <a:pt x="2551" y="3257"/>
                  </a:cubicBezTo>
                  <a:cubicBezTo>
                    <a:pt x="2433" y="3456"/>
                    <a:pt x="2217" y="3522"/>
                    <a:pt x="1977" y="3522"/>
                  </a:cubicBezTo>
                  <a:cubicBezTo>
                    <a:pt x="1605" y="3522"/>
                    <a:pt x="1181" y="3358"/>
                    <a:pt x="1003" y="3282"/>
                  </a:cubicBezTo>
                  <a:cubicBezTo>
                    <a:pt x="857" y="3540"/>
                    <a:pt x="415" y="4253"/>
                    <a:pt x="1" y="4388"/>
                  </a:cubicBezTo>
                  <a:cubicBezTo>
                    <a:pt x="144" y="4458"/>
                    <a:pt x="367" y="4552"/>
                    <a:pt x="513" y="4552"/>
                  </a:cubicBezTo>
                  <a:cubicBezTo>
                    <a:pt x="742" y="4552"/>
                    <a:pt x="927" y="4047"/>
                    <a:pt x="927" y="4047"/>
                  </a:cubicBezTo>
                  <a:lnTo>
                    <a:pt x="1202" y="3588"/>
                  </a:lnTo>
                  <a:cubicBezTo>
                    <a:pt x="1202" y="3588"/>
                    <a:pt x="1420" y="3783"/>
                    <a:pt x="1789" y="3783"/>
                  </a:cubicBezTo>
                  <a:cubicBezTo>
                    <a:pt x="1925" y="3783"/>
                    <a:pt x="2085" y="3755"/>
                    <a:pt x="2259" y="3678"/>
                  </a:cubicBezTo>
                  <a:cubicBezTo>
                    <a:pt x="2902" y="3403"/>
                    <a:pt x="2534" y="2391"/>
                    <a:pt x="2443" y="2026"/>
                  </a:cubicBezTo>
                  <a:cubicBezTo>
                    <a:pt x="2401" y="1862"/>
                    <a:pt x="2568" y="1817"/>
                    <a:pt x="2770" y="1817"/>
                  </a:cubicBezTo>
                  <a:cubicBezTo>
                    <a:pt x="3018" y="1817"/>
                    <a:pt x="3317" y="1887"/>
                    <a:pt x="3317" y="1887"/>
                  </a:cubicBezTo>
                  <a:cubicBezTo>
                    <a:pt x="3317" y="1887"/>
                    <a:pt x="3874" y="3098"/>
                    <a:pt x="4103" y="3808"/>
                  </a:cubicBezTo>
                  <a:lnTo>
                    <a:pt x="3525" y="1"/>
                  </a:lnTo>
                  <a:close/>
                  <a:moveTo>
                    <a:pt x="4197" y="4430"/>
                  </a:moveTo>
                  <a:cubicBezTo>
                    <a:pt x="4148" y="5102"/>
                    <a:pt x="3783" y="6253"/>
                    <a:pt x="3821" y="6528"/>
                  </a:cubicBezTo>
                  <a:cubicBezTo>
                    <a:pt x="3866" y="6848"/>
                    <a:pt x="3866" y="7447"/>
                    <a:pt x="3686" y="7631"/>
                  </a:cubicBezTo>
                  <a:cubicBezTo>
                    <a:pt x="3630" y="7686"/>
                    <a:pt x="3532" y="7816"/>
                    <a:pt x="3424" y="7972"/>
                  </a:cubicBezTo>
                  <a:cubicBezTo>
                    <a:pt x="3696" y="7816"/>
                    <a:pt x="3970" y="7628"/>
                    <a:pt x="4242" y="7405"/>
                  </a:cubicBezTo>
                  <a:lnTo>
                    <a:pt x="4562" y="6851"/>
                  </a:lnTo>
                  <a:lnTo>
                    <a:pt x="4197" y="443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56"/>
            <p:cNvSpPr/>
            <p:nvPr/>
          </p:nvSpPr>
          <p:spPr>
            <a:xfrm>
              <a:off x="1599573" y="1546499"/>
              <a:ext cx="136392" cy="98558"/>
            </a:xfrm>
            <a:custGeom>
              <a:avLst/>
              <a:gdLst/>
              <a:ahLst/>
              <a:cxnLst/>
              <a:rect l="l" t="t" r="r" b="b"/>
              <a:pathLst>
                <a:path w="2610" h="1886" extrusionOk="0">
                  <a:moveTo>
                    <a:pt x="2551" y="1"/>
                  </a:moveTo>
                  <a:cubicBezTo>
                    <a:pt x="2248" y="1"/>
                    <a:pt x="517" y="1285"/>
                    <a:pt x="517" y="1285"/>
                  </a:cubicBezTo>
                  <a:cubicBezTo>
                    <a:pt x="517" y="1285"/>
                    <a:pt x="1" y="1886"/>
                    <a:pt x="339" y="1886"/>
                  </a:cubicBezTo>
                  <a:cubicBezTo>
                    <a:pt x="351" y="1886"/>
                    <a:pt x="364" y="1885"/>
                    <a:pt x="378" y="1883"/>
                  </a:cubicBezTo>
                  <a:cubicBezTo>
                    <a:pt x="791" y="1838"/>
                    <a:pt x="2374" y="582"/>
                    <a:pt x="2583" y="92"/>
                  </a:cubicBezTo>
                  <a:cubicBezTo>
                    <a:pt x="2610" y="28"/>
                    <a:pt x="2596" y="1"/>
                    <a:pt x="2551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56"/>
            <p:cNvSpPr/>
            <p:nvPr/>
          </p:nvSpPr>
          <p:spPr>
            <a:xfrm>
              <a:off x="1630195" y="1388159"/>
              <a:ext cx="130748" cy="211329"/>
            </a:xfrm>
            <a:custGeom>
              <a:avLst/>
              <a:gdLst/>
              <a:ahLst/>
              <a:cxnLst/>
              <a:rect l="l" t="t" r="r" b="b"/>
              <a:pathLst>
                <a:path w="2502" h="4044" extrusionOk="0">
                  <a:moveTo>
                    <a:pt x="143" y="0"/>
                  </a:moveTo>
                  <a:lnTo>
                    <a:pt x="1" y="1111"/>
                  </a:lnTo>
                  <a:lnTo>
                    <a:pt x="88" y="1204"/>
                  </a:lnTo>
                  <a:lnTo>
                    <a:pt x="644" y="1789"/>
                  </a:lnTo>
                  <a:lnTo>
                    <a:pt x="786" y="4043"/>
                  </a:lnTo>
                  <a:lnTo>
                    <a:pt x="1465" y="3936"/>
                  </a:lnTo>
                  <a:lnTo>
                    <a:pt x="929" y="1824"/>
                  </a:lnTo>
                  <a:lnTo>
                    <a:pt x="1788" y="3612"/>
                  </a:lnTo>
                  <a:lnTo>
                    <a:pt x="2502" y="2899"/>
                  </a:lnTo>
                  <a:lnTo>
                    <a:pt x="964" y="1503"/>
                  </a:lnTo>
                  <a:lnTo>
                    <a:pt x="929" y="39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56"/>
            <p:cNvSpPr/>
            <p:nvPr/>
          </p:nvSpPr>
          <p:spPr>
            <a:xfrm>
              <a:off x="1529444" y="1277530"/>
              <a:ext cx="222617" cy="206156"/>
            </a:xfrm>
            <a:custGeom>
              <a:avLst/>
              <a:gdLst/>
              <a:ahLst/>
              <a:cxnLst/>
              <a:rect l="l" t="t" r="r" b="b"/>
              <a:pathLst>
                <a:path w="4260" h="3945" extrusionOk="0">
                  <a:moveTo>
                    <a:pt x="2069" y="1"/>
                  </a:moveTo>
                  <a:cubicBezTo>
                    <a:pt x="1423" y="1"/>
                    <a:pt x="676" y="552"/>
                    <a:pt x="676" y="552"/>
                  </a:cubicBezTo>
                  <a:cubicBezTo>
                    <a:pt x="676" y="552"/>
                    <a:pt x="1" y="865"/>
                    <a:pt x="1" y="1488"/>
                  </a:cubicBezTo>
                  <a:cubicBezTo>
                    <a:pt x="1" y="2111"/>
                    <a:pt x="731" y="3586"/>
                    <a:pt x="1201" y="3899"/>
                  </a:cubicBezTo>
                  <a:cubicBezTo>
                    <a:pt x="1247" y="3930"/>
                    <a:pt x="1297" y="3944"/>
                    <a:pt x="1348" y="3944"/>
                  </a:cubicBezTo>
                  <a:cubicBezTo>
                    <a:pt x="1813" y="3944"/>
                    <a:pt x="2443" y="2785"/>
                    <a:pt x="2443" y="2785"/>
                  </a:cubicBezTo>
                  <a:cubicBezTo>
                    <a:pt x="2443" y="2785"/>
                    <a:pt x="3007" y="3056"/>
                    <a:pt x="3462" y="3056"/>
                  </a:cubicBezTo>
                  <a:cubicBezTo>
                    <a:pt x="3668" y="3056"/>
                    <a:pt x="3852" y="3000"/>
                    <a:pt x="3949" y="2838"/>
                  </a:cubicBezTo>
                  <a:cubicBezTo>
                    <a:pt x="4259" y="2316"/>
                    <a:pt x="3223" y="604"/>
                    <a:pt x="2547" y="138"/>
                  </a:cubicBezTo>
                  <a:cubicBezTo>
                    <a:pt x="2406" y="40"/>
                    <a:pt x="2241" y="1"/>
                    <a:pt x="206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56"/>
            <p:cNvSpPr/>
            <p:nvPr/>
          </p:nvSpPr>
          <p:spPr>
            <a:xfrm>
              <a:off x="1524375" y="1272304"/>
              <a:ext cx="234950" cy="216503"/>
            </a:xfrm>
            <a:custGeom>
              <a:avLst/>
              <a:gdLst/>
              <a:ahLst/>
              <a:cxnLst/>
              <a:rect l="l" t="t" r="r" b="b"/>
              <a:pathLst>
                <a:path w="4496" h="4143" extrusionOk="0">
                  <a:moveTo>
                    <a:pt x="2164" y="200"/>
                  </a:moveTo>
                  <a:cubicBezTo>
                    <a:pt x="2318" y="200"/>
                    <a:pt x="2464" y="231"/>
                    <a:pt x="2585" y="318"/>
                  </a:cubicBezTo>
                  <a:cubicBezTo>
                    <a:pt x="3261" y="784"/>
                    <a:pt x="4224" y="2451"/>
                    <a:pt x="3960" y="2885"/>
                  </a:cubicBezTo>
                  <a:cubicBezTo>
                    <a:pt x="3885" y="3011"/>
                    <a:pt x="3734" y="3056"/>
                    <a:pt x="3556" y="3056"/>
                  </a:cubicBezTo>
                  <a:cubicBezTo>
                    <a:pt x="3219" y="3056"/>
                    <a:pt x="2784" y="2893"/>
                    <a:pt x="2582" y="2795"/>
                  </a:cubicBezTo>
                  <a:cubicBezTo>
                    <a:pt x="2568" y="2789"/>
                    <a:pt x="2554" y="2786"/>
                    <a:pt x="2540" y="2786"/>
                  </a:cubicBezTo>
                  <a:cubicBezTo>
                    <a:pt x="2504" y="2786"/>
                    <a:pt x="2471" y="2805"/>
                    <a:pt x="2453" y="2837"/>
                  </a:cubicBezTo>
                  <a:cubicBezTo>
                    <a:pt x="2300" y="3115"/>
                    <a:pt x="1834" y="3853"/>
                    <a:pt x="1496" y="3937"/>
                  </a:cubicBezTo>
                  <a:cubicBezTo>
                    <a:pt x="1478" y="3941"/>
                    <a:pt x="1461" y="3943"/>
                    <a:pt x="1444" y="3943"/>
                  </a:cubicBezTo>
                  <a:cubicBezTo>
                    <a:pt x="1411" y="3943"/>
                    <a:pt x="1380" y="3934"/>
                    <a:pt x="1350" y="3916"/>
                  </a:cubicBezTo>
                  <a:cubicBezTo>
                    <a:pt x="908" y="3623"/>
                    <a:pt x="199" y="2186"/>
                    <a:pt x="199" y="1588"/>
                  </a:cubicBezTo>
                  <a:cubicBezTo>
                    <a:pt x="199" y="1035"/>
                    <a:pt x="807" y="746"/>
                    <a:pt x="815" y="743"/>
                  </a:cubicBezTo>
                  <a:cubicBezTo>
                    <a:pt x="822" y="739"/>
                    <a:pt x="828" y="735"/>
                    <a:pt x="832" y="732"/>
                  </a:cubicBezTo>
                  <a:cubicBezTo>
                    <a:pt x="842" y="725"/>
                    <a:pt x="1562" y="200"/>
                    <a:pt x="2164" y="200"/>
                  </a:cubicBezTo>
                  <a:close/>
                  <a:moveTo>
                    <a:pt x="2167" y="0"/>
                  </a:moveTo>
                  <a:cubicBezTo>
                    <a:pt x="1524" y="0"/>
                    <a:pt x="813" y="500"/>
                    <a:pt x="724" y="565"/>
                  </a:cubicBezTo>
                  <a:cubicBezTo>
                    <a:pt x="634" y="610"/>
                    <a:pt x="1" y="941"/>
                    <a:pt x="1" y="1588"/>
                  </a:cubicBezTo>
                  <a:cubicBezTo>
                    <a:pt x="1" y="2242"/>
                    <a:pt x="756" y="3755"/>
                    <a:pt x="1242" y="4083"/>
                  </a:cubicBezTo>
                  <a:cubicBezTo>
                    <a:pt x="1302" y="4121"/>
                    <a:pt x="1371" y="4142"/>
                    <a:pt x="1445" y="4142"/>
                  </a:cubicBezTo>
                  <a:cubicBezTo>
                    <a:pt x="1475" y="4142"/>
                    <a:pt x="1510" y="4138"/>
                    <a:pt x="1546" y="4131"/>
                  </a:cubicBezTo>
                  <a:cubicBezTo>
                    <a:pt x="1966" y="4027"/>
                    <a:pt x="2432" y="3275"/>
                    <a:pt x="2582" y="3011"/>
                  </a:cubicBezTo>
                  <a:cubicBezTo>
                    <a:pt x="2760" y="3089"/>
                    <a:pt x="3183" y="3252"/>
                    <a:pt x="3555" y="3252"/>
                  </a:cubicBezTo>
                  <a:cubicBezTo>
                    <a:pt x="3794" y="3252"/>
                    <a:pt x="4012" y="3185"/>
                    <a:pt x="4130" y="2986"/>
                  </a:cubicBezTo>
                  <a:cubicBezTo>
                    <a:pt x="4496" y="2381"/>
                    <a:pt x="3341" y="600"/>
                    <a:pt x="2700" y="155"/>
                  </a:cubicBezTo>
                  <a:cubicBezTo>
                    <a:pt x="2540" y="44"/>
                    <a:pt x="2356" y="0"/>
                    <a:pt x="216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56"/>
            <p:cNvSpPr/>
            <p:nvPr/>
          </p:nvSpPr>
          <p:spPr>
            <a:xfrm>
              <a:off x="1534931" y="1233059"/>
              <a:ext cx="124948" cy="192882"/>
            </a:xfrm>
            <a:custGeom>
              <a:avLst/>
              <a:gdLst/>
              <a:ahLst/>
              <a:cxnLst/>
              <a:rect l="l" t="t" r="r" b="b"/>
              <a:pathLst>
                <a:path w="2391" h="3691" extrusionOk="0">
                  <a:moveTo>
                    <a:pt x="1973" y="1"/>
                  </a:moveTo>
                  <a:lnTo>
                    <a:pt x="0" y="781"/>
                  </a:lnTo>
                  <a:cubicBezTo>
                    <a:pt x="0" y="781"/>
                    <a:pt x="366" y="1716"/>
                    <a:pt x="467" y="2234"/>
                  </a:cubicBezTo>
                  <a:cubicBezTo>
                    <a:pt x="571" y="2753"/>
                    <a:pt x="1973" y="3636"/>
                    <a:pt x="2129" y="3689"/>
                  </a:cubicBezTo>
                  <a:cubicBezTo>
                    <a:pt x="2132" y="3690"/>
                    <a:pt x="2134" y="3690"/>
                    <a:pt x="2136" y="3690"/>
                  </a:cubicBezTo>
                  <a:cubicBezTo>
                    <a:pt x="2289" y="3690"/>
                    <a:pt x="2391" y="2026"/>
                    <a:pt x="2391" y="2026"/>
                  </a:cubicBezTo>
                  <a:lnTo>
                    <a:pt x="197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56"/>
            <p:cNvSpPr/>
            <p:nvPr/>
          </p:nvSpPr>
          <p:spPr>
            <a:xfrm>
              <a:off x="1529078" y="1227833"/>
              <a:ext cx="135870" cy="203282"/>
            </a:xfrm>
            <a:custGeom>
              <a:avLst/>
              <a:gdLst/>
              <a:ahLst/>
              <a:cxnLst/>
              <a:rect l="l" t="t" r="r" b="b"/>
              <a:pathLst>
                <a:path w="2600" h="3890" extrusionOk="0">
                  <a:moveTo>
                    <a:pt x="2012" y="237"/>
                  </a:moveTo>
                  <a:lnTo>
                    <a:pt x="2402" y="2133"/>
                  </a:lnTo>
                  <a:cubicBezTo>
                    <a:pt x="2363" y="2755"/>
                    <a:pt x="2286" y="3469"/>
                    <a:pt x="2217" y="3667"/>
                  </a:cubicBezTo>
                  <a:cubicBezTo>
                    <a:pt x="1921" y="3511"/>
                    <a:pt x="763" y="2742"/>
                    <a:pt x="676" y="2313"/>
                  </a:cubicBezTo>
                  <a:cubicBezTo>
                    <a:pt x="592" y="1883"/>
                    <a:pt x="335" y="1186"/>
                    <a:pt x="241" y="936"/>
                  </a:cubicBezTo>
                  <a:lnTo>
                    <a:pt x="2012" y="237"/>
                  </a:lnTo>
                  <a:close/>
                  <a:moveTo>
                    <a:pt x="2085" y="1"/>
                  </a:moveTo>
                  <a:cubicBezTo>
                    <a:pt x="2073" y="1"/>
                    <a:pt x="2061" y="3"/>
                    <a:pt x="2050" y="7"/>
                  </a:cubicBezTo>
                  <a:lnTo>
                    <a:pt x="78" y="786"/>
                  </a:lnTo>
                  <a:cubicBezTo>
                    <a:pt x="25" y="807"/>
                    <a:pt x="1" y="866"/>
                    <a:pt x="22" y="915"/>
                  </a:cubicBezTo>
                  <a:cubicBezTo>
                    <a:pt x="25" y="926"/>
                    <a:pt x="380" y="1848"/>
                    <a:pt x="484" y="2352"/>
                  </a:cubicBezTo>
                  <a:cubicBezTo>
                    <a:pt x="596" y="2919"/>
                    <a:pt x="2040" y="3824"/>
                    <a:pt x="2210" y="3882"/>
                  </a:cubicBezTo>
                  <a:cubicBezTo>
                    <a:pt x="2224" y="3887"/>
                    <a:pt x="2235" y="3890"/>
                    <a:pt x="2249" y="3890"/>
                  </a:cubicBezTo>
                  <a:cubicBezTo>
                    <a:pt x="2273" y="3890"/>
                    <a:pt x="2297" y="3879"/>
                    <a:pt x="2318" y="3866"/>
                  </a:cubicBezTo>
                  <a:cubicBezTo>
                    <a:pt x="2440" y="3786"/>
                    <a:pt x="2537" y="3201"/>
                    <a:pt x="2600" y="2133"/>
                  </a:cubicBezTo>
                  <a:lnTo>
                    <a:pt x="2600" y="2105"/>
                  </a:lnTo>
                  <a:lnTo>
                    <a:pt x="2182" y="80"/>
                  </a:lnTo>
                  <a:cubicBezTo>
                    <a:pt x="2179" y="52"/>
                    <a:pt x="2158" y="28"/>
                    <a:pt x="2134" y="14"/>
                  </a:cubicBezTo>
                  <a:cubicBezTo>
                    <a:pt x="2119" y="5"/>
                    <a:pt x="2102" y="1"/>
                    <a:pt x="208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56"/>
            <p:cNvSpPr/>
            <p:nvPr/>
          </p:nvSpPr>
          <p:spPr>
            <a:xfrm>
              <a:off x="1557662" y="1287250"/>
              <a:ext cx="94586" cy="72063"/>
            </a:xfrm>
            <a:custGeom>
              <a:avLst/>
              <a:gdLst/>
              <a:ahLst/>
              <a:cxnLst/>
              <a:rect l="l" t="t" r="r" b="b"/>
              <a:pathLst>
                <a:path w="1810" h="1379" extrusionOk="0">
                  <a:moveTo>
                    <a:pt x="1649" y="1"/>
                  </a:moveTo>
                  <a:cubicBezTo>
                    <a:pt x="1430" y="526"/>
                    <a:pt x="1127" y="731"/>
                    <a:pt x="888" y="804"/>
                  </a:cubicBezTo>
                  <a:cubicBezTo>
                    <a:pt x="797" y="832"/>
                    <a:pt x="703" y="846"/>
                    <a:pt x="605" y="846"/>
                  </a:cubicBezTo>
                  <a:cubicBezTo>
                    <a:pt x="414" y="846"/>
                    <a:pt x="209" y="794"/>
                    <a:pt x="0" y="690"/>
                  </a:cubicBezTo>
                  <a:lnTo>
                    <a:pt x="0" y="690"/>
                  </a:lnTo>
                  <a:cubicBezTo>
                    <a:pt x="49" y="842"/>
                    <a:pt x="90" y="989"/>
                    <a:pt x="119" y="1117"/>
                  </a:cubicBezTo>
                  <a:cubicBezTo>
                    <a:pt x="320" y="1250"/>
                    <a:pt x="560" y="1358"/>
                    <a:pt x="811" y="1375"/>
                  </a:cubicBezTo>
                  <a:cubicBezTo>
                    <a:pt x="828" y="1375"/>
                    <a:pt x="846" y="1379"/>
                    <a:pt x="863" y="1379"/>
                  </a:cubicBezTo>
                  <a:cubicBezTo>
                    <a:pt x="1235" y="1379"/>
                    <a:pt x="1562" y="1117"/>
                    <a:pt x="1810" y="777"/>
                  </a:cubicBezTo>
                  <a:lnTo>
                    <a:pt x="164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56"/>
            <p:cNvSpPr/>
            <p:nvPr/>
          </p:nvSpPr>
          <p:spPr>
            <a:xfrm>
              <a:off x="1456179" y="1216807"/>
              <a:ext cx="48965" cy="48861"/>
            </a:xfrm>
            <a:custGeom>
              <a:avLst/>
              <a:gdLst/>
              <a:ahLst/>
              <a:cxnLst/>
              <a:rect l="l" t="t" r="r" b="b"/>
              <a:pathLst>
                <a:path w="937" h="935" extrusionOk="0">
                  <a:moveTo>
                    <a:pt x="149" y="0"/>
                  </a:moveTo>
                  <a:cubicBezTo>
                    <a:pt x="64" y="0"/>
                    <a:pt x="1" y="52"/>
                    <a:pt x="1" y="207"/>
                  </a:cubicBezTo>
                  <a:cubicBezTo>
                    <a:pt x="1" y="674"/>
                    <a:pt x="519" y="935"/>
                    <a:pt x="937" y="935"/>
                  </a:cubicBezTo>
                  <a:lnTo>
                    <a:pt x="571" y="207"/>
                  </a:lnTo>
                  <a:cubicBezTo>
                    <a:pt x="571" y="207"/>
                    <a:pt x="318" y="0"/>
                    <a:pt x="14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56"/>
            <p:cNvSpPr/>
            <p:nvPr/>
          </p:nvSpPr>
          <p:spPr>
            <a:xfrm>
              <a:off x="1646186" y="1136435"/>
              <a:ext cx="29891" cy="75042"/>
            </a:xfrm>
            <a:custGeom>
              <a:avLst/>
              <a:gdLst/>
              <a:ahLst/>
              <a:cxnLst/>
              <a:rect l="l" t="t" r="r" b="b"/>
              <a:pathLst>
                <a:path w="572" h="1436" extrusionOk="0">
                  <a:moveTo>
                    <a:pt x="289" y="0"/>
                  </a:moveTo>
                  <a:cubicBezTo>
                    <a:pt x="153" y="0"/>
                    <a:pt x="0" y="239"/>
                    <a:pt x="0" y="239"/>
                  </a:cubicBezTo>
                  <a:lnTo>
                    <a:pt x="157" y="1436"/>
                  </a:lnTo>
                  <a:cubicBezTo>
                    <a:pt x="157" y="1436"/>
                    <a:pt x="571" y="914"/>
                    <a:pt x="467" y="292"/>
                  </a:cubicBezTo>
                  <a:cubicBezTo>
                    <a:pt x="431" y="72"/>
                    <a:pt x="363" y="0"/>
                    <a:pt x="289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56"/>
            <p:cNvSpPr/>
            <p:nvPr/>
          </p:nvSpPr>
          <p:spPr>
            <a:xfrm>
              <a:off x="1640908" y="1131262"/>
              <a:ext cx="40604" cy="85336"/>
            </a:xfrm>
            <a:custGeom>
              <a:avLst/>
              <a:gdLst/>
              <a:ahLst/>
              <a:cxnLst/>
              <a:rect l="l" t="t" r="r" b="b"/>
              <a:pathLst>
                <a:path w="777" h="1633" extrusionOk="0">
                  <a:moveTo>
                    <a:pt x="386" y="198"/>
                  </a:moveTo>
                  <a:cubicBezTo>
                    <a:pt x="388" y="198"/>
                    <a:pt x="389" y="198"/>
                    <a:pt x="390" y="199"/>
                  </a:cubicBezTo>
                  <a:cubicBezTo>
                    <a:pt x="401" y="203"/>
                    <a:pt x="443" y="240"/>
                    <a:pt x="470" y="407"/>
                  </a:cubicBezTo>
                  <a:cubicBezTo>
                    <a:pt x="526" y="741"/>
                    <a:pt x="418" y="1044"/>
                    <a:pt x="321" y="1242"/>
                  </a:cubicBezTo>
                  <a:lnTo>
                    <a:pt x="206" y="362"/>
                  </a:lnTo>
                  <a:cubicBezTo>
                    <a:pt x="273" y="269"/>
                    <a:pt x="355" y="198"/>
                    <a:pt x="386" y="198"/>
                  </a:cubicBezTo>
                  <a:close/>
                  <a:moveTo>
                    <a:pt x="392" y="0"/>
                  </a:moveTo>
                  <a:cubicBezTo>
                    <a:pt x="210" y="0"/>
                    <a:pt x="51" y="234"/>
                    <a:pt x="18" y="286"/>
                  </a:cubicBezTo>
                  <a:cubicBezTo>
                    <a:pt x="4" y="307"/>
                    <a:pt x="0" y="328"/>
                    <a:pt x="4" y="352"/>
                  </a:cubicBezTo>
                  <a:lnTo>
                    <a:pt x="161" y="1545"/>
                  </a:lnTo>
                  <a:cubicBezTo>
                    <a:pt x="164" y="1587"/>
                    <a:pt x="192" y="1618"/>
                    <a:pt x="230" y="1629"/>
                  </a:cubicBezTo>
                  <a:cubicBezTo>
                    <a:pt x="241" y="1632"/>
                    <a:pt x="247" y="1632"/>
                    <a:pt x="258" y="1632"/>
                  </a:cubicBezTo>
                  <a:cubicBezTo>
                    <a:pt x="286" y="1632"/>
                    <a:pt x="318" y="1618"/>
                    <a:pt x="334" y="1594"/>
                  </a:cubicBezTo>
                  <a:cubicBezTo>
                    <a:pt x="352" y="1573"/>
                    <a:pt x="777" y="1034"/>
                    <a:pt x="668" y="373"/>
                  </a:cubicBezTo>
                  <a:cubicBezTo>
                    <a:pt x="655" y="293"/>
                    <a:pt x="613" y="42"/>
                    <a:pt x="432" y="4"/>
                  </a:cubicBezTo>
                  <a:cubicBezTo>
                    <a:pt x="419" y="1"/>
                    <a:pt x="405" y="0"/>
                    <a:pt x="39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56"/>
            <p:cNvSpPr/>
            <p:nvPr/>
          </p:nvSpPr>
          <p:spPr>
            <a:xfrm>
              <a:off x="1452573" y="1060818"/>
              <a:ext cx="210598" cy="265416"/>
            </a:xfrm>
            <a:custGeom>
              <a:avLst/>
              <a:gdLst/>
              <a:ahLst/>
              <a:cxnLst/>
              <a:rect l="l" t="t" r="r" b="b"/>
              <a:pathLst>
                <a:path w="4030" h="5079" extrusionOk="0">
                  <a:moveTo>
                    <a:pt x="1755" y="1"/>
                  </a:moveTo>
                  <a:cubicBezTo>
                    <a:pt x="1116" y="1"/>
                    <a:pt x="427" y="371"/>
                    <a:pt x="0" y="1689"/>
                  </a:cubicBezTo>
                  <a:cubicBezTo>
                    <a:pt x="0" y="1689"/>
                    <a:pt x="445" y="3547"/>
                    <a:pt x="1402" y="4459"/>
                  </a:cubicBezTo>
                  <a:cubicBezTo>
                    <a:pt x="1813" y="4853"/>
                    <a:pt x="2237" y="5079"/>
                    <a:pt x="2615" y="5079"/>
                  </a:cubicBezTo>
                  <a:cubicBezTo>
                    <a:pt x="3116" y="5079"/>
                    <a:pt x="3537" y="4682"/>
                    <a:pt x="3737" y="3753"/>
                  </a:cubicBezTo>
                  <a:cubicBezTo>
                    <a:pt x="4029" y="2402"/>
                    <a:pt x="3305" y="604"/>
                    <a:pt x="3305" y="604"/>
                  </a:cubicBezTo>
                  <a:cubicBezTo>
                    <a:pt x="3305" y="604"/>
                    <a:pt x="2571" y="1"/>
                    <a:pt x="17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56"/>
            <p:cNvSpPr/>
            <p:nvPr/>
          </p:nvSpPr>
          <p:spPr>
            <a:xfrm>
              <a:off x="1447295" y="1055749"/>
              <a:ext cx="220945" cy="275711"/>
            </a:xfrm>
            <a:custGeom>
              <a:avLst/>
              <a:gdLst/>
              <a:ahLst/>
              <a:cxnLst/>
              <a:rect l="l" t="t" r="r" b="b"/>
              <a:pathLst>
                <a:path w="4228" h="5276" extrusionOk="0">
                  <a:moveTo>
                    <a:pt x="1851" y="198"/>
                  </a:moveTo>
                  <a:cubicBezTo>
                    <a:pt x="2553" y="198"/>
                    <a:pt x="3202" y="673"/>
                    <a:pt x="3323" y="763"/>
                  </a:cubicBezTo>
                  <a:cubicBezTo>
                    <a:pt x="3406" y="983"/>
                    <a:pt x="4005" y="2608"/>
                    <a:pt x="3740" y="3829"/>
                  </a:cubicBezTo>
                  <a:cubicBezTo>
                    <a:pt x="3594" y="4508"/>
                    <a:pt x="3316" y="4928"/>
                    <a:pt x="2944" y="5043"/>
                  </a:cubicBezTo>
                  <a:cubicBezTo>
                    <a:pt x="2871" y="5065"/>
                    <a:pt x="2794" y="5076"/>
                    <a:pt x="2714" y="5076"/>
                  </a:cubicBezTo>
                  <a:cubicBezTo>
                    <a:pt x="2373" y="5076"/>
                    <a:pt x="1976" y="4873"/>
                    <a:pt x="1569" y="4487"/>
                  </a:cubicBezTo>
                  <a:cubicBezTo>
                    <a:pt x="707" y="3662"/>
                    <a:pt x="261" y="2019"/>
                    <a:pt x="202" y="1790"/>
                  </a:cubicBezTo>
                  <a:cubicBezTo>
                    <a:pt x="487" y="930"/>
                    <a:pt x="908" y="416"/>
                    <a:pt x="1458" y="252"/>
                  </a:cubicBezTo>
                  <a:cubicBezTo>
                    <a:pt x="1589" y="214"/>
                    <a:pt x="1721" y="198"/>
                    <a:pt x="1851" y="198"/>
                  </a:cubicBezTo>
                  <a:close/>
                  <a:moveTo>
                    <a:pt x="1859" y="1"/>
                  </a:moveTo>
                  <a:cubicBezTo>
                    <a:pt x="1708" y="1"/>
                    <a:pt x="1555" y="20"/>
                    <a:pt x="1402" y="65"/>
                  </a:cubicBezTo>
                  <a:cubicBezTo>
                    <a:pt x="779" y="245"/>
                    <a:pt x="310" y="816"/>
                    <a:pt x="4" y="1755"/>
                  </a:cubicBezTo>
                  <a:cubicBezTo>
                    <a:pt x="0" y="1773"/>
                    <a:pt x="0" y="1794"/>
                    <a:pt x="4" y="1811"/>
                  </a:cubicBezTo>
                  <a:cubicBezTo>
                    <a:pt x="21" y="1887"/>
                    <a:pt x="466" y="3704"/>
                    <a:pt x="1434" y="4629"/>
                  </a:cubicBezTo>
                  <a:cubicBezTo>
                    <a:pt x="1876" y="5054"/>
                    <a:pt x="2321" y="5276"/>
                    <a:pt x="2717" y="5276"/>
                  </a:cubicBezTo>
                  <a:cubicBezTo>
                    <a:pt x="2815" y="5276"/>
                    <a:pt x="2909" y="5262"/>
                    <a:pt x="3000" y="5234"/>
                  </a:cubicBezTo>
                  <a:cubicBezTo>
                    <a:pt x="3313" y="5137"/>
                    <a:pt x="3730" y="4824"/>
                    <a:pt x="3935" y="3871"/>
                  </a:cubicBezTo>
                  <a:cubicBezTo>
                    <a:pt x="4227" y="2507"/>
                    <a:pt x="3528" y="739"/>
                    <a:pt x="3497" y="667"/>
                  </a:cubicBezTo>
                  <a:cubicBezTo>
                    <a:pt x="3490" y="649"/>
                    <a:pt x="3483" y="638"/>
                    <a:pt x="3469" y="625"/>
                  </a:cubicBezTo>
                  <a:cubicBezTo>
                    <a:pt x="3434" y="595"/>
                    <a:pt x="2695" y="1"/>
                    <a:pt x="18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56"/>
            <p:cNvSpPr/>
            <p:nvPr/>
          </p:nvSpPr>
          <p:spPr>
            <a:xfrm>
              <a:off x="1541254" y="1066149"/>
              <a:ext cx="115385" cy="254964"/>
            </a:xfrm>
            <a:custGeom>
              <a:avLst/>
              <a:gdLst/>
              <a:ahLst/>
              <a:cxnLst/>
              <a:rect l="l" t="t" r="r" b="b"/>
              <a:pathLst>
                <a:path w="2208" h="4879" extrusionOk="0">
                  <a:moveTo>
                    <a:pt x="1" y="1"/>
                  </a:moveTo>
                  <a:lnTo>
                    <a:pt x="328" y="815"/>
                  </a:lnTo>
                  <a:cubicBezTo>
                    <a:pt x="328" y="815"/>
                    <a:pt x="367" y="805"/>
                    <a:pt x="433" y="805"/>
                  </a:cubicBezTo>
                  <a:cubicBezTo>
                    <a:pt x="613" y="805"/>
                    <a:pt x="982" y="874"/>
                    <a:pt x="1218" y="1379"/>
                  </a:cubicBezTo>
                  <a:cubicBezTo>
                    <a:pt x="1539" y="2067"/>
                    <a:pt x="1862" y="3080"/>
                    <a:pt x="1678" y="3859"/>
                  </a:cubicBezTo>
                  <a:cubicBezTo>
                    <a:pt x="1525" y="4507"/>
                    <a:pt x="1184" y="4775"/>
                    <a:pt x="680" y="4847"/>
                  </a:cubicBezTo>
                  <a:cubicBezTo>
                    <a:pt x="763" y="4868"/>
                    <a:pt x="839" y="4879"/>
                    <a:pt x="916" y="4879"/>
                  </a:cubicBezTo>
                  <a:cubicBezTo>
                    <a:pt x="996" y="4879"/>
                    <a:pt x="1072" y="4868"/>
                    <a:pt x="1146" y="4844"/>
                  </a:cubicBezTo>
                  <a:cubicBezTo>
                    <a:pt x="1518" y="4729"/>
                    <a:pt x="1796" y="4309"/>
                    <a:pt x="1942" y="3630"/>
                  </a:cubicBezTo>
                  <a:cubicBezTo>
                    <a:pt x="2207" y="2409"/>
                    <a:pt x="1608" y="784"/>
                    <a:pt x="1525" y="564"/>
                  </a:cubicBezTo>
                  <a:cubicBezTo>
                    <a:pt x="1406" y="474"/>
                    <a:pt x="756" y="1"/>
                    <a:pt x="5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56"/>
            <p:cNvSpPr/>
            <p:nvPr/>
          </p:nvSpPr>
          <p:spPr>
            <a:xfrm>
              <a:off x="1529444" y="1193291"/>
              <a:ext cx="18604" cy="20903"/>
            </a:xfrm>
            <a:custGeom>
              <a:avLst/>
              <a:gdLst/>
              <a:ahLst/>
              <a:cxnLst/>
              <a:rect l="l" t="t" r="r" b="b"/>
              <a:pathLst>
                <a:path w="356" h="400" extrusionOk="0">
                  <a:moveTo>
                    <a:pt x="124" y="0"/>
                  </a:moveTo>
                  <a:cubicBezTo>
                    <a:pt x="109" y="0"/>
                    <a:pt x="94" y="3"/>
                    <a:pt x="81" y="10"/>
                  </a:cubicBezTo>
                  <a:cubicBezTo>
                    <a:pt x="12" y="45"/>
                    <a:pt x="1" y="160"/>
                    <a:pt x="57" y="264"/>
                  </a:cubicBezTo>
                  <a:cubicBezTo>
                    <a:pt x="101" y="347"/>
                    <a:pt x="172" y="400"/>
                    <a:pt x="232" y="400"/>
                  </a:cubicBezTo>
                  <a:cubicBezTo>
                    <a:pt x="247" y="400"/>
                    <a:pt x="262" y="396"/>
                    <a:pt x="275" y="389"/>
                  </a:cubicBezTo>
                  <a:cubicBezTo>
                    <a:pt x="346" y="355"/>
                    <a:pt x="356" y="240"/>
                    <a:pt x="300" y="135"/>
                  </a:cubicBezTo>
                  <a:cubicBezTo>
                    <a:pt x="256" y="52"/>
                    <a:pt x="184" y="0"/>
                    <a:pt x="12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56"/>
            <p:cNvSpPr/>
            <p:nvPr/>
          </p:nvSpPr>
          <p:spPr>
            <a:xfrm>
              <a:off x="1583477" y="1175367"/>
              <a:ext cx="17663" cy="21687"/>
            </a:xfrm>
            <a:custGeom>
              <a:avLst/>
              <a:gdLst/>
              <a:ahLst/>
              <a:cxnLst/>
              <a:rect l="l" t="t" r="r" b="b"/>
              <a:pathLst>
                <a:path w="338" h="415" extrusionOk="0">
                  <a:moveTo>
                    <a:pt x="128" y="1"/>
                  </a:moveTo>
                  <a:cubicBezTo>
                    <a:pt x="118" y="1"/>
                    <a:pt x="107" y="2"/>
                    <a:pt x="97" y="6"/>
                  </a:cubicBezTo>
                  <a:cubicBezTo>
                    <a:pt x="28" y="33"/>
                    <a:pt x="0" y="141"/>
                    <a:pt x="42" y="252"/>
                  </a:cubicBezTo>
                  <a:cubicBezTo>
                    <a:pt x="75" y="349"/>
                    <a:pt x="147" y="414"/>
                    <a:pt x="211" y="414"/>
                  </a:cubicBezTo>
                  <a:cubicBezTo>
                    <a:pt x="221" y="414"/>
                    <a:pt x="231" y="412"/>
                    <a:pt x="240" y="409"/>
                  </a:cubicBezTo>
                  <a:cubicBezTo>
                    <a:pt x="314" y="385"/>
                    <a:pt x="338" y="273"/>
                    <a:pt x="299" y="162"/>
                  </a:cubicBezTo>
                  <a:cubicBezTo>
                    <a:pt x="266" y="66"/>
                    <a:pt x="194" y="1"/>
                    <a:pt x="12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56"/>
            <p:cNvSpPr/>
            <p:nvPr/>
          </p:nvSpPr>
          <p:spPr>
            <a:xfrm>
              <a:off x="1557297" y="1146468"/>
              <a:ext cx="48547" cy="92496"/>
            </a:xfrm>
            <a:custGeom>
              <a:avLst/>
              <a:gdLst/>
              <a:ahLst/>
              <a:cxnLst/>
              <a:rect l="l" t="t" r="r" b="b"/>
              <a:pathLst>
                <a:path w="929" h="1770" extrusionOk="0">
                  <a:moveTo>
                    <a:pt x="621" y="0"/>
                  </a:moveTo>
                  <a:cubicBezTo>
                    <a:pt x="527" y="0"/>
                    <a:pt x="416" y="28"/>
                    <a:pt x="303" y="116"/>
                  </a:cubicBezTo>
                  <a:cubicBezTo>
                    <a:pt x="0" y="350"/>
                    <a:pt x="460" y="1341"/>
                    <a:pt x="536" y="1502"/>
                  </a:cubicBezTo>
                  <a:cubicBezTo>
                    <a:pt x="536" y="1526"/>
                    <a:pt x="526" y="1598"/>
                    <a:pt x="470" y="1640"/>
                  </a:cubicBezTo>
                  <a:cubicBezTo>
                    <a:pt x="440" y="1660"/>
                    <a:pt x="401" y="1670"/>
                    <a:pt x="354" y="1670"/>
                  </a:cubicBezTo>
                  <a:cubicBezTo>
                    <a:pt x="301" y="1670"/>
                    <a:pt x="237" y="1657"/>
                    <a:pt x="164" y="1630"/>
                  </a:cubicBezTo>
                  <a:cubicBezTo>
                    <a:pt x="160" y="1629"/>
                    <a:pt x="155" y="1628"/>
                    <a:pt x="151" y="1628"/>
                  </a:cubicBezTo>
                  <a:cubicBezTo>
                    <a:pt x="129" y="1628"/>
                    <a:pt x="107" y="1641"/>
                    <a:pt x="101" y="1661"/>
                  </a:cubicBezTo>
                  <a:cubicBezTo>
                    <a:pt x="91" y="1686"/>
                    <a:pt x="105" y="1717"/>
                    <a:pt x="129" y="1724"/>
                  </a:cubicBezTo>
                  <a:cubicBezTo>
                    <a:pt x="216" y="1755"/>
                    <a:pt x="289" y="1770"/>
                    <a:pt x="355" y="1770"/>
                  </a:cubicBezTo>
                  <a:cubicBezTo>
                    <a:pt x="425" y="1770"/>
                    <a:pt x="481" y="1752"/>
                    <a:pt x="529" y="1720"/>
                  </a:cubicBezTo>
                  <a:cubicBezTo>
                    <a:pt x="637" y="1640"/>
                    <a:pt x="637" y="1494"/>
                    <a:pt x="637" y="1487"/>
                  </a:cubicBezTo>
                  <a:cubicBezTo>
                    <a:pt x="637" y="1481"/>
                    <a:pt x="633" y="1473"/>
                    <a:pt x="630" y="1470"/>
                  </a:cubicBezTo>
                  <a:cubicBezTo>
                    <a:pt x="428" y="1052"/>
                    <a:pt x="177" y="339"/>
                    <a:pt x="362" y="196"/>
                  </a:cubicBezTo>
                  <a:cubicBezTo>
                    <a:pt x="457" y="122"/>
                    <a:pt x="548" y="99"/>
                    <a:pt x="625" y="99"/>
                  </a:cubicBezTo>
                  <a:cubicBezTo>
                    <a:pt x="749" y="99"/>
                    <a:pt x="836" y="161"/>
                    <a:pt x="842" y="166"/>
                  </a:cubicBezTo>
                  <a:cubicBezTo>
                    <a:pt x="850" y="171"/>
                    <a:pt x="860" y="174"/>
                    <a:pt x="870" y="174"/>
                  </a:cubicBezTo>
                  <a:cubicBezTo>
                    <a:pt x="886" y="174"/>
                    <a:pt x="901" y="167"/>
                    <a:pt x="911" y="155"/>
                  </a:cubicBezTo>
                  <a:cubicBezTo>
                    <a:pt x="929" y="134"/>
                    <a:pt x="922" y="103"/>
                    <a:pt x="901" y="85"/>
                  </a:cubicBezTo>
                  <a:cubicBezTo>
                    <a:pt x="899" y="83"/>
                    <a:pt x="784" y="0"/>
                    <a:pt x="62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56"/>
            <p:cNvSpPr/>
            <p:nvPr/>
          </p:nvSpPr>
          <p:spPr>
            <a:xfrm>
              <a:off x="1558394" y="1249938"/>
              <a:ext cx="47450" cy="21373"/>
            </a:xfrm>
            <a:custGeom>
              <a:avLst/>
              <a:gdLst/>
              <a:ahLst/>
              <a:cxnLst/>
              <a:rect l="l" t="t" r="r" b="b"/>
              <a:pathLst>
                <a:path w="908" h="409" extrusionOk="0">
                  <a:moveTo>
                    <a:pt x="853" y="1"/>
                  </a:moveTo>
                  <a:cubicBezTo>
                    <a:pt x="834" y="1"/>
                    <a:pt x="815" y="11"/>
                    <a:pt x="807" y="29"/>
                  </a:cubicBezTo>
                  <a:cubicBezTo>
                    <a:pt x="804" y="33"/>
                    <a:pt x="707" y="238"/>
                    <a:pt x="505" y="294"/>
                  </a:cubicBezTo>
                  <a:cubicBezTo>
                    <a:pt x="471" y="304"/>
                    <a:pt x="437" y="309"/>
                    <a:pt x="401" y="309"/>
                  </a:cubicBezTo>
                  <a:cubicBezTo>
                    <a:pt x="303" y="309"/>
                    <a:pt x="196" y="271"/>
                    <a:pt x="84" y="200"/>
                  </a:cubicBezTo>
                  <a:cubicBezTo>
                    <a:pt x="76" y="195"/>
                    <a:pt x="66" y="192"/>
                    <a:pt x="57" y="192"/>
                  </a:cubicBezTo>
                  <a:cubicBezTo>
                    <a:pt x="41" y="192"/>
                    <a:pt x="24" y="199"/>
                    <a:pt x="14" y="214"/>
                  </a:cubicBezTo>
                  <a:cubicBezTo>
                    <a:pt x="0" y="238"/>
                    <a:pt x="7" y="266"/>
                    <a:pt x="31" y="283"/>
                  </a:cubicBezTo>
                  <a:cubicBezTo>
                    <a:pt x="160" y="367"/>
                    <a:pt x="285" y="408"/>
                    <a:pt x="404" y="408"/>
                  </a:cubicBezTo>
                  <a:cubicBezTo>
                    <a:pt x="445" y="408"/>
                    <a:pt x="490" y="402"/>
                    <a:pt x="532" y="391"/>
                  </a:cubicBezTo>
                  <a:cubicBezTo>
                    <a:pt x="776" y="322"/>
                    <a:pt x="890" y="82"/>
                    <a:pt x="895" y="71"/>
                  </a:cubicBezTo>
                  <a:cubicBezTo>
                    <a:pt x="908" y="47"/>
                    <a:pt x="898" y="19"/>
                    <a:pt x="874" y="5"/>
                  </a:cubicBezTo>
                  <a:cubicBezTo>
                    <a:pt x="867" y="2"/>
                    <a:pt x="860" y="1"/>
                    <a:pt x="85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56"/>
            <p:cNvSpPr/>
            <p:nvPr/>
          </p:nvSpPr>
          <p:spPr>
            <a:xfrm>
              <a:off x="1498716" y="1158853"/>
              <a:ext cx="44053" cy="35013"/>
            </a:xfrm>
            <a:custGeom>
              <a:avLst/>
              <a:gdLst/>
              <a:ahLst/>
              <a:cxnLst/>
              <a:rect l="l" t="t" r="r" b="b"/>
              <a:pathLst>
                <a:path w="843" h="670" extrusionOk="0">
                  <a:moveTo>
                    <a:pt x="499" y="1"/>
                  </a:moveTo>
                  <a:cubicBezTo>
                    <a:pt x="467" y="1"/>
                    <a:pt x="434" y="5"/>
                    <a:pt x="401" y="15"/>
                  </a:cubicBezTo>
                  <a:cubicBezTo>
                    <a:pt x="220" y="67"/>
                    <a:pt x="91" y="266"/>
                    <a:pt x="8" y="607"/>
                  </a:cubicBezTo>
                  <a:cubicBezTo>
                    <a:pt x="1" y="635"/>
                    <a:pt x="18" y="659"/>
                    <a:pt x="43" y="666"/>
                  </a:cubicBezTo>
                  <a:cubicBezTo>
                    <a:pt x="49" y="666"/>
                    <a:pt x="53" y="669"/>
                    <a:pt x="57" y="669"/>
                  </a:cubicBezTo>
                  <a:cubicBezTo>
                    <a:pt x="78" y="669"/>
                    <a:pt x="99" y="652"/>
                    <a:pt x="105" y="631"/>
                  </a:cubicBezTo>
                  <a:cubicBezTo>
                    <a:pt x="175" y="332"/>
                    <a:pt x="286" y="151"/>
                    <a:pt x="429" y="109"/>
                  </a:cubicBezTo>
                  <a:cubicBezTo>
                    <a:pt x="451" y="102"/>
                    <a:pt x="474" y="99"/>
                    <a:pt x="496" y="99"/>
                  </a:cubicBezTo>
                  <a:cubicBezTo>
                    <a:pt x="631" y="99"/>
                    <a:pt x="752" y="210"/>
                    <a:pt x="752" y="210"/>
                  </a:cubicBezTo>
                  <a:cubicBezTo>
                    <a:pt x="762" y="218"/>
                    <a:pt x="775" y="223"/>
                    <a:pt x="787" y="223"/>
                  </a:cubicBezTo>
                  <a:cubicBezTo>
                    <a:pt x="800" y="223"/>
                    <a:pt x="813" y="218"/>
                    <a:pt x="822" y="207"/>
                  </a:cubicBezTo>
                  <a:cubicBezTo>
                    <a:pt x="843" y="189"/>
                    <a:pt x="839" y="158"/>
                    <a:pt x="818" y="137"/>
                  </a:cubicBezTo>
                  <a:cubicBezTo>
                    <a:pt x="813" y="131"/>
                    <a:pt x="673" y="1"/>
                    <a:pt x="49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56"/>
            <p:cNvSpPr/>
            <p:nvPr/>
          </p:nvSpPr>
          <p:spPr>
            <a:xfrm>
              <a:off x="1388401" y="1028262"/>
              <a:ext cx="295986" cy="252351"/>
            </a:xfrm>
            <a:custGeom>
              <a:avLst/>
              <a:gdLst/>
              <a:ahLst/>
              <a:cxnLst/>
              <a:rect l="l" t="t" r="r" b="b"/>
              <a:pathLst>
                <a:path w="5664" h="4829" extrusionOk="0">
                  <a:moveTo>
                    <a:pt x="2418" y="0"/>
                  </a:moveTo>
                  <a:cubicBezTo>
                    <a:pt x="1163" y="0"/>
                    <a:pt x="988" y="1099"/>
                    <a:pt x="988" y="2153"/>
                  </a:cubicBezTo>
                  <a:cubicBezTo>
                    <a:pt x="988" y="3297"/>
                    <a:pt x="0" y="4647"/>
                    <a:pt x="675" y="4804"/>
                  </a:cubicBezTo>
                  <a:cubicBezTo>
                    <a:pt x="749" y="4821"/>
                    <a:pt x="817" y="4828"/>
                    <a:pt x="882" y="4828"/>
                  </a:cubicBezTo>
                  <a:cubicBezTo>
                    <a:pt x="1404" y="4828"/>
                    <a:pt x="1611" y="4334"/>
                    <a:pt x="1611" y="4334"/>
                  </a:cubicBezTo>
                  <a:cubicBezTo>
                    <a:pt x="1611" y="4334"/>
                    <a:pt x="2338" y="3141"/>
                    <a:pt x="2338" y="2309"/>
                  </a:cubicBezTo>
                  <a:cubicBezTo>
                    <a:pt x="2338" y="1602"/>
                    <a:pt x="2991" y="1549"/>
                    <a:pt x="3187" y="1549"/>
                  </a:cubicBezTo>
                  <a:cubicBezTo>
                    <a:pt x="3222" y="1549"/>
                    <a:pt x="3242" y="1551"/>
                    <a:pt x="3242" y="1551"/>
                  </a:cubicBezTo>
                  <a:cubicBezTo>
                    <a:pt x="3242" y="1551"/>
                    <a:pt x="3246" y="1548"/>
                    <a:pt x="3253" y="1540"/>
                  </a:cubicBezTo>
                  <a:cubicBezTo>
                    <a:pt x="3287" y="1497"/>
                    <a:pt x="3439" y="1322"/>
                    <a:pt x="3655" y="1322"/>
                  </a:cubicBezTo>
                  <a:cubicBezTo>
                    <a:pt x="3752" y="1322"/>
                    <a:pt x="3863" y="1357"/>
                    <a:pt x="3981" y="1456"/>
                  </a:cubicBezTo>
                  <a:cubicBezTo>
                    <a:pt x="4394" y="1811"/>
                    <a:pt x="4440" y="2226"/>
                    <a:pt x="4777" y="2333"/>
                  </a:cubicBezTo>
                  <a:cubicBezTo>
                    <a:pt x="4807" y="2343"/>
                    <a:pt x="4839" y="2347"/>
                    <a:pt x="4872" y="2347"/>
                  </a:cubicBezTo>
                  <a:cubicBezTo>
                    <a:pt x="5208" y="2347"/>
                    <a:pt x="5664" y="1902"/>
                    <a:pt x="5664" y="1902"/>
                  </a:cubicBezTo>
                  <a:cubicBezTo>
                    <a:pt x="5664" y="1902"/>
                    <a:pt x="5160" y="1168"/>
                    <a:pt x="4561" y="646"/>
                  </a:cubicBezTo>
                  <a:cubicBezTo>
                    <a:pt x="4158" y="295"/>
                    <a:pt x="3810" y="200"/>
                    <a:pt x="3576" y="200"/>
                  </a:cubicBezTo>
                  <a:cubicBezTo>
                    <a:pt x="3487" y="200"/>
                    <a:pt x="3414" y="214"/>
                    <a:pt x="3361" y="232"/>
                  </a:cubicBezTo>
                  <a:cubicBezTo>
                    <a:pt x="3229" y="135"/>
                    <a:pt x="3034" y="61"/>
                    <a:pt x="2752" y="24"/>
                  </a:cubicBezTo>
                  <a:cubicBezTo>
                    <a:pt x="2633" y="8"/>
                    <a:pt x="2522" y="0"/>
                    <a:pt x="241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56"/>
            <p:cNvSpPr/>
            <p:nvPr/>
          </p:nvSpPr>
          <p:spPr>
            <a:xfrm>
              <a:off x="1422734" y="1064842"/>
              <a:ext cx="140416" cy="183372"/>
            </a:xfrm>
            <a:custGeom>
              <a:avLst/>
              <a:gdLst/>
              <a:ahLst/>
              <a:cxnLst/>
              <a:rect l="l" t="t" r="r" b="b"/>
              <a:pathLst>
                <a:path w="2687" h="3509" extrusionOk="0">
                  <a:moveTo>
                    <a:pt x="2038" y="1"/>
                  </a:moveTo>
                  <a:cubicBezTo>
                    <a:pt x="1839" y="1"/>
                    <a:pt x="1616" y="69"/>
                    <a:pt x="1403" y="284"/>
                  </a:cubicBezTo>
                  <a:cubicBezTo>
                    <a:pt x="996" y="687"/>
                    <a:pt x="905" y="1349"/>
                    <a:pt x="825" y="1925"/>
                  </a:cubicBezTo>
                  <a:cubicBezTo>
                    <a:pt x="790" y="2184"/>
                    <a:pt x="756" y="2423"/>
                    <a:pt x="700" y="2629"/>
                  </a:cubicBezTo>
                  <a:cubicBezTo>
                    <a:pt x="522" y="3279"/>
                    <a:pt x="63" y="3404"/>
                    <a:pt x="42" y="3411"/>
                  </a:cubicBezTo>
                  <a:cubicBezTo>
                    <a:pt x="18" y="3418"/>
                    <a:pt x="0" y="3443"/>
                    <a:pt x="8" y="3470"/>
                  </a:cubicBezTo>
                  <a:cubicBezTo>
                    <a:pt x="14" y="3491"/>
                    <a:pt x="35" y="3509"/>
                    <a:pt x="56" y="3509"/>
                  </a:cubicBezTo>
                  <a:cubicBezTo>
                    <a:pt x="60" y="3509"/>
                    <a:pt x="63" y="3509"/>
                    <a:pt x="67" y="3505"/>
                  </a:cubicBezTo>
                  <a:cubicBezTo>
                    <a:pt x="91" y="3502"/>
                    <a:pt x="599" y="3366"/>
                    <a:pt x="794" y="2656"/>
                  </a:cubicBezTo>
                  <a:cubicBezTo>
                    <a:pt x="853" y="2441"/>
                    <a:pt x="888" y="2197"/>
                    <a:pt x="923" y="1940"/>
                  </a:cubicBezTo>
                  <a:cubicBezTo>
                    <a:pt x="1002" y="1376"/>
                    <a:pt x="1090" y="736"/>
                    <a:pt x="1472" y="353"/>
                  </a:cubicBezTo>
                  <a:cubicBezTo>
                    <a:pt x="1666" y="160"/>
                    <a:pt x="1866" y="98"/>
                    <a:pt x="2043" y="98"/>
                  </a:cubicBezTo>
                  <a:cubicBezTo>
                    <a:pt x="2348" y="98"/>
                    <a:pt x="2584" y="281"/>
                    <a:pt x="2600" y="294"/>
                  </a:cubicBezTo>
                  <a:cubicBezTo>
                    <a:pt x="2609" y="302"/>
                    <a:pt x="2620" y="305"/>
                    <a:pt x="2631" y="305"/>
                  </a:cubicBezTo>
                  <a:cubicBezTo>
                    <a:pt x="2645" y="305"/>
                    <a:pt x="2659" y="299"/>
                    <a:pt x="2669" y="287"/>
                  </a:cubicBezTo>
                  <a:cubicBezTo>
                    <a:pt x="2686" y="266"/>
                    <a:pt x="2683" y="235"/>
                    <a:pt x="2662" y="217"/>
                  </a:cubicBezTo>
                  <a:cubicBezTo>
                    <a:pt x="2658" y="213"/>
                    <a:pt x="2386" y="1"/>
                    <a:pt x="203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56"/>
            <p:cNvSpPr/>
            <p:nvPr/>
          </p:nvSpPr>
          <p:spPr>
            <a:xfrm>
              <a:off x="1429476" y="1052719"/>
              <a:ext cx="110577" cy="139684"/>
            </a:xfrm>
            <a:custGeom>
              <a:avLst/>
              <a:gdLst/>
              <a:ahLst/>
              <a:cxnLst/>
              <a:rect l="l" t="t" r="r" b="b"/>
              <a:pathLst>
                <a:path w="2116" h="2673" extrusionOk="0">
                  <a:moveTo>
                    <a:pt x="1414" y="0"/>
                  </a:moveTo>
                  <a:cubicBezTo>
                    <a:pt x="1155" y="0"/>
                    <a:pt x="842" y="104"/>
                    <a:pt x="505" y="442"/>
                  </a:cubicBezTo>
                  <a:cubicBezTo>
                    <a:pt x="38" y="908"/>
                    <a:pt x="38" y="1260"/>
                    <a:pt x="42" y="1796"/>
                  </a:cubicBezTo>
                  <a:cubicBezTo>
                    <a:pt x="42" y="2029"/>
                    <a:pt x="42" y="2294"/>
                    <a:pt x="4" y="2617"/>
                  </a:cubicBezTo>
                  <a:cubicBezTo>
                    <a:pt x="1" y="2645"/>
                    <a:pt x="22" y="2669"/>
                    <a:pt x="46" y="2673"/>
                  </a:cubicBezTo>
                  <a:lnTo>
                    <a:pt x="52" y="2673"/>
                  </a:lnTo>
                  <a:cubicBezTo>
                    <a:pt x="77" y="2673"/>
                    <a:pt x="98" y="2652"/>
                    <a:pt x="101" y="2628"/>
                  </a:cubicBezTo>
                  <a:cubicBezTo>
                    <a:pt x="139" y="2297"/>
                    <a:pt x="139" y="2029"/>
                    <a:pt x="139" y="1796"/>
                  </a:cubicBezTo>
                  <a:cubicBezTo>
                    <a:pt x="139" y="1267"/>
                    <a:pt x="139" y="947"/>
                    <a:pt x="574" y="512"/>
                  </a:cubicBezTo>
                  <a:cubicBezTo>
                    <a:pt x="893" y="193"/>
                    <a:pt x="1184" y="96"/>
                    <a:pt x="1421" y="96"/>
                  </a:cubicBezTo>
                  <a:cubicBezTo>
                    <a:pt x="1778" y="96"/>
                    <a:pt x="2012" y="318"/>
                    <a:pt x="2029" y="335"/>
                  </a:cubicBezTo>
                  <a:cubicBezTo>
                    <a:pt x="2038" y="343"/>
                    <a:pt x="2050" y="348"/>
                    <a:pt x="2062" y="348"/>
                  </a:cubicBezTo>
                  <a:cubicBezTo>
                    <a:pt x="2075" y="348"/>
                    <a:pt x="2088" y="343"/>
                    <a:pt x="2098" y="335"/>
                  </a:cubicBezTo>
                  <a:cubicBezTo>
                    <a:pt x="2116" y="314"/>
                    <a:pt x="2116" y="282"/>
                    <a:pt x="2098" y="265"/>
                  </a:cubicBezTo>
                  <a:cubicBezTo>
                    <a:pt x="2094" y="261"/>
                    <a:pt x="1823" y="0"/>
                    <a:pt x="14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56"/>
            <p:cNvSpPr/>
            <p:nvPr/>
          </p:nvSpPr>
          <p:spPr>
            <a:xfrm>
              <a:off x="1573653" y="1053398"/>
              <a:ext cx="94586" cy="57013"/>
            </a:xfrm>
            <a:custGeom>
              <a:avLst/>
              <a:gdLst/>
              <a:ahLst/>
              <a:cxnLst/>
              <a:rect l="l" t="t" r="r" b="b"/>
              <a:pathLst>
                <a:path w="1810" h="1091" extrusionOk="0">
                  <a:moveTo>
                    <a:pt x="586" y="1"/>
                  </a:moveTo>
                  <a:cubicBezTo>
                    <a:pt x="282" y="1"/>
                    <a:pt x="49" y="109"/>
                    <a:pt x="35" y="116"/>
                  </a:cubicBezTo>
                  <a:cubicBezTo>
                    <a:pt x="11" y="127"/>
                    <a:pt x="1" y="158"/>
                    <a:pt x="11" y="182"/>
                  </a:cubicBezTo>
                  <a:cubicBezTo>
                    <a:pt x="20" y="199"/>
                    <a:pt x="37" y="209"/>
                    <a:pt x="54" y="209"/>
                  </a:cubicBezTo>
                  <a:cubicBezTo>
                    <a:pt x="61" y="209"/>
                    <a:pt x="69" y="207"/>
                    <a:pt x="77" y="203"/>
                  </a:cubicBezTo>
                  <a:cubicBezTo>
                    <a:pt x="82" y="203"/>
                    <a:pt x="304" y="101"/>
                    <a:pt x="590" y="101"/>
                  </a:cubicBezTo>
                  <a:cubicBezTo>
                    <a:pt x="717" y="101"/>
                    <a:pt x="856" y="121"/>
                    <a:pt x="995" y="179"/>
                  </a:cubicBezTo>
                  <a:cubicBezTo>
                    <a:pt x="1312" y="311"/>
                    <a:pt x="1549" y="607"/>
                    <a:pt x="1705" y="1056"/>
                  </a:cubicBezTo>
                  <a:cubicBezTo>
                    <a:pt x="1712" y="1077"/>
                    <a:pt x="1733" y="1091"/>
                    <a:pt x="1754" y="1091"/>
                  </a:cubicBezTo>
                  <a:cubicBezTo>
                    <a:pt x="1757" y="1091"/>
                    <a:pt x="1764" y="1087"/>
                    <a:pt x="1767" y="1087"/>
                  </a:cubicBezTo>
                  <a:cubicBezTo>
                    <a:pt x="1796" y="1077"/>
                    <a:pt x="1809" y="1049"/>
                    <a:pt x="1799" y="1025"/>
                  </a:cubicBezTo>
                  <a:cubicBezTo>
                    <a:pt x="1632" y="548"/>
                    <a:pt x="1375" y="232"/>
                    <a:pt x="1033" y="89"/>
                  </a:cubicBezTo>
                  <a:cubicBezTo>
                    <a:pt x="879" y="23"/>
                    <a:pt x="725" y="1"/>
                    <a:pt x="5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56"/>
            <p:cNvSpPr/>
            <p:nvPr/>
          </p:nvSpPr>
          <p:spPr>
            <a:xfrm>
              <a:off x="1478336" y="1528784"/>
              <a:ext cx="2945442" cy="2109165"/>
            </a:xfrm>
            <a:custGeom>
              <a:avLst/>
              <a:gdLst/>
              <a:ahLst/>
              <a:cxnLst/>
              <a:rect l="l" t="t" r="r" b="b"/>
              <a:pathLst>
                <a:path w="56364" h="40361" extrusionOk="0">
                  <a:moveTo>
                    <a:pt x="8827" y="1"/>
                  </a:moveTo>
                  <a:cubicBezTo>
                    <a:pt x="8530" y="1"/>
                    <a:pt x="8240" y="96"/>
                    <a:pt x="8000" y="270"/>
                  </a:cubicBezTo>
                  <a:cubicBezTo>
                    <a:pt x="7933" y="315"/>
                    <a:pt x="7885" y="378"/>
                    <a:pt x="7843" y="448"/>
                  </a:cubicBezTo>
                  <a:lnTo>
                    <a:pt x="6566" y="2658"/>
                  </a:lnTo>
                  <a:cubicBezTo>
                    <a:pt x="6456" y="2851"/>
                    <a:pt x="6250" y="2966"/>
                    <a:pt x="6031" y="2966"/>
                  </a:cubicBezTo>
                  <a:cubicBezTo>
                    <a:pt x="6002" y="2966"/>
                    <a:pt x="5973" y="2964"/>
                    <a:pt x="5944" y="2960"/>
                  </a:cubicBezTo>
                  <a:lnTo>
                    <a:pt x="4983" y="2817"/>
                  </a:lnTo>
                  <a:cubicBezTo>
                    <a:pt x="4953" y="2813"/>
                    <a:pt x="4924" y="2811"/>
                    <a:pt x="4894" y="2811"/>
                  </a:cubicBezTo>
                  <a:cubicBezTo>
                    <a:pt x="4593" y="2811"/>
                    <a:pt x="4329" y="3031"/>
                    <a:pt x="4284" y="3339"/>
                  </a:cubicBezTo>
                  <a:lnTo>
                    <a:pt x="50" y="32206"/>
                  </a:lnTo>
                  <a:cubicBezTo>
                    <a:pt x="1" y="32543"/>
                    <a:pt x="235" y="32856"/>
                    <a:pt x="572" y="32905"/>
                  </a:cubicBezTo>
                  <a:lnTo>
                    <a:pt x="51385" y="40354"/>
                  </a:lnTo>
                  <a:cubicBezTo>
                    <a:pt x="51415" y="40358"/>
                    <a:pt x="51446" y="40360"/>
                    <a:pt x="51475" y="40360"/>
                  </a:cubicBezTo>
                  <a:cubicBezTo>
                    <a:pt x="51777" y="40360"/>
                    <a:pt x="52040" y="40140"/>
                    <a:pt x="52084" y="39836"/>
                  </a:cubicBezTo>
                  <a:lnTo>
                    <a:pt x="56315" y="10966"/>
                  </a:lnTo>
                  <a:cubicBezTo>
                    <a:pt x="56363" y="10628"/>
                    <a:pt x="56134" y="10319"/>
                    <a:pt x="55796" y="10266"/>
                  </a:cubicBezTo>
                  <a:lnTo>
                    <a:pt x="24362" y="5659"/>
                  </a:lnTo>
                  <a:cubicBezTo>
                    <a:pt x="24147" y="5628"/>
                    <a:pt x="23962" y="5482"/>
                    <a:pt x="23879" y="5280"/>
                  </a:cubicBezTo>
                  <a:lnTo>
                    <a:pt x="22741" y="2462"/>
                  </a:lnTo>
                  <a:cubicBezTo>
                    <a:pt x="22710" y="2389"/>
                    <a:pt x="22668" y="2319"/>
                    <a:pt x="22608" y="2264"/>
                  </a:cubicBezTo>
                  <a:cubicBezTo>
                    <a:pt x="22400" y="2065"/>
                    <a:pt x="22133" y="1937"/>
                    <a:pt x="21844" y="1895"/>
                  </a:cubicBezTo>
                  <a:lnTo>
                    <a:pt x="9036" y="16"/>
                  </a:lnTo>
                  <a:cubicBezTo>
                    <a:pt x="8967" y="6"/>
                    <a:pt x="8897" y="1"/>
                    <a:pt x="882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56"/>
            <p:cNvSpPr/>
            <p:nvPr/>
          </p:nvSpPr>
          <p:spPr>
            <a:xfrm>
              <a:off x="1474364" y="1523663"/>
              <a:ext cx="2953437" cy="2119616"/>
            </a:xfrm>
            <a:custGeom>
              <a:avLst/>
              <a:gdLst/>
              <a:ahLst/>
              <a:cxnLst/>
              <a:rect l="l" t="t" r="r" b="b"/>
              <a:pathLst>
                <a:path w="56517" h="40561" extrusionOk="0">
                  <a:moveTo>
                    <a:pt x="8906" y="198"/>
                  </a:moveTo>
                  <a:cubicBezTo>
                    <a:pt x="8970" y="198"/>
                    <a:pt x="9034" y="203"/>
                    <a:pt x="9099" y="212"/>
                  </a:cubicBezTo>
                  <a:lnTo>
                    <a:pt x="21905" y="2091"/>
                  </a:lnTo>
                  <a:cubicBezTo>
                    <a:pt x="22173" y="2129"/>
                    <a:pt x="22421" y="2247"/>
                    <a:pt x="22619" y="2435"/>
                  </a:cubicBezTo>
                  <a:cubicBezTo>
                    <a:pt x="22660" y="2473"/>
                    <a:pt x="22695" y="2529"/>
                    <a:pt x="22726" y="2599"/>
                  </a:cubicBezTo>
                  <a:lnTo>
                    <a:pt x="23864" y="5417"/>
                  </a:lnTo>
                  <a:cubicBezTo>
                    <a:pt x="23958" y="5650"/>
                    <a:pt x="24174" y="5817"/>
                    <a:pt x="24425" y="5855"/>
                  </a:cubicBezTo>
                  <a:lnTo>
                    <a:pt x="55859" y="10465"/>
                  </a:lnTo>
                  <a:cubicBezTo>
                    <a:pt x="55994" y="10483"/>
                    <a:pt x="56116" y="10555"/>
                    <a:pt x="56196" y="10667"/>
                  </a:cubicBezTo>
                  <a:cubicBezTo>
                    <a:pt x="56280" y="10778"/>
                    <a:pt x="56314" y="10913"/>
                    <a:pt x="56293" y="11050"/>
                  </a:cubicBezTo>
                  <a:lnTo>
                    <a:pt x="52063" y="39920"/>
                  </a:lnTo>
                  <a:cubicBezTo>
                    <a:pt x="52042" y="40055"/>
                    <a:pt x="51969" y="40177"/>
                    <a:pt x="51858" y="40257"/>
                  </a:cubicBezTo>
                  <a:cubicBezTo>
                    <a:pt x="51770" y="40325"/>
                    <a:pt x="51664" y="40361"/>
                    <a:pt x="51553" y="40361"/>
                  </a:cubicBezTo>
                  <a:cubicBezTo>
                    <a:pt x="51528" y="40361"/>
                    <a:pt x="51501" y="40359"/>
                    <a:pt x="51475" y="40355"/>
                  </a:cubicBezTo>
                  <a:lnTo>
                    <a:pt x="661" y="32906"/>
                  </a:lnTo>
                  <a:cubicBezTo>
                    <a:pt x="526" y="32885"/>
                    <a:pt x="404" y="32811"/>
                    <a:pt x="321" y="32704"/>
                  </a:cubicBezTo>
                  <a:cubicBezTo>
                    <a:pt x="241" y="32593"/>
                    <a:pt x="206" y="32456"/>
                    <a:pt x="227" y="32318"/>
                  </a:cubicBezTo>
                  <a:lnTo>
                    <a:pt x="4457" y="3451"/>
                  </a:lnTo>
                  <a:cubicBezTo>
                    <a:pt x="4478" y="3312"/>
                    <a:pt x="4552" y="3194"/>
                    <a:pt x="4659" y="3110"/>
                  </a:cubicBezTo>
                  <a:cubicBezTo>
                    <a:pt x="4750" y="3044"/>
                    <a:pt x="4857" y="3009"/>
                    <a:pt x="4969" y="3009"/>
                  </a:cubicBezTo>
                  <a:cubicBezTo>
                    <a:pt x="4993" y="3009"/>
                    <a:pt x="5018" y="3009"/>
                    <a:pt x="5042" y="3013"/>
                  </a:cubicBezTo>
                  <a:lnTo>
                    <a:pt x="6005" y="3155"/>
                  </a:lnTo>
                  <a:cubicBezTo>
                    <a:pt x="6040" y="3160"/>
                    <a:pt x="6075" y="3163"/>
                    <a:pt x="6110" y="3163"/>
                  </a:cubicBezTo>
                  <a:cubicBezTo>
                    <a:pt x="6363" y="3163"/>
                    <a:pt x="6598" y="3031"/>
                    <a:pt x="6729" y="2807"/>
                  </a:cubicBezTo>
                  <a:lnTo>
                    <a:pt x="8006" y="595"/>
                  </a:lnTo>
                  <a:cubicBezTo>
                    <a:pt x="8044" y="532"/>
                    <a:pt x="8086" y="483"/>
                    <a:pt x="8131" y="448"/>
                  </a:cubicBezTo>
                  <a:cubicBezTo>
                    <a:pt x="8361" y="284"/>
                    <a:pt x="8629" y="198"/>
                    <a:pt x="8906" y="198"/>
                  </a:cubicBezTo>
                  <a:close/>
                  <a:moveTo>
                    <a:pt x="8902" y="0"/>
                  </a:moveTo>
                  <a:cubicBezTo>
                    <a:pt x="8585" y="0"/>
                    <a:pt x="8276" y="99"/>
                    <a:pt x="8017" y="288"/>
                  </a:cubicBezTo>
                  <a:cubicBezTo>
                    <a:pt x="7947" y="337"/>
                    <a:pt x="7884" y="410"/>
                    <a:pt x="7836" y="497"/>
                  </a:cubicBezTo>
                  <a:lnTo>
                    <a:pt x="6556" y="2706"/>
                  </a:lnTo>
                  <a:cubicBezTo>
                    <a:pt x="6464" y="2868"/>
                    <a:pt x="6295" y="2966"/>
                    <a:pt x="6111" y="2966"/>
                  </a:cubicBezTo>
                  <a:cubicBezTo>
                    <a:pt x="6086" y="2966"/>
                    <a:pt x="6060" y="2964"/>
                    <a:pt x="6034" y="2960"/>
                  </a:cubicBezTo>
                  <a:lnTo>
                    <a:pt x="5074" y="2818"/>
                  </a:lnTo>
                  <a:cubicBezTo>
                    <a:pt x="5039" y="2813"/>
                    <a:pt x="5004" y="2810"/>
                    <a:pt x="4969" y="2810"/>
                  </a:cubicBezTo>
                  <a:cubicBezTo>
                    <a:pt x="4816" y="2810"/>
                    <a:pt x="4666" y="2860"/>
                    <a:pt x="4541" y="2953"/>
                  </a:cubicBezTo>
                  <a:cubicBezTo>
                    <a:pt x="4388" y="3064"/>
                    <a:pt x="4290" y="3231"/>
                    <a:pt x="4263" y="3419"/>
                  </a:cubicBezTo>
                  <a:lnTo>
                    <a:pt x="28" y="32289"/>
                  </a:lnTo>
                  <a:cubicBezTo>
                    <a:pt x="1" y="32477"/>
                    <a:pt x="49" y="32669"/>
                    <a:pt x="165" y="32822"/>
                  </a:cubicBezTo>
                  <a:cubicBezTo>
                    <a:pt x="279" y="32975"/>
                    <a:pt x="443" y="33073"/>
                    <a:pt x="634" y="33100"/>
                  </a:cubicBezTo>
                  <a:lnTo>
                    <a:pt x="51447" y="40549"/>
                  </a:lnTo>
                  <a:cubicBezTo>
                    <a:pt x="51482" y="40556"/>
                    <a:pt x="51517" y="40560"/>
                    <a:pt x="51551" y="40560"/>
                  </a:cubicBezTo>
                  <a:cubicBezTo>
                    <a:pt x="51705" y="40560"/>
                    <a:pt x="51854" y="40508"/>
                    <a:pt x="51976" y="40417"/>
                  </a:cubicBezTo>
                  <a:cubicBezTo>
                    <a:pt x="52129" y="40302"/>
                    <a:pt x="52230" y="40135"/>
                    <a:pt x="52258" y="39947"/>
                  </a:cubicBezTo>
                  <a:lnTo>
                    <a:pt x="56492" y="11077"/>
                  </a:lnTo>
                  <a:cubicBezTo>
                    <a:pt x="56516" y="10889"/>
                    <a:pt x="56471" y="10701"/>
                    <a:pt x="56356" y="10549"/>
                  </a:cubicBezTo>
                  <a:cubicBezTo>
                    <a:pt x="56241" y="10396"/>
                    <a:pt x="56074" y="10295"/>
                    <a:pt x="55887" y="10266"/>
                  </a:cubicBezTo>
                  <a:lnTo>
                    <a:pt x="24452" y="5660"/>
                  </a:lnTo>
                  <a:cubicBezTo>
                    <a:pt x="24271" y="5632"/>
                    <a:pt x="24115" y="5511"/>
                    <a:pt x="24049" y="5340"/>
                  </a:cubicBezTo>
                  <a:lnTo>
                    <a:pt x="22907" y="2526"/>
                  </a:lnTo>
                  <a:cubicBezTo>
                    <a:pt x="22869" y="2428"/>
                    <a:pt x="22817" y="2348"/>
                    <a:pt x="22755" y="2289"/>
                  </a:cubicBezTo>
                  <a:cubicBezTo>
                    <a:pt x="22528" y="2077"/>
                    <a:pt x="22243" y="1937"/>
                    <a:pt x="21933" y="1892"/>
                  </a:cubicBezTo>
                  <a:lnTo>
                    <a:pt x="9127" y="17"/>
                  </a:lnTo>
                  <a:cubicBezTo>
                    <a:pt x="9052" y="6"/>
                    <a:pt x="8977" y="0"/>
                    <a:pt x="890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56"/>
            <p:cNvSpPr/>
            <p:nvPr/>
          </p:nvSpPr>
          <p:spPr>
            <a:xfrm>
              <a:off x="1993644" y="1605185"/>
              <a:ext cx="498380" cy="127874"/>
            </a:xfrm>
            <a:custGeom>
              <a:avLst/>
              <a:gdLst/>
              <a:ahLst/>
              <a:cxnLst/>
              <a:rect l="l" t="t" r="r" b="b"/>
              <a:pathLst>
                <a:path w="9537" h="2447" extrusionOk="0">
                  <a:moveTo>
                    <a:pt x="772" y="0"/>
                  </a:moveTo>
                  <a:cubicBezTo>
                    <a:pt x="410" y="0"/>
                    <a:pt x="98" y="269"/>
                    <a:pt x="52" y="639"/>
                  </a:cubicBezTo>
                  <a:cubicBezTo>
                    <a:pt x="0" y="1035"/>
                    <a:pt x="285" y="1397"/>
                    <a:pt x="682" y="1449"/>
                  </a:cubicBezTo>
                  <a:lnTo>
                    <a:pt x="8677" y="2440"/>
                  </a:lnTo>
                  <a:cubicBezTo>
                    <a:pt x="8707" y="2444"/>
                    <a:pt x="8738" y="2446"/>
                    <a:pt x="8768" y="2446"/>
                  </a:cubicBezTo>
                  <a:cubicBezTo>
                    <a:pt x="9131" y="2446"/>
                    <a:pt x="9443" y="2177"/>
                    <a:pt x="9488" y="1808"/>
                  </a:cubicBezTo>
                  <a:cubicBezTo>
                    <a:pt x="9537" y="1411"/>
                    <a:pt x="9255" y="1049"/>
                    <a:pt x="8858" y="997"/>
                  </a:cubicBezTo>
                  <a:lnTo>
                    <a:pt x="863" y="6"/>
                  </a:lnTo>
                  <a:cubicBezTo>
                    <a:pt x="832" y="2"/>
                    <a:pt x="802" y="0"/>
                    <a:pt x="772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56"/>
            <p:cNvSpPr/>
            <p:nvPr/>
          </p:nvSpPr>
          <p:spPr>
            <a:xfrm>
              <a:off x="4203182" y="2445799"/>
              <a:ext cx="105351" cy="170568"/>
            </a:xfrm>
            <a:custGeom>
              <a:avLst/>
              <a:gdLst/>
              <a:ahLst/>
              <a:cxnLst/>
              <a:rect l="l" t="t" r="r" b="b"/>
              <a:pathLst>
                <a:path w="2016" h="3264" extrusionOk="0">
                  <a:moveTo>
                    <a:pt x="564" y="0"/>
                  </a:moveTo>
                  <a:lnTo>
                    <a:pt x="0" y="1569"/>
                  </a:lnTo>
                  <a:lnTo>
                    <a:pt x="1291" y="3263"/>
                  </a:lnTo>
                  <a:lnTo>
                    <a:pt x="2015" y="2745"/>
                  </a:lnTo>
                  <a:lnTo>
                    <a:pt x="1548" y="1346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56"/>
            <p:cNvSpPr/>
            <p:nvPr/>
          </p:nvSpPr>
          <p:spPr>
            <a:xfrm>
              <a:off x="4197381" y="2434668"/>
              <a:ext cx="117266" cy="188806"/>
            </a:xfrm>
            <a:custGeom>
              <a:avLst/>
              <a:gdLst/>
              <a:ahLst/>
              <a:cxnLst/>
              <a:rect l="l" t="t" r="r" b="b"/>
              <a:pathLst>
                <a:path w="2244" h="3613" extrusionOk="0">
                  <a:moveTo>
                    <a:pt x="707" y="422"/>
                  </a:moveTo>
                  <a:lnTo>
                    <a:pt x="1573" y="1605"/>
                  </a:lnTo>
                  <a:lnTo>
                    <a:pt x="2011" y="2920"/>
                  </a:lnTo>
                  <a:lnTo>
                    <a:pt x="1423" y="3341"/>
                  </a:lnTo>
                  <a:lnTo>
                    <a:pt x="223" y="1765"/>
                  </a:lnTo>
                  <a:lnTo>
                    <a:pt x="707" y="422"/>
                  </a:lnTo>
                  <a:close/>
                  <a:moveTo>
                    <a:pt x="644" y="1"/>
                  </a:moveTo>
                  <a:lnTo>
                    <a:pt x="0" y="1800"/>
                  </a:lnTo>
                  <a:lnTo>
                    <a:pt x="1381" y="3612"/>
                  </a:lnTo>
                  <a:lnTo>
                    <a:pt x="2244" y="2996"/>
                  </a:lnTo>
                  <a:lnTo>
                    <a:pt x="1754" y="1528"/>
                  </a:lnTo>
                  <a:lnTo>
                    <a:pt x="64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56"/>
            <p:cNvSpPr/>
            <p:nvPr/>
          </p:nvSpPr>
          <p:spPr>
            <a:xfrm>
              <a:off x="4268294" y="2589193"/>
              <a:ext cx="438388" cy="448631"/>
            </a:xfrm>
            <a:custGeom>
              <a:avLst/>
              <a:gdLst/>
              <a:ahLst/>
              <a:cxnLst/>
              <a:rect l="l" t="t" r="r" b="b"/>
              <a:pathLst>
                <a:path w="8389" h="8585" extrusionOk="0">
                  <a:moveTo>
                    <a:pt x="769" y="1"/>
                  </a:moveTo>
                  <a:cubicBezTo>
                    <a:pt x="769" y="1"/>
                    <a:pt x="98" y="363"/>
                    <a:pt x="45" y="519"/>
                  </a:cubicBezTo>
                  <a:cubicBezTo>
                    <a:pt x="0" y="652"/>
                    <a:pt x="2261" y="6358"/>
                    <a:pt x="2953" y="8104"/>
                  </a:cubicBezTo>
                  <a:cubicBezTo>
                    <a:pt x="3069" y="8396"/>
                    <a:pt x="3356" y="8585"/>
                    <a:pt x="3671" y="8585"/>
                  </a:cubicBezTo>
                  <a:cubicBezTo>
                    <a:pt x="3679" y="8585"/>
                    <a:pt x="3687" y="8585"/>
                    <a:pt x="3695" y="8585"/>
                  </a:cubicBezTo>
                  <a:lnTo>
                    <a:pt x="8079" y="8400"/>
                  </a:lnTo>
                  <a:lnTo>
                    <a:pt x="8388" y="6117"/>
                  </a:lnTo>
                  <a:lnTo>
                    <a:pt x="8388" y="6117"/>
                  </a:lnTo>
                  <a:lnTo>
                    <a:pt x="4467" y="6257"/>
                  </a:lnTo>
                  <a:cubicBezTo>
                    <a:pt x="4458" y="6257"/>
                    <a:pt x="4449" y="6257"/>
                    <a:pt x="4440" y="6257"/>
                  </a:cubicBezTo>
                  <a:cubicBezTo>
                    <a:pt x="4155" y="6257"/>
                    <a:pt x="3893" y="6096"/>
                    <a:pt x="3761" y="5842"/>
                  </a:cubicBezTo>
                  <a:lnTo>
                    <a:pt x="76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56"/>
            <p:cNvSpPr/>
            <p:nvPr/>
          </p:nvSpPr>
          <p:spPr>
            <a:xfrm>
              <a:off x="4262650" y="2582138"/>
              <a:ext cx="444189" cy="460754"/>
            </a:xfrm>
            <a:custGeom>
              <a:avLst/>
              <a:gdLst/>
              <a:ahLst/>
              <a:cxnLst/>
              <a:rect l="l" t="t" r="r" b="b"/>
              <a:pathLst>
                <a:path w="8500" h="8817" extrusionOk="0">
                  <a:moveTo>
                    <a:pt x="919" y="0"/>
                  </a:moveTo>
                  <a:lnTo>
                    <a:pt x="832" y="49"/>
                  </a:lnTo>
                  <a:cubicBezTo>
                    <a:pt x="616" y="164"/>
                    <a:pt x="115" y="449"/>
                    <a:pt x="60" y="623"/>
                  </a:cubicBezTo>
                  <a:cubicBezTo>
                    <a:pt x="39" y="683"/>
                    <a:pt x="0" y="800"/>
                    <a:pt x="2971" y="8274"/>
                  </a:cubicBezTo>
                  <a:cubicBezTo>
                    <a:pt x="3100" y="8604"/>
                    <a:pt x="3421" y="8816"/>
                    <a:pt x="3771" y="8816"/>
                  </a:cubicBezTo>
                  <a:lnTo>
                    <a:pt x="3806" y="8816"/>
                  </a:lnTo>
                  <a:lnTo>
                    <a:pt x="8190" y="8632"/>
                  </a:lnTo>
                  <a:lnTo>
                    <a:pt x="8183" y="8434"/>
                  </a:lnTo>
                  <a:lnTo>
                    <a:pt x="3800" y="8618"/>
                  </a:lnTo>
                  <a:cubicBezTo>
                    <a:pt x="3789" y="8619"/>
                    <a:pt x="3778" y="8619"/>
                    <a:pt x="3768" y="8619"/>
                  </a:cubicBezTo>
                  <a:cubicBezTo>
                    <a:pt x="3492" y="8619"/>
                    <a:pt x="3253" y="8452"/>
                    <a:pt x="3156" y="8201"/>
                  </a:cubicBezTo>
                  <a:cubicBezTo>
                    <a:pt x="1427" y="3851"/>
                    <a:pt x="324" y="992"/>
                    <a:pt x="254" y="675"/>
                  </a:cubicBezTo>
                  <a:cubicBezTo>
                    <a:pt x="310" y="595"/>
                    <a:pt x="574" y="418"/>
                    <a:pt x="835" y="272"/>
                  </a:cubicBezTo>
                  <a:lnTo>
                    <a:pt x="3782" y="6022"/>
                  </a:lnTo>
                  <a:cubicBezTo>
                    <a:pt x="3930" y="6309"/>
                    <a:pt x="4227" y="6490"/>
                    <a:pt x="4545" y="6490"/>
                  </a:cubicBezTo>
                  <a:cubicBezTo>
                    <a:pt x="4556" y="6490"/>
                    <a:pt x="4567" y="6490"/>
                    <a:pt x="4579" y="6489"/>
                  </a:cubicBezTo>
                  <a:lnTo>
                    <a:pt x="8500" y="6350"/>
                  </a:lnTo>
                  <a:lnTo>
                    <a:pt x="8493" y="6155"/>
                  </a:lnTo>
                  <a:lnTo>
                    <a:pt x="4572" y="6291"/>
                  </a:lnTo>
                  <a:cubicBezTo>
                    <a:pt x="4558" y="6291"/>
                    <a:pt x="4545" y="6292"/>
                    <a:pt x="4532" y="6292"/>
                  </a:cubicBezTo>
                  <a:cubicBezTo>
                    <a:pt x="4293" y="6292"/>
                    <a:pt x="4068" y="6147"/>
                    <a:pt x="3959" y="5932"/>
                  </a:cubicBezTo>
                  <a:lnTo>
                    <a:pt x="91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56"/>
            <p:cNvSpPr/>
            <p:nvPr/>
          </p:nvSpPr>
          <p:spPr>
            <a:xfrm>
              <a:off x="4289929" y="2623579"/>
              <a:ext cx="35117" cy="20589"/>
            </a:xfrm>
            <a:custGeom>
              <a:avLst/>
              <a:gdLst/>
              <a:ahLst/>
              <a:cxnLst/>
              <a:rect l="l" t="t" r="r" b="b"/>
              <a:pathLst>
                <a:path w="672" h="394" extrusionOk="0">
                  <a:moveTo>
                    <a:pt x="616" y="1"/>
                  </a:moveTo>
                  <a:lnTo>
                    <a:pt x="0" y="255"/>
                  </a:lnTo>
                  <a:lnTo>
                    <a:pt x="60" y="394"/>
                  </a:lnTo>
                  <a:lnTo>
                    <a:pt x="672" y="140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56"/>
            <p:cNvSpPr/>
            <p:nvPr/>
          </p:nvSpPr>
          <p:spPr>
            <a:xfrm>
              <a:off x="1501643" y="1865270"/>
              <a:ext cx="2748170" cy="1764893"/>
            </a:xfrm>
            <a:custGeom>
              <a:avLst/>
              <a:gdLst/>
              <a:ahLst/>
              <a:cxnLst/>
              <a:rect l="l" t="t" r="r" b="b"/>
              <a:pathLst>
                <a:path w="52589" h="33773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8"/>
                  </a:cubicBezTo>
                  <a:cubicBezTo>
                    <a:pt x="3296" y="320"/>
                    <a:pt x="3142" y="511"/>
                    <a:pt x="3052" y="734"/>
                  </a:cubicBezTo>
                  <a:lnTo>
                    <a:pt x="2286" y="2661"/>
                  </a:lnTo>
                  <a:cubicBezTo>
                    <a:pt x="2116" y="3082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62"/>
                    <a:pt x="1" y="4474"/>
                  </a:cubicBezTo>
                  <a:lnTo>
                    <a:pt x="1" y="32659"/>
                  </a:lnTo>
                  <a:cubicBezTo>
                    <a:pt x="1" y="33272"/>
                    <a:pt x="498" y="33773"/>
                    <a:pt x="1114" y="33773"/>
                  </a:cubicBezTo>
                  <a:lnTo>
                    <a:pt x="51475" y="33773"/>
                  </a:lnTo>
                  <a:cubicBezTo>
                    <a:pt x="52091" y="33773"/>
                    <a:pt x="52588" y="33272"/>
                    <a:pt x="52588" y="32659"/>
                  </a:cubicBezTo>
                  <a:lnTo>
                    <a:pt x="52588" y="4474"/>
                  </a:lnTo>
                  <a:cubicBezTo>
                    <a:pt x="52588" y="3862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1"/>
                  </a:cubicBezTo>
                  <a:lnTo>
                    <a:pt x="18210" y="564"/>
                  </a:lnTo>
                  <a:cubicBezTo>
                    <a:pt x="18089" y="355"/>
                    <a:pt x="17901" y="185"/>
                    <a:pt x="17674" y="94"/>
                  </a:cubicBezTo>
                  <a:cubicBezTo>
                    <a:pt x="17515" y="34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56"/>
            <p:cNvSpPr/>
            <p:nvPr/>
          </p:nvSpPr>
          <p:spPr>
            <a:xfrm>
              <a:off x="1496574" y="1860149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9"/>
                  </a:moveTo>
                  <a:cubicBezTo>
                    <a:pt x="17427" y="199"/>
                    <a:pt x="17583" y="227"/>
                    <a:pt x="17737" y="286"/>
                  </a:cubicBezTo>
                  <a:cubicBezTo>
                    <a:pt x="17935" y="362"/>
                    <a:pt x="18105" y="512"/>
                    <a:pt x="18224" y="710"/>
                  </a:cubicBezTo>
                  <a:lnTo>
                    <a:pt x="19539" y="2958"/>
                  </a:lnTo>
                  <a:cubicBezTo>
                    <a:pt x="19754" y="3331"/>
                    <a:pt x="20159" y="3560"/>
                    <a:pt x="20586" y="3560"/>
                  </a:cubicBezTo>
                  <a:lnTo>
                    <a:pt x="51572" y="3560"/>
                  </a:lnTo>
                  <a:cubicBezTo>
                    <a:pt x="52132" y="3560"/>
                    <a:pt x="52588" y="4015"/>
                    <a:pt x="52588" y="4572"/>
                  </a:cubicBezTo>
                  <a:lnTo>
                    <a:pt x="52588" y="32757"/>
                  </a:lnTo>
                  <a:cubicBezTo>
                    <a:pt x="52588" y="33314"/>
                    <a:pt x="52132" y="33770"/>
                    <a:pt x="51572" y="33770"/>
                  </a:cubicBezTo>
                  <a:lnTo>
                    <a:pt x="1211" y="33770"/>
                  </a:lnTo>
                  <a:cubicBezTo>
                    <a:pt x="651" y="33770"/>
                    <a:pt x="199" y="33314"/>
                    <a:pt x="199" y="32757"/>
                  </a:cubicBezTo>
                  <a:lnTo>
                    <a:pt x="199" y="4572"/>
                  </a:lnTo>
                  <a:cubicBezTo>
                    <a:pt x="199" y="4015"/>
                    <a:pt x="651" y="3560"/>
                    <a:pt x="1211" y="3560"/>
                  </a:cubicBezTo>
                  <a:lnTo>
                    <a:pt x="1347" y="3560"/>
                  </a:lnTo>
                  <a:cubicBezTo>
                    <a:pt x="1848" y="3560"/>
                    <a:pt x="2290" y="3260"/>
                    <a:pt x="2474" y="2794"/>
                  </a:cubicBezTo>
                  <a:lnTo>
                    <a:pt x="3242" y="867"/>
                  </a:lnTo>
                  <a:cubicBezTo>
                    <a:pt x="3326" y="662"/>
                    <a:pt x="3469" y="487"/>
                    <a:pt x="3647" y="383"/>
                  </a:cubicBezTo>
                  <a:cubicBezTo>
                    <a:pt x="3852" y="262"/>
                    <a:pt x="4082" y="199"/>
                    <a:pt x="4318" y="199"/>
                  </a:cubicBezTo>
                  <a:close/>
                  <a:moveTo>
                    <a:pt x="4318" y="1"/>
                  </a:moveTo>
                  <a:cubicBezTo>
                    <a:pt x="4046" y="1"/>
                    <a:pt x="3778" y="74"/>
                    <a:pt x="3545" y="213"/>
                  </a:cubicBezTo>
                  <a:cubicBezTo>
                    <a:pt x="3330" y="338"/>
                    <a:pt x="3156" y="547"/>
                    <a:pt x="3059" y="794"/>
                  </a:cubicBezTo>
                  <a:lnTo>
                    <a:pt x="2290" y="2721"/>
                  </a:lnTo>
                  <a:cubicBezTo>
                    <a:pt x="2136" y="3111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7"/>
                  </a:lnTo>
                  <a:cubicBezTo>
                    <a:pt x="0" y="33425"/>
                    <a:pt x="543" y="33968"/>
                    <a:pt x="1211" y="33968"/>
                  </a:cubicBezTo>
                  <a:lnTo>
                    <a:pt x="51572" y="33968"/>
                  </a:lnTo>
                  <a:cubicBezTo>
                    <a:pt x="52243" y="33968"/>
                    <a:pt x="52786" y="33425"/>
                    <a:pt x="52786" y="32757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70"/>
                    <a:pt x="19709" y="2860"/>
                  </a:cubicBezTo>
                  <a:lnTo>
                    <a:pt x="18394" y="613"/>
                  </a:lnTo>
                  <a:cubicBezTo>
                    <a:pt x="18256" y="373"/>
                    <a:pt x="18047" y="192"/>
                    <a:pt x="17806" y="102"/>
                  </a:cubicBezTo>
                  <a:cubicBezTo>
                    <a:pt x="17633" y="36"/>
                    <a:pt x="17452" y="1"/>
                    <a:pt x="1726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56"/>
            <p:cNvSpPr/>
            <p:nvPr/>
          </p:nvSpPr>
          <p:spPr>
            <a:xfrm>
              <a:off x="1786183" y="1960170"/>
              <a:ext cx="497126" cy="75826"/>
            </a:xfrm>
            <a:custGeom>
              <a:avLst/>
              <a:gdLst/>
              <a:ahLst/>
              <a:cxnLst/>
              <a:rect l="l" t="t" r="r" b="b"/>
              <a:pathLst>
                <a:path w="9513" h="1451" extrusionOk="0">
                  <a:moveTo>
                    <a:pt x="727" y="0"/>
                  </a:moveTo>
                  <a:cubicBezTo>
                    <a:pt x="327" y="0"/>
                    <a:pt x="1" y="324"/>
                    <a:pt x="1" y="728"/>
                  </a:cubicBezTo>
                  <a:cubicBezTo>
                    <a:pt x="1" y="1128"/>
                    <a:pt x="327" y="1451"/>
                    <a:pt x="727" y="1451"/>
                  </a:cubicBezTo>
                  <a:lnTo>
                    <a:pt x="8785" y="1451"/>
                  </a:lnTo>
                  <a:cubicBezTo>
                    <a:pt x="9186" y="1451"/>
                    <a:pt x="9512" y="1128"/>
                    <a:pt x="9512" y="728"/>
                  </a:cubicBezTo>
                  <a:cubicBezTo>
                    <a:pt x="9512" y="324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56"/>
            <p:cNvSpPr/>
            <p:nvPr/>
          </p:nvSpPr>
          <p:spPr>
            <a:xfrm>
              <a:off x="1501643" y="2122325"/>
              <a:ext cx="2748170" cy="1764736"/>
            </a:xfrm>
            <a:custGeom>
              <a:avLst/>
              <a:gdLst/>
              <a:ahLst/>
              <a:cxnLst/>
              <a:rect l="l" t="t" r="r" b="b"/>
              <a:pathLst>
                <a:path w="52589" h="33770" extrusionOk="0">
                  <a:moveTo>
                    <a:pt x="4221" y="0"/>
                  </a:moveTo>
                  <a:cubicBezTo>
                    <a:pt x="3964" y="0"/>
                    <a:pt x="3717" y="70"/>
                    <a:pt x="3500" y="199"/>
                  </a:cubicBezTo>
                  <a:cubicBezTo>
                    <a:pt x="3296" y="321"/>
                    <a:pt x="3142" y="512"/>
                    <a:pt x="3052" y="735"/>
                  </a:cubicBezTo>
                  <a:lnTo>
                    <a:pt x="2286" y="2659"/>
                  </a:lnTo>
                  <a:cubicBezTo>
                    <a:pt x="2116" y="3083"/>
                    <a:pt x="1709" y="3361"/>
                    <a:pt x="1250" y="3361"/>
                  </a:cubicBezTo>
                  <a:lnTo>
                    <a:pt x="1114" y="3361"/>
                  </a:lnTo>
                  <a:cubicBezTo>
                    <a:pt x="498" y="3361"/>
                    <a:pt x="1" y="3859"/>
                    <a:pt x="1" y="4475"/>
                  </a:cubicBezTo>
                  <a:lnTo>
                    <a:pt x="1" y="32656"/>
                  </a:lnTo>
                  <a:cubicBezTo>
                    <a:pt x="1" y="33272"/>
                    <a:pt x="498" y="33769"/>
                    <a:pt x="1114" y="33769"/>
                  </a:cubicBezTo>
                  <a:lnTo>
                    <a:pt x="51475" y="33769"/>
                  </a:lnTo>
                  <a:cubicBezTo>
                    <a:pt x="52091" y="33769"/>
                    <a:pt x="52588" y="33272"/>
                    <a:pt x="52588" y="32656"/>
                  </a:cubicBezTo>
                  <a:lnTo>
                    <a:pt x="52588" y="4475"/>
                  </a:lnTo>
                  <a:cubicBezTo>
                    <a:pt x="52588" y="3859"/>
                    <a:pt x="52091" y="3361"/>
                    <a:pt x="51475" y="3361"/>
                  </a:cubicBezTo>
                  <a:lnTo>
                    <a:pt x="20489" y="3361"/>
                  </a:lnTo>
                  <a:cubicBezTo>
                    <a:pt x="20093" y="3361"/>
                    <a:pt x="19728" y="3152"/>
                    <a:pt x="19529" y="2812"/>
                  </a:cubicBezTo>
                  <a:lnTo>
                    <a:pt x="18210" y="564"/>
                  </a:lnTo>
                  <a:cubicBezTo>
                    <a:pt x="18089" y="352"/>
                    <a:pt x="17901" y="181"/>
                    <a:pt x="17674" y="95"/>
                  </a:cubicBezTo>
                  <a:cubicBezTo>
                    <a:pt x="17515" y="32"/>
                    <a:pt x="17340" y="0"/>
                    <a:pt x="1716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56"/>
            <p:cNvSpPr/>
            <p:nvPr/>
          </p:nvSpPr>
          <p:spPr>
            <a:xfrm>
              <a:off x="1496574" y="2117256"/>
              <a:ext cx="2758517" cy="1775083"/>
            </a:xfrm>
            <a:custGeom>
              <a:avLst/>
              <a:gdLst/>
              <a:ahLst/>
              <a:cxnLst/>
              <a:rect l="l" t="t" r="r" b="b"/>
              <a:pathLst>
                <a:path w="52787" h="33968" extrusionOk="0">
                  <a:moveTo>
                    <a:pt x="17264" y="198"/>
                  </a:moveTo>
                  <a:cubicBezTo>
                    <a:pt x="17427" y="198"/>
                    <a:pt x="17583" y="227"/>
                    <a:pt x="17737" y="285"/>
                  </a:cubicBezTo>
                  <a:cubicBezTo>
                    <a:pt x="17935" y="362"/>
                    <a:pt x="18105" y="511"/>
                    <a:pt x="18224" y="710"/>
                  </a:cubicBezTo>
                  <a:lnTo>
                    <a:pt x="19539" y="2957"/>
                  </a:lnTo>
                  <a:cubicBezTo>
                    <a:pt x="19754" y="3326"/>
                    <a:pt x="20159" y="3556"/>
                    <a:pt x="20586" y="3556"/>
                  </a:cubicBezTo>
                  <a:lnTo>
                    <a:pt x="51572" y="3556"/>
                  </a:lnTo>
                  <a:cubicBezTo>
                    <a:pt x="52132" y="3556"/>
                    <a:pt x="52588" y="4012"/>
                    <a:pt x="52588" y="4572"/>
                  </a:cubicBezTo>
                  <a:lnTo>
                    <a:pt x="52588" y="32753"/>
                  </a:lnTo>
                  <a:cubicBezTo>
                    <a:pt x="52588" y="33314"/>
                    <a:pt x="52132" y="33769"/>
                    <a:pt x="51572" y="33769"/>
                  </a:cubicBezTo>
                  <a:lnTo>
                    <a:pt x="1211" y="33769"/>
                  </a:lnTo>
                  <a:cubicBezTo>
                    <a:pt x="651" y="33769"/>
                    <a:pt x="199" y="33314"/>
                    <a:pt x="199" y="32753"/>
                  </a:cubicBezTo>
                  <a:lnTo>
                    <a:pt x="199" y="4572"/>
                  </a:lnTo>
                  <a:cubicBezTo>
                    <a:pt x="199" y="4012"/>
                    <a:pt x="651" y="3556"/>
                    <a:pt x="1211" y="3556"/>
                  </a:cubicBezTo>
                  <a:lnTo>
                    <a:pt x="1347" y="3556"/>
                  </a:lnTo>
                  <a:cubicBezTo>
                    <a:pt x="1848" y="3556"/>
                    <a:pt x="2290" y="3257"/>
                    <a:pt x="2474" y="2794"/>
                  </a:cubicBezTo>
                  <a:lnTo>
                    <a:pt x="3242" y="866"/>
                  </a:lnTo>
                  <a:cubicBezTo>
                    <a:pt x="3326" y="658"/>
                    <a:pt x="3469" y="487"/>
                    <a:pt x="3647" y="379"/>
                  </a:cubicBezTo>
                  <a:cubicBezTo>
                    <a:pt x="3852" y="261"/>
                    <a:pt x="4082" y="198"/>
                    <a:pt x="4318" y="198"/>
                  </a:cubicBezTo>
                  <a:close/>
                  <a:moveTo>
                    <a:pt x="4318" y="0"/>
                  </a:moveTo>
                  <a:cubicBezTo>
                    <a:pt x="4046" y="0"/>
                    <a:pt x="3778" y="73"/>
                    <a:pt x="3545" y="209"/>
                  </a:cubicBezTo>
                  <a:cubicBezTo>
                    <a:pt x="3330" y="338"/>
                    <a:pt x="3156" y="546"/>
                    <a:pt x="3059" y="794"/>
                  </a:cubicBezTo>
                  <a:lnTo>
                    <a:pt x="2290" y="2721"/>
                  </a:lnTo>
                  <a:cubicBezTo>
                    <a:pt x="2136" y="3107"/>
                    <a:pt x="1768" y="3361"/>
                    <a:pt x="1347" y="3361"/>
                  </a:cubicBezTo>
                  <a:lnTo>
                    <a:pt x="1211" y="3361"/>
                  </a:lnTo>
                  <a:cubicBezTo>
                    <a:pt x="543" y="3361"/>
                    <a:pt x="0" y="3904"/>
                    <a:pt x="0" y="4572"/>
                  </a:cubicBezTo>
                  <a:lnTo>
                    <a:pt x="0" y="32753"/>
                  </a:lnTo>
                  <a:cubicBezTo>
                    <a:pt x="0" y="33421"/>
                    <a:pt x="543" y="33967"/>
                    <a:pt x="1211" y="33967"/>
                  </a:cubicBezTo>
                  <a:lnTo>
                    <a:pt x="51572" y="33967"/>
                  </a:lnTo>
                  <a:cubicBezTo>
                    <a:pt x="52243" y="33967"/>
                    <a:pt x="52786" y="33421"/>
                    <a:pt x="52786" y="32753"/>
                  </a:cubicBezTo>
                  <a:lnTo>
                    <a:pt x="52786" y="4572"/>
                  </a:lnTo>
                  <a:cubicBezTo>
                    <a:pt x="52786" y="3904"/>
                    <a:pt x="52243" y="3361"/>
                    <a:pt x="51572" y="3361"/>
                  </a:cubicBezTo>
                  <a:lnTo>
                    <a:pt x="20586" y="3361"/>
                  </a:lnTo>
                  <a:cubicBezTo>
                    <a:pt x="20228" y="3361"/>
                    <a:pt x="19891" y="3166"/>
                    <a:pt x="19709" y="2857"/>
                  </a:cubicBezTo>
                  <a:lnTo>
                    <a:pt x="18394" y="609"/>
                  </a:lnTo>
                  <a:cubicBezTo>
                    <a:pt x="18256" y="373"/>
                    <a:pt x="18047" y="192"/>
                    <a:pt x="17806" y="101"/>
                  </a:cubicBezTo>
                  <a:cubicBezTo>
                    <a:pt x="17633" y="31"/>
                    <a:pt x="17452" y="0"/>
                    <a:pt x="1726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56"/>
            <p:cNvSpPr/>
            <p:nvPr/>
          </p:nvSpPr>
          <p:spPr>
            <a:xfrm>
              <a:off x="1409650" y="2735850"/>
              <a:ext cx="2923800" cy="1816500"/>
            </a:xfrm>
            <a:prstGeom prst="roundRect">
              <a:avLst>
                <a:gd name="adj" fmla="val 4721"/>
              </a:avLst>
            </a:pr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56"/>
            <p:cNvSpPr/>
            <p:nvPr/>
          </p:nvSpPr>
          <p:spPr>
            <a:xfrm>
              <a:off x="1786183" y="2217068"/>
              <a:ext cx="497126" cy="76035"/>
            </a:xfrm>
            <a:custGeom>
              <a:avLst/>
              <a:gdLst/>
              <a:ahLst/>
              <a:cxnLst/>
              <a:rect l="l" t="t" r="r" b="b"/>
              <a:pathLst>
                <a:path w="9513" h="1455" extrusionOk="0">
                  <a:moveTo>
                    <a:pt x="727" y="0"/>
                  </a:moveTo>
                  <a:cubicBezTo>
                    <a:pt x="327" y="0"/>
                    <a:pt x="1" y="327"/>
                    <a:pt x="1" y="727"/>
                  </a:cubicBezTo>
                  <a:cubicBezTo>
                    <a:pt x="1" y="1131"/>
                    <a:pt x="327" y="1455"/>
                    <a:pt x="727" y="1455"/>
                  </a:cubicBezTo>
                  <a:lnTo>
                    <a:pt x="8785" y="1455"/>
                  </a:lnTo>
                  <a:cubicBezTo>
                    <a:pt x="9186" y="1455"/>
                    <a:pt x="9512" y="1131"/>
                    <a:pt x="9512" y="727"/>
                  </a:cubicBezTo>
                  <a:cubicBezTo>
                    <a:pt x="9512" y="327"/>
                    <a:pt x="9186" y="0"/>
                    <a:pt x="878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56"/>
            <p:cNvSpPr/>
            <p:nvPr/>
          </p:nvSpPr>
          <p:spPr>
            <a:xfrm>
              <a:off x="1413798" y="2735775"/>
              <a:ext cx="2923807" cy="1816366"/>
            </a:xfrm>
            <a:custGeom>
              <a:avLst/>
              <a:gdLst/>
              <a:ahLst/>
              <a:cxnLst/>
              <a:rect l="l" t="t" r="r" b="b"/>
              <a:pathLst>
                <a:path w="55950" h="34758" extrusionOk="0">
                  <a:moveTo>
                    <a:pt x="54805" y="198"/>
                  </a:moveTo>
                  <a:cubicBezTo>
                    <a:pt x="55327" y="198"/>
                    <a:pt x="55751" y="623"/>
                    <a:pt x="55751" y="1145"/>
                  </a:cubicBezTo>
                  <a:lnTo>
                    <a:pt x="55751" y="33613"/>
                  </a:lnTo>
                  <a:cubicBezTo>
                    <a:pt x="55751" y="34134"/>
                    <a:pt x="55327" y="34559"/>
                    <a:pt x="54805" y="34559"/>
                  </a:cubicBezTo>
                  <a:lnTo>
                    <a:pt x="1146" y="34559"/>
                  </a:lnTo>
                  <a:cubicBezTo>
                    <a:pt x="624" y="34559"/>
                    <a:pt x="200" y="34134"/>
                    <a:pt x="200" y="33613"/>
                  </a:cubicBezTo>
                  <a:lnTo>
                    <a:pt x="200" y="1145"/>
                  </a:lnTo>
                  <a:cubicBezTo>
                    <a:pt x="200" y="623"/>
                    <a:pt x="624" y="198"/>
                    <a:pt x="1146" y="198"/>
                  </a:cubicBezTo>
                  <a:close/>
                  <a:moveTo>
                    <a:pt x="1146" y="0"/>
                  </a:moveTo>
                  <a:cubicBezTo>
                    <a:pt x="516" y="0"/>
                    <a:pt x="1" y="512"/>
                    <a:pt x="1" y="1145"/>
                  </a:cubicBezTo>
                  <a:lnTo>
                    <a:pt x="1" y="33613"/>
                  </a:lnTo>
                  <a:cubicBezTo>
                    <a:pt x="1" y="34242"/>
                    <a:pt x="516" y="34757"/>
                    <a:pt x="1146" y="34757"/>
                  </a:cubicBezTo>
                  <a:lnTo>
                    <a:pt x="54805" y="34757"/>
                  </a:lnTo>
                  <a:cubicBezTo>
                    <a:pt x="55438" y="34757"/>
                    <a:pt x="55949" y="34242"/>
                    <a:pt x="55949" y="33613"/>
                  </a:cubicBezTo>
                  <a:lnTo>
                    <a:pt x="55949" y="1145"/>
                  </a:lnTo>
                  <a:cubicBezTo>
                    <a:pt x="55949" y="512"/>
                    <a:pt x="55438" y="0"/>
                    <a:pt x="54805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56"/>
            <p:cNvSpPr/>
            <p:nvPr/>
          </p:nvSpPr>
          <p:spPr>
            <a:xfrm>
              <a:off x="1611069" y="3231751"/>
              <a:ext cx="2716188" cy="1309991"/>
            </a:xfrm>
            <a:custGeom>
              <a:avLst/>
              <a:gdLst/>
              <a:ahLst/>
              <a:cxnLst/>
              <a:rect l="l" t="t" r="r" b="b"/>
              <a:pathLst>
                <a:path w="51977" h="25068" extrusionOk="0">
                  <a:moveTo>
                    <a:pt x="51976" y="0"/>
                  </a:moveTo>
                  <a:cubicBezTo>
                    <a:pt x="47516" y="4165"/>
                    <a:pt x="40530" y="9718"/>
                    <a:pt x="31254" y="14153"/>
                  </a:cubicBezTo>
                  <a:cubicBezTo>
                    <a:pt x="20180" y="19449"/>
                    <a:pt x="7554" y="23126"/>
                    <a:pt x="1" y="25068"/>
                  </a:cubicBezTo>
                  <a:lnTo>
                    <a:pt x="51030" y="25068"/>
                  </a:lnTo>
                  <a:cubicBezTo>
                    <a:pt x="51552" y="25068"/>
                    <a:pt x="51976" y="24643"/>
                    <a:pt x="51976" y="24122"/>
                  </a:cubicBezTo>
                  <a:lnTo>
                    <a:pt x="5197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56"/>
            <p:cNvSpPr/>
            <p:nvPr/>
          </p:nvSpPr>
          <p:spPr>
            <a:xfrm>
              <a:off x="1456179" y="2767757"/>
              <a:ext cx="177885" cy="131898"/>
            </a:xfrm>
            <a:custGeom>
              <a:avLst/>
              <a:gdLst/>
              <a:ahLst/>
              <a:cxnLst/>
              <a:rect l="l" t="t" r="r" b="b"/>
              <a:pathLst>
                <a:path w="3404" h="2524" extrusionOk="0">
                  <a:moveTo>
                    <a:pt x="1142" y="1"/>
                  </a:moveTo>
                  <a:cubicBezTo>
                    <a:pt x="513" y="1"/>
                    <a:pt x="1" y="516"/>
                    <a:pt x="1" y="1145"/>
                  </a:cubicBezTo>
                  <a:lnTo>
                    <a:pt x="1" y="2523"/>
                  </a:lnTo>
                  <a:lnTo>
                    <a:pt x="199" y="2523"/>
                  </a:lnTo>
                  <a:lnTo>
                    <a:pt x="199" y="1145"/>
                  </a:lnTo>
                  <a:cubicBezTo>
                    <a:pt x="199" y="623"/>
                    <a:pt x="624" y="199"/>
                    <a:pt x="1142" y="199"/>
                  </a:cubicBezTo>
                  <a:lnTo>
                    <a:pt x="3403" y="199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56"/>
            <p:cNvSpPr/>
            <p:nvPr/>
          </p:nvSpPr>
          <p:spPr>
            <a:xfrm>
              <a:off x="1456179" y="2987761"/>
              <a:ext cx="10451" cy="1012385"/>
            </a:xfrm>
            <a:custGeom>
              <a:avLst/>
              <a:gdLst/>
              <a:ahLst/>
              <a:cxnLst/>
              <a:rect l="l" t="t" r="r" b="b"/>
              <a:pathLst>
                <a:path w="200" h="19373" extrusionOk="0">
                  <a:moveTo>
                    <a:pt x="1" y="1"/>
                  </a:moveTo>
                  <a:lnTo>
                    <a:pt x="1" y="19373"/>
                  </a:lnTo>
                  <a:lnTo>
                    <a:pt x="199" y="19373"/>
                  </a:lnTo>
                  <a:lnTo>
                    <a:pt x="19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56"/>
            <p:cNvSpPr/>
            <p:nvPr/>
          </p:nvSpPr>
          <p:spPr>
            <a:xfrm>
              <a:off x="4139742" y="4345515"/>
              <a:ext cx="155675" cy="174592"/>
            </a:xfrm>
            <a:custGeom>
              <a:avLst/>
              <a:gdLst/>
              <a:ahLst/>
              <a:cxnLst/>
              <a:rect l="l" t="t" r="r" b="b"/>
              <a:pathLst>
                <a:path w="2979" h="3341" extrusionOk="0">
                  <a:moveTo>
                    <a:pt x="2780" y="0"/>
                  </a:moveTo>
                  <a:lnTo>
                    <a:pt x="2780" y="2197"/>
                  </a:lnTo>
                  <a:cubicBezTo>
                    <a:pt x="2780" y="2718"/>
                    <a:pt x="2356" y="3143"/>
                    <a:pt x="1834" y="3143"/>
                  </a:cubicBezTo>
                  <a:lnTo>
                    <a:pt x="0" y="3143"/>
                  </a:lnTo>
                  <a:lnTo>
                    <a:pt x="0" y="3340"/>
                  </a:lnTo>
                  <a:lnTo>
                    <a:pt x="1834" y="3340"/>
                  </a:lnTo>
                  <a:cubicBezTo>
                    <a:pt x="2463" y="3340"/>
                    <a:pt x="2979" y="2826"/>
                    <a:pt x="2979" y="2197"/>
                  </a:cubicBezTo>
                  <a:lnTo>
                    <a:pt x="2979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56"/>
            <p:cNvSpPr/>
            <p:nvPr/>
          </p:nvSpPr>
          <p:spPr>
            <a:xfrm>
              <a:off x="4284964" y="2873944"/>
              <a:ext cx="10451" cy="1386548"/>
            </a:xfrm>
            <a:custGeom>
              <a:avLst/>
              <a:gdLst/>
              <a:ahLst/>
              <a:cxnLst/>
              <a:rect l="l" t="t" r="r" b="b"/>
              <a:pathLst>
                <a:path w="200" h="26533" extrusionOk="0">
                  <a:moveTo>
                    <a:pt x="1" y="0"/>
                  </a:moveTo>
                  <a:lnTo>
                    <a:pt x="1" y="26532"/>
                  </a:lnTo>
                  <a:lnTo>
                    <a:pt x="200" y="26532"/>
                  </a:lnTo>
                  <a:lnTo>
                    <a:pt x="20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56"/>
            <p:cNvSpPr/>
            <p:nvPr/>
          </p:nvSpPr>
          <p:spPr>
            <a:xfrm>
              <a:off x="2409245" y="3396101"/>
              <a:ext cx="933110" cy="508988"/>
            </a:xfrm>
            <a:custGeom>
              <a:avLst/>
              <a:gdLst/>
              <a:ahLst/>
              <a:cxnLst/>
              <a:rect l="l" t="t" r="r" b="b"/>
              <a:pathLst>
                <a:path w="17856" h="9740" extrusionOk="0">
                  <a:moveTo>
                    <a:pt x="17215" y="199"/>
                  </a:moveTo>
                  <a:cubicBezTo>
                    <a:pt x="17459" y="199"/>
                    <a:pt x="17658" y="397"/>
                    <a:pt x="17658" y="641"/>
                  </a:cubicBezTo>
                  <a:lnTo>
                    <a:pt x="17658" y="9099"/>
                  </a:lnTo>
                  <a:cubicBezTo>
                    <a:pt x="17658" y="9343"/>
                    <a:pt x="17459" y="9540"/>
                    <a:pt x="17215" y="9540"/>
                  </a:cubicBezTo>
                  <a:lnTo>
                    <a:pt x="637" y="9540"/>
                  </a:lnTo>
                  <a:cubicBezTo>
                    <a:pt x="394" y="9540"/>
                    <a:pt x="199" y="9343"/>
                    <a:pt x="199" y="9099"/>
                  </a:cubicBezTo>
                  <a:lnTo>
                    <a:pt x="199" y="641"/>
                  </a:lnTo>
                  <a:cubicBezTo>
                    <a:pt x="199" y="397"/>
                    <a:pt x="394" y="199"/>
                    <a:pt x="637" y="199"/>
                  </a:cubicBezTo>
                  <a:close/>
                  <a:moveTo>
                    <a:pt x="637" y="1"/>
                  </a:moveTo>
                  <a:cubicBezTo>
                    <a:pt x="285" y="1"/>
                    <a:pt x="1" y="286"/>
                    <a:pt x="1" y="641"/>
                  </a:cubicBezTo>
                  <a:lnTo>
                    <a:pt x="1" y="9099"/>
                  </a:lnTo>
                  <a:cubicBezTo>
                    <a:pt x="1" y="9450"/>
                    <a:pt x="285" y="9739"/>
                    <a:pt x="637" y="9739"/>
                  </a:cubicBezTo>
                  <a:lnTo>
                    <a:pt x="17215" y="9739"/>
                  </a:lnTo>
                  <a:cubicBezTo>
                    <a:pt x="17570" y="9739"/>
                    <a:pt x="17856" y="9450"/>
                    <a:pt x="17856" y="9099"/>
                  </a:cubicBezTo>
                  <a:lnTo>
                    <a:pt x="17856" y="641"/>
                  </a:lnTo>
                  <a:cubicBezTo>
                    <a:pt x="17856" y="286"/>
                    <a:pt x="17570" y="1"/>
                    <a:pt x="1721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56"/>
            <p:cNvSpPr/>
            <p:nvPr/>
          </p:nvSpPr>
          <p:spPr>
            <a:xfrm>
              <a:off x="1348738" y="1428502"/>
              <a:ext cx="289350" cy="455894"/>
            </a:xfrm>
            <a:custGeom>
              <a:avLst/>
              <a:gdLst/>
              <a:ahLst/>
              <a:cxnLst/>
              <a:rect l="l" t="t" r="r" b="b"/>
              <a:pathLst>
                <a:path w="5537" h="8724" extrusionOk="0">
                  <a:moveTo>
                    <a:pt x="1800" y="1"/>
                  </a:moveTo>
                  <a:lnTo>
                    <a:pt x="1" y="7231"/>
                  </a:lnTo>
                  <a:lnTo>
                    <a:pt x="5278" y="8723"/>
                  </a:lnTo>
                  <a:lnTo>
                    <a:pt x="5536" y="7791"/>
                  </a:lnTo>
                  <a:lnTo>
                    <a:pt x="2078" y="6194"/>
                  </a:lnTo>
                  <a:lnTo>
                    <a:pt x="3253" y="2026"/>
                  </a:lnTo>
                  <a:cubicBezTo>
                    <a:pt x="3253" y="2026"/>
                    <a:pt x="3097" y="1247"/>
                    <a:pt x="2265" y="363"/>
                  </a:cubicBezTo>
                  <a:lnTo>
                    <a:pt x="18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56"/>
            <p:cNvSpPr/>
            <p:nvPr/>
          </p:nvSpPr>
          <p:spPr>
            <a:xfrm>
              <a:off x="1342938" y="1423276"/>
              <a:ext cx="300951" cy="466398"/>
            </a:xfrm>
            <a:custGeom>
              <a:avLst/>
              <a:gdLst/>
              <a:ahLst/>
              <a:cxnLst/>
              <a:rect l="l" t="t" r="r" b="b"/>
              <a:pathLst>
                <a:path w="5759" h="8925" extrusionOk="0">
                  <a:moveTo>
                    <a:pt x="1908" y="1"/>
                  </a:moveTo>
                  <a:cubicBezTo>
                    <a:pt x="1864" y="1"/>
                    <a:pt x="1825" y="33"/>
                    <a:pt x="1813" y="76"/>
                  </a:cubicBezTo>
                  <a:lnTo>
                    <a:pt x="14" y="7307"/>
                  </a:lnTo>
                  <a:cubicBezTo>
                    <a:pt x="0" y="7359"/>
                    <a:pt x="32" y="7414"/>
                    <a:pt x="84" y="7428"/>
                  </a:cubicBezTo>
                  <a:lnTo>
                    <a:pt x="5362" y="8921"/>
                  </a:lnTo>
                  <a:cubicBezTo>
                    <a:pt x="5372" y="8924"/>
                    <a:pt x="5379" y="8924"/>
                    <a:pt x="5389" y="8924"/>
                  </a:cubicBezTo>
                  <a:cubicBezTo>
                    <a:pt x="5407" y="8924"/>
                    <a:pt x="5421" y="8921"/>
                    <a:pt x="5438" y="8910"/>
                  </a:cubicBezTo>
                  <a:cubicBezTo>
                    <a:pt x="5459" y="8900"/>
                    <a:pt x="5477" y="8876"/>
                    <a:pt x="5483" y="8852"/>
                  </a:cubicBezTo>
                  <a:lnTo>
                    <a:pt x="5744" y="7915"/>
                  </a:lnTo>
                  <a:cubicBezTo>
                    <a:pt x="5758" y="7870"/>
                    <a:pt x="5734" y="7821"/>
                    <a:pt x="5689" y="7800"/>
                  </a:cubicBezTo>
                  <a:lnTo>
                    <a:pt x="2307" y="6238"/>
                  </a:lnTo>
                  <a:lnTo>
                    <a:pt x="3459" y="2154"/>
                  </a:lnTo>
                  <a:cubicBezTo>
                    <a:pt x="3462" y="2136"/>
                    <a:pt x="3462" y="2122"/>
                    <a:pt x="3459" y="2105"/>
                  </a:cubicBezTo>
                  <a:cubicBezTo>
                    <a:pt x="3455" y="2074"/>
                    <a:pt x="3288" y="1287"/>
                    <a:pt x="2450" y="397"/>
                  </a:cubicBezTo>
                  <a:cubicBezTo>
                    <a:pt x="2430" y="375"/>
                    <a:pt x="2403" y="365"/>
                    <a:pt x="2376" y="365"/>
                  </a:cubicBezTo>
                  <a:cubicBezTo>
                    <a:pt x="2352" y="365"/>
                    <a:pt x="2327" y="373"/>
                    <a:pt x="2307" y="390"/>
                  </a:cubicBezTo>
                  <a:cubicBezTo>
                    <a:pt x="2269" y="428"/>
                    <a:pt x="2265" y="491"/>
                    <a:pt x="2304" y="532"/>
                  </a:cubicBezTo>
                  <a:cubicBezTo>
                    <a:pt x="3027" y="1298"/>
                    <a:pt x="3229" y="1994"/>
                    <a:pt x="3260" y="2122"/>
                  </a:cubicBezTo>
                  <a:lnTo>
                    <a:pt x="2091" y="6266"/>
                  </a:lnTo>
                  <a:cubicBezTo>
                    <a:pt x="2081" y="6315"/>
                    <a:pt x="2102" y="6363"/>
                    <a:pt x="2147" y="6384"/>
                  </a:cubicBezTo>
                  <a:lnTo>
                    <a:pt x="5529" y="7943"/>
                  </a:lnTo>
                  <a:lnTo>
                    <a:pt x="5320" y="8701"/>
                  </a:lnTo>
                  <a:lnTo>
                    <a:pt x="230" y="7261"/>
                  </a:lnTo>
                  <a:lnTo>
                    <a:pt x="2004" y="126"/>
                  </a:lnTo>
                  <a:cubicBezTo>
                    <a:pt x="2018" y="70"/>
                    <a:pt x="1987" y="17"/>
                    <a:pt x="1931" y="4"/>
                  </a:cubicBezTo>
                  <a:cubicBezTo>
                    <a:pt x="1923" y="2"/>
                    <a:pt x="1915" y="1"/>
                    <a:pt x="1908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56"/>
            <p:cNvSpPr/>
            <p:nvPr/>
          </p:nvSpPr>
          <p:spPr>
            <a:xfrm>
              <a:off x="1381503" y="1484156"/>
              <a:ext cx="250366" cy="364392"/>
            </a:xfrm>
            <a:custGeom>
              <a:avLst/>
              <a:gdLst/>
              <a:ahLst/>
              <a:cxnLst/>
              <a:rect l="l" t="t" r="r" b="b"/>
              <a:pathLst>
                <a:path w="4791" h="6973" extrusionOk="0">
                  <a:moveTo>
                    <a:pt x="2070" y="0"/>
                  </a:moveTo>
                  <a:lnTo>
                    <a:pt x="2070" y="1055"/>
                  </a:lnTo>
                  <a:cubicBezTo>
                    <a:pt x="2070" y="1789"/>
                    <a:pt x="1148" y="4134"/>
                    <a:pt x="828" y="4684"/>
                  </a:cubicBezTo>
                  <a:cubicBezTo>
                    <a:pt x="508" y="5237"/>
                    <a:pt x="0" y="5925"/>
                    <a:pt x="0" y="5925"/>
                  </a:cubicBezTo>
                  <a:lnTo>
                    <a:pt x="1012" y="5466"/>
                  </a:lnTo>
                  <a:lnTo>
                    <a:pt x="4739" y="6973"/>
                  </a:lnTo>
                  <a:lnTo>
                    <a:pt x="4791" y="6778"/>
                  </a:lnTo>
                  <a:lnTo>
                    <a:pt x="1409" y="5219"/>
                  </a:lnTo>
                  <a:cubicBezTo>
                    <a:pt x="1364" y="5198"/>
                    <a:pt x="1343" y="5150"/>
                    <a:pt x="1353" y="5101"/>
                  </a:cubicBezTo>
                  <a:lnTo>
                    <a:pt x="2522" y="957"/>
                  </a:lnTo>
                  <a:cubicBezTo>
                    <a:pt x="2498" y="864"/>
                    <a:pt x="2390" y="488"/>
                    <a:pt x="2070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56"/>
            <p:cNvSpPr/>
            <p:nvPr/>
          </p:nvSpPr>
          <p:spPr>
            <a:xfrm>
              <a:off x="1624552" y="1828690"/>
              <a:ext cx="97878" cy="123119"/>
            </a:xfrm>
            <a:custGeom>
              <a:avLst/>
              <a:gdLst/>
              <a:ahLst/>
              <a:cxnLst/>
              <a:rect l="l" t="t" r="r" b="b"/>
              <a:pathLst>
                <a:path w="1873" h="2356" extrusionOk="0">
                  <a:moveTo>
                    <a:pt x="1121" y="0"/>
                  </a:moveTo>
                  <a:lnTo>
                    <a:pt x="258" y="133"/>
                  </a:lnTo>
                  <a:lnTo>
                    <a:pt x="0" y="1065"/>
                  </a:lnTo>
                  <a:lnTo>
                    <a:pt x="363" y="1741"/>
                  </a:lnTo>
                  <a:lnTo>
                    <a:pt x="1135" y="2297"/>
                  </a:lnTo>
                  <a:cubicBezTo>
                    <a:pt x="1186" y="2336"/>
                    <a:pt x="1248" y="2355"/>
                    <a:pt x="1310" y="2355"/>
                  </a:cubicBezTo>
                  <a:cubicBezTo>
                    <a:pt x="1365" y="2355"/>
                    <a:pt x="1420" y="2340"/>
                    <a:pt x="1469" y="2311"/>
                  </a:cubicBezTo>
                  <a:lnTo>
                    <a:pt x="1538" y="2266"/>
                  </a:lnTo>
                  <a:cubicBezTo>
                    <a:pt x="1639" y="2203"/>
                    <a:pt x="1678" y="2078"/>
                    <a:pt x="1633" y="1970"/>
                  </a:cubicBezTo>
                  <a:lnTo>
                    <a:pt x="1194" y="964"/>
                  </a:lnTo>
                  <a:lnTo>
                    <a:pt x="1194" y="964"/>
                  </a:lnTo>
                  <a:lnTo>
                    <a:pt x="1486" y="1190"/>
                  </a:lnTo>
                  <a:cubicBezTo>
                    <a:pt x="1528" y="1223"/>
                    <a:pt x="1578" y="1240"/>
                    <a:pt x="1627" y="1240"/>
                  </a:cubicBezTo>
                  <a:cubicBezTo>
                    <a:pt x="1692" y="1240"/>
                    <a:pt x="1757" y="1211"/>
                    <a:pt x="1803" y="1156"/>
                  </a:cubicBezTo>
                  <a:cubicBezTo>
                    <a:pt x="1872" y="1076"/>
                    <a:pt x="1872" y="954"/>
                    <a:pt x="1806" y="871"/>
                  </a:cubicBezTo>
                  <a:lnTo>
                    <a:pt x="112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56"/>
            <p:cNvSpPr/>
            <p:nvPr/>
          </p:nvSpPr>
          <p:spPr>
            <a:xfrm>
              <a:off x="1618908" y="1823046"/>
              <a:ext cx="109114" cy="133884"/>
            </a:xfrm>
            <a:custGeom>
              <a:avLst/>
              <a:gdLst/>
              <a:ahLst/>
              <a:cxnLst/>
              <a:rect l="l" t="t" r="r" b="b"/>
              <a:pathLst>
                <a:path w="2088" h="2562" extrusionOk="0">
                  <a:moveTo>
                    <a:pt x="1184" y="213"/>
                  </a:moveTo>
                  <a:lnTo>
                    <a:pt x="1837" y="1038"/>
                  </a:lnTo>
                  <a:cubicBezTo>
                    <a:pt x="1876" y="1086"/>
                    <a:pt x="1872" y="1156"/>
                    <a:pt x="1834" y="1202"/>
                  </a:cubicBezTo>
                  <a:cubicBezTo>
                    <a:pt x="1808" y="1233"/>
                    <a:pt x="1772" y="1249"/>
                    <a:pt x="1735" y="1249"/>
                  </a:cubicBezTo>
                  <a:cubicBezTo>
                    <a:pt x="1708" y="1249"/>
                    <a:pt x="1681" y="1240"/>
                    <a:pt x="1657" y="1222"/>
                  </a:cubicBezTo>
                  <a:lnTo>
                    <a:pt x="1055" y="756"/>
                  </a:lnTo>
                  <a:lnTo>
                    <a:pt x="1055" y="756"/>
                  </a:lnTo>
                  <a:lnTo>
                    <a:pt x="1650" y="2116"/>
                  </a:lnTo>
                  <a:cubicBezTo>
                    <a:pt x="1674" y="2178"/>
                    <a:pt x="1653" y="2255"/>
                    <a:pt x="1594" y="2290"/>
                  </a:cubicBezTo>
                  <a:lnTo>
                    <a:pt x="1524" y="2332"/>
                  </a:lnTo>
                  <a:cubicBezTo>
                    <a:pt x="1492" y="2353"/>
                    <a:pt x="1455" y="2364"/>
                    <a:pt x="1418" y="2364"/>
                  </a:cubicBezTo>
                  <a:cubicBezTo>
                    <a:pt x="1377" y="2364"/>
                    <a:pt x="1335" y="2351"/>
                    <a:pt x="1298" y="2325"/>
                  </a:cubicBezTo>
                  <a:lnTo>
                    <a:pt x="547" y="1782"/>
                  </a:lnTo>
                  <a:lnTo>
                    <a:pt x="213" y="1163"/>
                  </a:lnTo>
                  <a:lnTo>
                    <a:pt x="446" y="328"/>
                  </a:lnTo>
                  <a:lnTo>
                    <a:pt x="1184" y="213"/>
                  </a:lnTo>
                  <a:close/>
                  <a:moveTo>
                    <a:pt x="1270" y="1"/>
                  </a:moveTo>
                  <a:lnTo>
                    <a:pt x="289" y="150"/>
                  </a:lnTo>
                  <a:lnTo>
                    <a:pt x="0" y="1187"/>
                  </a:lnTo>
                  <a:lnTo>
                    <a:pt x="384" y="1897"/>
                  </a:lnTo>
                  <a:lnTo>
                    <a:pt x="1184" y="2485"/>
                  </a:lnTo>
                  <a:cubicBezTo>
                    <a:pt x="1253" y="2538"/>
                    <a:pt x="1336" y="2562"/>
                    <a:pt x="1417" y="2562"/>
                  </a:cubicBezTo>
                  <a:cubicBezTo>
                    <a:pt x="1490" y="2562"/>
                    <a:pt x="1566" y="2544"/>
                    <a:pt x="1629" y="2502"/>
                  </a:cubicBezTo>
                  <a:lnTo>
                    <a:pt x="1699" y="2457"/>
                  </a:lnTo>
                  <a:cubicBezTo>
                    <a:pt x="1841" y="2371"/>
                    <a:pt x="1897" y="2193"/>
                    <a:pt x="1831" y="2037"/>
                  </a:cubicBezTo>
                  <a:lnTo>
                    <a:pt x="1549" y="1385"/>
                  </a:lnTo>
                  <a:lnTo>
                    <a:pt x="1549" y="1385"/>
                  </a:lnTo>
                  <a:cubicBezTo>
                    <a:pt x="1607" y="1426"/>
                    <a:pt x="1673" y="1446"/>
                    <a:pt x="1739" y="1446"/>
                  </a:cubicBezTo>
                  <a:cubicBezTo>
                    <a:pt x="1831" y="1446"/>
                    <a:pt x="1922" y="1407"/>
                    <a:pt x="1987" y="1330"/>
                  </a:cubicBezTo>
                  <a:cubicBezTo>
                    <a:pt x="2085" y="1212"/>
                    <a:pt x="2088" y="1038"/>
                    <a:pt x="1991" y="916"/>
                  </a:cubicBezTo>
                  <a:lnTo>
                    <a:pt x="1270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56"/>
            <p:cNvSpPr/>
            <p:nvPr/>
          </p:nvSpPr>
          <p:spPr>
            <a:xfrm>
              <a:off x="1665835" y="1897199"/>
              <a:ext cx="42067" cy="52623"/>
            </a:xfrm>
            <a:custGeom>
              <a:avLst/>
              <a:gdLst/>
              <a:ahLst/>
              <a:cxnLst/>
              <a:rect l="l" t="t" r="r" b="b"/>
              <a:pathLst>
                <a:path w="805" h="1007" extrusionOk="0">
                  <a:moveTo>
                    <a:pt x="59" y="1"/>
                  </a:moveTo>
                  <a:cubicBezTo>
                    <a:pt x="49" y="1"/>
                    <a:pt x="38" y="5"/>
                    <a:pt x="28" y="12"/>
                  </a:cubicBezTo>
                  <a:cubicBezTo>
                    <a:pt x="8" y="26"/>
                    <a:pt x="0" y="57"/>
                    <a:pt x="18" y="81"/>
                  </a:cubicBezTo>
                  <a:lnTo>
                    <a:pt x="710" y="986"/>
                  </a:lnTo>
                  <a:cubicBezTo>
                    <a:pt x="721" y="1000"/>
                    <a:pt x="734" y="1007"/>
                    <a:pt x="748" y="1007"/>
                  </a:cubicBezTo>
                  <a:cubicBezTo>
                    <a:pt x="759" y="1007"/>
                    <a:pt x="769" y="1003"/>
                    <a:pt x="780" y="997"/>
                  </a:cubicBezTo>
                  <a:cubicBezTo>
                    <a:pt x="801" y="979"/>
                    <a:pt x="804" y="947"/>
                    <a:pt x="787" y="926"/>
                  </a:cubicBezTo>
                  <a:lnTo>
                    <a:pt x="98" y="19"/>
                  </a:lnTo>
                  <a:cubicBezTo>
                    <a:pt x="88" y="7"/>
                    <a:pt x="74" y="1"/>
                    <a:pt x="59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56"/>
            <p:cNvSpPr/>
            <p:nvPr/>
          </p:nvSpPr>
          <p:spPr>
            <a:xfrm>
              <a:off x="1652561" y="1908592"/>
              <a:ext cx="34229" cy="42903"/>
            </a:xfrm>
            <a:custGeom>
              <a:avLst/>
              <a:gdLst/>
              <a:ahLst/>
              <a:cxnLst/>
              <a:rect l="l" t="t" r="r" b="b"/>
              <a:pathLst>
                <a:path w="655" h="821" extrusionOk="0">
                  <a:moveTo>
                    <a:pt x="57" y="1"/>
                  </a:moveTo>
                  <a:cubicBezTo>
                    <a:pt x="46" y="1"/>
                    <a:pt x="36" y="4"/>
                    <a:pt x="28" y="10"/>
                  </a:cubicBezTo>
                  <a:cubicBezTo>
                    <a:pt x="4" y="27"/>
                    <a:pt x="0" y="58"/>
                    <a:pt x="18" y="79"/>
                  </a:cubicBezTo>
                  <a:lnTo>
                    <a:pt x="557" y="799"/>
                  </a:lnTo>
                  <a:cubicBezTo>
                    <a:pt x="567" y="813"/>
                    <a:pt x="581" y="820"/>
                    <a:pt x="599" y="820"/>
                  </a:cubicBezTo>
                  <a:cubicBezTo>
                    <a:pt x="606" y="820"/>
                    <a:pt x="620" y="817"/>
                    <a:pt x="626" y="810"/>
                  </a:cubicBezTo>
                  <a:cubicBezTo>
                    <a:pt x="647" y="792"/>
                    <a:pt x="654" y="761"/>
                    <a:pt x="637" y="740"/>
                  </a:cubicBezTo>
                  <a:lnTo>
                    <a:pt x="98" y="20"/>
                  </a:lnTo>
                  <a:cubicBezTo>
                    <a:pt x="87" y="7"/>
                    <a:pt x="72" y="1"/>
                    <a:pt x="5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56"/>
            <p:cNvSpPr/>
            <p:nvPr/>
          </p:nvSpPr>
          <p:spPr>
            <a:xfrm>
              <a:off x="1795433" y="1252029"/>
              <a:ext cx="424749" cy="334553"/>
            </a:xfrm>
            <a:custGeom>
              <a:avLst/>
              <a:gdLst/>
              <a:ahLst/>
              <a:cxnLst/>
              <a:rect l="l" t="t" r="r" b="b"/>
              <a:pathLst>
                <a:path w="8128" h="6402" extrusionOk="0">
                  <a:moveTo>
                    <a:pt x="1" y="0"/>
                  </a:moveTo>
                  <a:lnTo>
                    <a:pt x="606" y="3789"/>
                  </a:lnTo>
                  <a:lnTo>
                    <a:pt x="3105" y="6172"/>
                  </a:lnTo>
                  <a:lnTo>
                    <a:pt x="8128" y="6401"/>
                  </a:lnTo>
                  <a:lnTo>
                    <a:pt x="8069" y="5549"/>
                  </a:lnTo>
                  <a:lnTo>
                    <a:pt x="4078" y="471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56"/>
            <p:cNvSpPr/>
            <p:nvPr/>
          </p:nvSpPr>
          <p:spPr>
            <a:xfrm>
              <a:off x="1789998" y="1246855"/>
              <a:ext cx="435462" cy="344795"/>
            </a:xfrm>
            <a:custGeom>
              <a:avLst/>
              <a:gdLst/>
              <a:ahLst/>
              <a:cxnLst/>
              <a:rect l="l" t="t" r="r" b="b"/>
              <a:pathLst>
                <a:path w="8333" h="6598" extrusionOk="0">
                  <a:moveTo>
                    <a:pt x="258" y="429"/>
                  </a:moveTo>
                  <a:lnTo>
                    <a:pt x="4106" y="4872"/>
                  </a:lnTo>
                  <a:cubicBezTo>
                    <a:pt x="4120" y="4890"/>
                    <a:pt x="4140" y="4900"/>
                    <a:pt x="4161" y="4904"/>
                  </a:cubicBezTo>
                  <a:lnTo>
                    <a:pt x="8079" y="5728"/>
                  </a:lnTo>
                  <a:lnTo>
                    <a:pt x="8124" y="6396"/>
                  </a:lnTo>
                  <a:lnTo>
                    <a:pt x="3250" y="6174"/>
                  </a:lnTo>
                  <a:lnTo>
                    <a:pt x="800" y="3839"/>
                  </a:lnTo>
                  <a:lnTo>
                    <a:pt x="258" y="429"/>
                  </a:lnTo>
                  <a:close/>
                  <a:moveTo>
                    <a:pt x="107" y="1"/>
                  </a:moveTo>
                  <a:cubicBezTo>
                    <a:pt x="92" y="1"/>
                    <a:pt x="77" y="4"/>
                    <a:pt x="63" y="11"/>
                  </a:cubicBezTo>
                  <a:cubicBezTo>
                    <a:pt x="25" y="29"/>
                    <a:pt x="0" y="71"/>
                    <a:pt x="7" y="116"/>
                  </a:cubicBezTo>
                  <a:lnTo>
                    <a:pt x="609" y="3905"/>
                  </a:lnTo>
                  <a:cubicBezTo>
                    <a:pt x="613" y="3926"/>
                    <a:pt x="623" y="3947"/>
                    <a:pt x="641" y="3961"/>
                  </a:cubicBezTo>
                  <a:lnTo>
                    <a:pt x="3138" y="6341"/>
                  </a:lnTo>
                  <a:cubicBezTo>
                    <a:pt x="3156" y="6357"/>
                    <a:pt x="3180" y="6368"/>
                    <a:pt x="3201" y="6368"/>
                  </a:cubicBezTo>
                  <a:lnTo>
                    <a:pt x="8229" y="6598"/>
                  </a:lnTo>
                  <a:lnTo>
                    <a:pt x="8232" y="6598"/>
                  </a:lnTo>
                  <a:cubicBezTo>
                    <a:pt x="8260" y="6598"/>
                    <a:pt x="8284" y="6587"/>
                    <a:pt x="8305" y="6570"/>
                  </a:cubicBezTo>
                  <a:cubicBezTo>
                    <a:pt x="8323" y="6550"/>
                    <a:pt x="8333" y="6521"/>
                    <a:pt x="8333" y="6494"/>
                  </a:cubicBezTo>
                  <a:lnTo>
                    <a:pt x="8270" y="5641"/>
                  </a:lnTo>
                  <a:cubicBezTo>
                    <a:pt x="8267" y="5596"/>
                    <a:pt x="8236" y="5558"/>
                    <a:pt x="8194" y="5551"/>
                  </a:cubicBezTo>
                  <a:lnTo>
                    <a:pt x="4235" y="4719"/>
                  </a:lnTo>
                  <a:lnTo>
                    <a:pt x="182" y="37"/>
                  </a:lnTo>
                  <a:cubicBezTo>
                    <a:pt x="161" y="13"/>
                    <a:pt x="134" y="1"/>
                    <a:pt x="10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56"/>
            <p:cNvSpPr/>
            <p:nvPr/>
          </p:nvSpPr>
          <p:spPr>
            <a:xfrm>
              <a:off x="1803428" y="1269221"/>
              <a:ext cx="409699" cy="291336"/>
            </a:xfrm>
            <a:custGeom>
              <a:avLst/>
              <a:gdLst/>
              <a:ahLst/>
              <a:cxnLst/>
              <a:rect l="l" t="t" r="r" b="b"/>
              <a:pathLst>
                <a:path w="7840" h="5575" extrusionOk="0">
                  <a:moveTo>
                    <a:pt x="1" y="1"/>
                  </a:moveTo>
                  <a:lnTo>
                    <a:pt x="527" y="3289"/>
                  </a:lnTo>
                  <a:lnTo>
                    <a:pt x="575" y="3442"/>
                  </a:lnTo>
                  <a:lnTo>
                    <a:pt x="745" y="3606"/>
                  </a:lnTo>
                  <a:cubicBezTo>
                    <a:pt x="954" y="3390"/>
                    <a:pt x="1476" y="2868"/>
                    <a:pt x="1622" y="2868"/>
                  </a:cubicBezTo>
                  <a:cubicBezTo>
                    <a:pt x="1807" y="2868"/>
                    <a:pt x="3692" y="4524"/>
                    <a:pt x="3414" y="4660"/>
                  </a:cubicBezTo>
                  <a:lnTo>
                    <a:pt x="3139" y="4799"/>
                  </a:lnTo>
                  <a:lnTo>
                    <a:pt x="7840" y="5575"/>
                  </a:lnTo>
                  <a:lnTo>
                    <a:pt x="7822" y="5300"/>
                  </a:lnTo>
                  <a:lnTo>
                    <a:pt x="3904" y="4476"/>
                  </a:lnTo>
                  <a:cubicBezTo>
                    <a:pt x="3883" y="4472"/>
                    <a:pt x="3863" y="4462"/>
                    <a:pt x="3849" y="4444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56"/>
            <p:cNvSpPr/>
            <p:nvPr/>
          </p:nvSpPr>
          <p:spPr>
            <a:xfrm>
              <a:off x="2217096" y="1541953"/>
              <a:ext cx="128553" cy="62604"/>
            </a:xfrm>
            <a:custGeom>
              <a:avLst/>
              <a:gdLst/>
              <a:ahLst/>
              <a:cxnLst/>
              <a:rect l="l" t="t" r="r" b="b"/>
              <a:pathLst>
                <a:path w="2460" h="1198" extrusionOk="0">
                  <a:moveTo>
                    <a:pt x="0" y="1"/>
                  </a:moveTo>
                  <a:lnTo>
                    <a:pt x="59" y="853"/>
                  </a:lnTo>
                  <a:lnTo>
                    <a:pt x="1110" y="864"/>
                  </a:lnTo>
                  <a:cubicBezTo>
                    <a:pt x="1110" y="864"/>
                    <a:pt x="2008" y="1197"/>
                    <a:pt x="2250" y="1197"/>
                  </a:cubicBezTo>
                  <a:cubicBezTo>
                    <a:pt x="2261" y="1197"/>
                    <a:pt x="2271" y="1196"/>
                    <a:pt x="2279" y="1195"/>
                  </a:cubicBezTo>
                  <a:cubicBezTo>
                    <a:pt x="2460" y="1156"/>
                    <a:pt x="2387" y="903"/>
                    <a:pt x="2387" y="903"/>
                  </a:cubicBezTo>
                  <a:lnTo>
                    <a:pt x="1075" y="63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56"/>
            <p:cNvSpPr/>
            <p:nvPr/>
          </p:nvSpPr>
          <p:spPr>
            <a:xfrm>
              <a:off x="2211400" y="1536309"/>
              <a:ext cx="138064" cy="73317"/>
            </a:xfrm>
            <a:custGeom>
              <a:avLst/>
              <a:gdLst/>
              <a:ahLst/>
              <a:cxnLst/>
              <a:rect l="l" t="t" r="r" b="b"/>
              <a:pathLst>
                <a:path w="2642" h="1403" extrusionOk="0">
                  <a:moveTo>
                    <a:pt x="214" y="213"/>
                  </a:moveTo>
                  <a:lnTo>
                    <a:pt x="1153" y="269"/>
                  </a:lnTo>
                  <a:lnTo>
                    <a:pt x="2409" y="1073"/>
                  </a:lnTo>
                  <a:cubicBezTo>
                    <a:pt x="2416" y="1107"/>
                    <a:pt x="2416" y="1160"/>
                    <a:pt x="2398" y="1188"/>
                  </a:cubicBezTo>
                  <a:cubicBezTo>
                    <a:pt x="2395" y="1194"/>
                    <a:pt x="2388" y="1202"/>
                    <a:pt x="2367" y="1205"/>
                  </a:cubicBezTo>
                  <a:cubicBezTo>
                    <a:pt x="2363" y="1206"/>
                    <a:pt x="2357" y="1206"/>
                    <a:pt x="2350" y="1206"/>
                  </a:cubicBezTo>
                  <a:cubicBezTo>
                    <a:pt x="2217" y="1206"/>
                    <a:pt x="1691" y="1044"/>
                    <a:pt x="1253" y="881"/>
                  </a:cubicBezTo>
                  <a:lnTo>
                    <a:pt x="262" y="860"/>
                  </a:lnTo>
                  <a:lnTo>
                    <a:pt x="214" y="213"/>
                  </a:lnTo>
                  <a:close/>
                  <a:moveTo>
                    <a:pt x="1" y="1"/>
                  </a:moveTo>
                  <a:lnTo>
                    <a:pt x="78" y="1059"/>
                  </a:lnTo>
                  <a:lnTo>
                    <a:pt x="1202" y="1073"/>
                  </a:lnTo>
                  <a:cubicBezTo>
                    <a:pt x="1441" y="1160"/>
                    <a:pt x="2120" y="1403"/>
                    <a:pt x="2364" y="1403"/>
                  </a:cubicBezTo>
                  <a:cubicBezTo>
                    <a:pt x="2381" y="1403"/>
                    <a:pt x="2395" y="1400"/>
                    <a:pt x="2406" y="1400"/>
                  </a:cubicBezTo>
                  <a:cubicBezTo>
                    <a:pt x="2478" y="1386"/>
                    <a:pt x="2534" y="1348"/>
                    <a:pt x="2569" y="1289"/>
                  </a:cubicBezTo>
                  <a:cubicBezTo>
                    <a:pt x="2642" y="1167"/>
                    <a:pt x="2597" y="1000"/>
                    <a:pt x="2594" y="982"/>
                  </a:cubicBezTo>
                  <a:lnTo>
                    <a:pt x="2583" y="948"/>
                  </a:lnTo>
                  <a:lnTo>
                    <a:pt x="1216" y="7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56"/>
            <p:cNvSpPr/>
            <p:nvPr/>
          </p:nvSpPr>
          <p:spPr>
            <a:xfrm>
              <a:off x="2219970" y="1573830"/>
              <a:ext cx="68614" cy="32347"/>
            </a:xfrm>
            <a:custGeom>
              <a:avLst/>
              <a:gdLst/>
              <a:ahLst/>
              <a:cxnLst/>
              <a:rect l="l" t="t" r="r" b="b"/>
              <a:pathLst>
                <a:path w="1313" h="619" extrusionOk="0">
                  <a:moveTo>
                    <a:pt x="693" y="0"/>
                  </a:moveTo>
                  <a:lnTo>
                    <a:pt x="1" y="111"/>
                  </a:lnTo>
                  <a:lnTo>
                    <a:pt x="1128" y="619"/>
                  </a:lnTo>
                  <a:cubicBezTo>
                    <a:pt x="1128" y="619"/>
                    <a:pt x="1312" y="365"/>
                    <a:pt x="1055" y="25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56"/>
            <p:cNvSpPr/>
            <p:nvPr/>
          </p:nvSpPr>
          <p:spPr>
            <a:xfrm>
              <a:off x="2217775" y="1569650"/>
              <a:ext cx="71384" cy="41858"/>
            </a:xfrm>
            <a:custGeom>
              <a:avLst/>
              <a:gdLst/>
              <a:ahLst/>
              <a:cxnLst/>
              <a:rect l="l" t="t" r="r" b="b"/>
              <a:pathLst>
                <a:path w="1366" h="801" extrusionOk="0">
                  <a:moveTo>
                    <a:pt x="791" y="0"/>
                  </a:moveTo>
                  <a:lnTo>
                    <a:pt x="676" y="160"/>
                  </a:lnTo>
                  <a:lnTo>
                    <a:pt x="1041" y="418"/>
                  </a:lnTo>
                  <a:cubicBezTo>
                    <a:pt x="1048" y="421"/>
                    <a:pt x="1052" y="424"/>
                    <a:pt x="1059" y="428"/>
                  </a:cubicBezTo>
                  <a:cubicBezTo>
                    <a:pt x="1121" y="452"/>
                    <a:pt x="1128" y="484"/>
                    <a:pt x="1131" y="490"/>
                  </a:cubicBezTo>
                  <a:cubicBezTo>
                    <a:pt x="1139" y="514"/>
                    <a:pt x="1136" y="546"/>
                    <a:pt x="1125" y="570"/>
                  </a:cubicBezTo>
                  <a:lnTo>
                    <a:pt x="81" y="101"/>
                  </a:lnTo>
                  <a:lnTo>
                    <a:pt x="1" y="278"/>
                  </a:lnTo>
                  <a:lnTo>
                    <a:pt x="1131" y="790"/>
                  </a:lnTo>
                  <a:cubicBezTo>
                    <a:pt x="1142" y="797"/>
                    <a:pt x="1156" y="800"/>
                    <a:pt x="1170" y="800"/>
                  </a:cubicBezTo>
                  <a:cubicBezTo>
                    <a:pt x="1202" y="800"/>
                    <a:pt x="1232" y="782"/>
                    <a:pt x="1253" y="758"/>
                  </a:cubicBezTo>
                  <a:cubicBezTo>
                    <a:pt x="1264" y="741"/>
                    <a:pt x="1365" y="591"/>
                    <a:pt x="1323" y="438"/>
                  </a:cubicBezTo>
                  <a:cubicBezTo>
                    <a:pt x="1306" y="383"/>
                    <a:pt x="1264" y="302"/>
                    <a:pt x="1149" y="251"/>
                  </a:cubicBezTo>
                  <a:lnTo>
                    <a:pt x="79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56"/>
            <p:cNvSpPr/>
            <p:nvPr/>
          </p:nvSpPr>
          <p:spPr>
            <a:xfrm>
              <a:off x="4644285" y="2689893"/>
              <a:ext cx="130539" cy="176839"/>
            </a:xfrm>
            <a:custGeom>
              <a:avLst/>
              <a:gdLst/>
              <a:ahLst/>
              <a:cxnLst/>
              <a:rect l="l" t="t" r="r" b="b"/>
              <a:pathLst>
                <a:path w="2498" h="3384" extrusionOk="0">
                  <a:moveTo>
                    <a:pt x="1935" y="0"/>
                  </a:moveTo>
                  <a:cubicBezTo>
                    <a:pt x="1739" y="0"/>
                    <a:pt x="1499" y="58"/>
                    <a:pt x="1245" y="182"/>
                  </a:cubicBezTo>
                  <a:cubicBezTo>
                    <a:pt x="539" y="527"/>
                    <a:pt x="167" y="1397"/>
                    <a:pt x="163" y="1648"/>
                  </a:cubicBezTo>
                  <a:cubicBezTo>
                    <a:pt x="156" y="1894"/>
                    <a:pt x="0" y="3383"/>
                    <a:pt x="0" y="3383"/>
                  </a:cubicBezTo>
                  <a:lnTo>
                    <a:pt x="2042" y="3151"/>
                  </a:lnTo>
                  <a:cubicBezTo>
                    <a:pt x="2042" y="3151"/>
                    <a:pt x="1952" y="1685"/>
                    <a:pt x="2008" y="1306"/>
                  </a:cubicBezTo>
                  <a:cubicBezTo>
                    <a:pt x="2067" y="927"/>
                    <a:pt x="2411" y="495"/>
                    <a:pt x="2411" y="495"/>
                  </a:cubicBezTo>
                  <a:cubicBezTo>
                    <a:pt x="2498" y="182"/>
                    <a:pt x="2284" y="0"/>
                    <a:pt x="193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56"/>
            <p:cNvSpPr/>
            <p:nvPr/>
          </p:nvSpPr>
          <p:spPr>
            <a:xfrm>
              <a:off x="4638432" y="2684615"/>
              <a:ext cx="139684" cy="187918"/>
            </a:xfrm>
            <a:custGeom>
              <a:avLst/>
              <a:gdLst/>
              <a:ahLst/>
              <a:cxnLst/>
              <a:rect l="l" t="t" r="r" b="b"/>
              <a:pathLst>
                <a:path w="2673" h="3596" extrusionOk="0">
                  <a:moveTo>
                    <a:pt x="2043" y="200"/>
                  </a:moveTo>
                  <a:cubicBezTo>
                    <a:pt x="2189" y="200"/>
                    <a:pt x="2297" y="235"/>
                    <a:pt x="2363" y="287"/>
                  </a:cubicBezTo>
                  <a:cubicBezTo>
                    <a:pt x="2436" y="350"/>
                    <a:pt x="2457" y="437"/>
                    <a:pt x="2429" y="554"/>
                  </a:cubicBezTo>
                  <a:cubicBezTo>
                    <a:pt x="2363" y="642"/>
                    <a:pt x="2075" y="1031"/>
                    <a:pt x="2022" y="1394"/>
                  </a:cubicBezTo>
                  <a:cubicBezTo>
                    <a:pt x="1970" y="1728"/>
                    <a:pt x="2029" y="2830"/>
                    <a:pt x="2046" y="3164"/>
                  </a:cubicBezTo>
                  <a:lnTo>
                    <a:pt x="223" y="3369"/>
                  </a:lnTo>
                  <a:cubicBezTo>
                    <a:pt x="262" y="3008"/>
                    <a:pt x="369" y="1961"/>
                    <a:pt x="373" y="1749"/>
                  </a:cubicBezTo>
                  <a:cubicBezTo>
                    <a:pt x="379" y="1522"/>
                    <a:pt x="742" y="694"/>
                    <a:pt x="1399" y="371"/>
                  </a:cubicBezTo>
                  <a:cubicBezTo>
                    <a:pt x="1649" y="249"/>
                    <a:pt x="1872" y="200"/>
                    <a:pt x="2043" y="200"/>
                  </a:cubicBezTo>
                  <a:close/>
                  <a:moveTo>
                    <a:pt x="2049" y="0"/>
                  </a:moveTo>
                  <a:cubicBezTo>
                    <a:pt x="1831" y="0"/>
                    <a:pt x="1574" y="65"/>
                    <a:pt x="1312" y="193"/>
                  </a:cubicBezTo>
                  <a:cubicBezTo>
                    <a:pt x="578" y="551"/>
                    <a:pt x="182" y="1442"/>
                    <a:pt x="175" y="1744"/>
                  </a:cubicBezTo>
                  <a:cubicBezTo>
                    <a:pt x="167" y="1985"/>
                    <a:pt x="15" y="3456"/>
                    <a:pt x="15" y="3474"/>
                  </a:cubicBezTo>
                  <a:lnTo>
                    <a:pt x="0" y="3596"/>
                  </a:lnTo>
                  <a:lnTo>
                    <a:pt x="2258" y="3342"/>
                  </a:lnTo>
                  <a:lnTo>
                    <a:pt x="2252" y="3247"/>
                  </a:lnTo>
                  <a:cubicBezTo>
                    <a:pt x="2252" y="3231"/>
                    <a:pt x="2161" y="1786"/>
                    <a:pt x="2216" y="1425"/>
                  </a:cubicBezTo>
                  <a:cubicBezTo>
                    <a:pt x="2269" y="1073"/>
                    <a:pt x="2596" y="666"/>
                    <a:pt x="2600" y="659"/>
                  </a:cubicBezTo>
                  <a:lnTo>
                    <a:pt x="2617" y="625"/>
                  </a:lnTo>
                  <a:cubicBezTo>
                    <a:pt x="2672" y="423"/>
                    <a:pt x="2627" y="249"/>
                    <a:pt x="2488" y="134"/>
                  </a:cubicBezTo>
                  <a:cubicBezTo>
                    <a:pt x="2381" y="44"/>
                    <a:pt x="2228" y="0"/>
                    <a:pt x="204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56"/>
            <p:cNvSpPr/>
            <p:nvPr/>
          </p:nvSpPr>
          <p:spPr>
            <a:xfrm>
              <a:off x="4655206" y="2758507"/>
              <a:ext cx="90196" cy="95109"/>
            </a:xfrm>
            <a:custGeom>
              <a:avLst/>
              <a:gdLst/>
              <a:ahLst/>
              <a:cxnLst/>
              <a:rect l="l" t="t" r="r" b="b"/>
              <a:pathLst>
                <a:path w="1726" h="1820" extrusionOk="0">
                  <a:moveTo>
                    <a:pt x="640" y="1"/>
                  </a:moveTo>
                  <a:cubicBezTo>
                    <a:pt x="577" y="1"/>
                    <a:pt x="532" y="4"/>
                    <a:pt x="514" y="21"/>
                  </a:cubicBezTo>
                  <a:cubicBezTo>
                    <a:pt x="490" y="42"/>
                    <a:pt x="455" y="87"/>
                    <a:pt x="418" y="142"/>
                  </a:cubicBezTo>
                  <a:cubicBezTo>
                    <a:pt x="334" y="261"/>
                    <a:pt x="215" y="428"/>
                    <a:pt x="38" y="553"/>
                  </a:cubicBezTo>
                  <a:cubicBezTo>
                    <a:pt x="28" y="672"/>
                    <a:pt x="13" y="825"/>
                    <a:pt x="0" y="988"/>
                  </a:cubicBezTo>
                  <a:cubicBezTo>
                    <a:pt x="195" y="943"/>
                    <a:pt x="448" y="891"/>
                    <a:pt x="647" y="852"/>
                  </a:cubicBezTo>
                  <a:cubicBezTo>
                    <a:pt x="1019" y="786"/>
                    <a:pt x="1190" y="717"/>
                    <a:pt x="1190" y="717"/>
                  </a:cubicBezTo>
                  <a:lnTo>
                    <a:pt x="1190" y="717"/>
                  </a:lnTo>
                  <a:lnTo>
                    <a:pt x="1127" y="1820"/>
                  </a:lnTo>
                  <a:lnTo>
                    <a:pt x="1725" y="1750"/>
                  </a:lnTo>
                  <a:cubicBezTo>
                    <a:pt x="1712" y="1462"/>
                    <a:pt x="1666" y="602"/>
                    <a:pt x="1683" y="157"/>
                  </a:cubicBezTo>
                  <a:lnTo>
                    <a:pt x="1683" y="157"/>
                  </a:lnTo>
                  <a:cubicBezTo>
                    <a:pt x="1656" y="160"/>
                    <a:pt x="1624" y="163"/>
                    <a:pt x="1597" y="163"/>
                  </a:cubicBezTo>
                  <a:cubicBezTo>
                    <a:pt x="1555" y="163"/>
                    <a:pt x="1513" y="157"/>
                    <a:pt x="1478" y="147"/>
                  </a:cubicBezTo>
                  <a:cubicBezTo>
                    <a:pt x="1207" y="66"/>
                    <a:pt x="835" y="1"/>
                    <a:pt x="64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56"/>
            <p:cNvSpPr/>
            <p:nvPr/>
          </p:nvSpPr>
          <p:spPr>
            <a:xfrm>
              <a:off x="4649719" y="2765562"/>
              <a:ext cx="101275" cy="92966"/>
            </a:xfrm>
            <a:custGeom>
              <a:avLst/>
              <a:gdLst/>
              <a:ahLst/>
              <a:cxnLst/>
              <a:rect l="l" t="t" r="r" b="b"/>
              <a:pathLst>
                <a:path w="1938" h="1779" extrusionOk="0">
                  <a:moveTo>
                    <a:pt x="143" y="418"/>
                  </a:moveTo>
                  <a:lnTo>
                    <a:pt x="143" y="418"/>
                  </a:lnTo>
                  <a:cubicBezTo>
                    <a:pt x="112" y="439"/>
                    <a:pt x="73" y="463"/>
                    <a:pt x="38" y="481"/>
                  </a:cubicBezTo>
                  <a:cubicBezTo>
                    <a:pt x="28" y="596"/>
                    <a:pt x="14" y="731"/>
                    <a:pt x="1" y="874"/>
                  </a:cubicBezTo>
                  <a:cubicBezTo>
                    <a:pt x="35" y="868"/>
                    <a:pt x="67" y="860"/>
                    <a:pt x="105" y="853"/>
                  </a:cubicBezTo>
                  <a:cubicBezTo>
                    <a:pt x="118" y="690"/>
                    <a:pt x="133" y="537"/>
                    <a:pt x="143" y="418"/>
                  </a:cubicBezTo>
                  <a:close/>
                  <a:moveTo>
                    <a:pt x="1889" y="1"/>
                  </a:moveTo>
                  <a:cubicBezTo>
                    <a:pt x="1854" y="12"/>
                    <a:pt x="1823" y="18"/>
                    <a:pt x="1788" y="22"/>
                  </a:cubicBezTo>
                  <a:cubicBezTo>
                    <a:pt x="1771" y="467"/>
                    <a:pt x="1817" y="1327"/>
                    <a:pt x="1830" y="1615"/>
                  </a:cubicBezTo>
                  <a:lnTo>
                    <a:pt x="1232" y="1685"/>
                  </a:lnTo>
                  <a:lnTo>
                    <a:pt x="1225" y="1772"/>
                  </a:lnTo>
                  <a:cubicBezTo>
                    <a:pt x="1225" y="1772"/>
                    <a:pt x="1242" y="1775"/>
                    <a:pt x="1270" y="1779"/>
                  </a:cubicBezTo>
                  <a:lnTo>
                    <a:pt x="1938" y="1703"/>
                  </a:lnTo>
                  <a:cubicBezTo>
                    <a:pt x="1938" y="1703"/>
                    <a:pt x="1862" y="516"/>
                    <a:pt x="1889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56"/>
            <p:cNvSpPr/>
            <p:nvPr/>
          </p:nvSpPr>
          <p:spPr>
            <a:xfrm>
              <a:off x="4554245" y="2560190"/>
              <a:ext cx="301630" cy="232598"/>
            </a:xfrm>
            <a:custGeom>
              <a:avLst/>
              <a:gdLst/>
              <a:ahLst/>
              <a:cxnLst/>
              <a:rect l="l" t="t" r="r" b="b"/>
              <a:pathLst>
                <a:path w="5772" h="4451" extrusionOk="0">
                  <a:moveTo>
                    <a:pt x="2557" y="0"/>
                  </a:moveTo>
                  <a:cubicBezTo>
                    <a:pt x="1963" y="0"/>
                    <a:pt x="1410" y="263"/>
                    <a:pt x="1104" y="897"/>
                  </a:cubicBezTo>
                  <a:cubicBezTo>
                    <a:pt x="919" y="1283"/>
                    <a:pt x="801" y="1537"/>
                    <a:pt x="752" y="1760"/>
                  </a:cubicBezTo>
                  <a:cubicBezTo>
                    <a:pt x="588" y="1861"/>
                    <a:pt x="164" y="2126"/>
                    <a:pt x="77" y="2198"/>
                  </a:cubicBezTo>
                  <a:cubicBezTo>
                    <a:pt x="1" y="2264"/>
                    <a:pt x="279" y="2460"/>
                    <a:pt x="429" y="2553"/>
                  </a:cubicBezTo>
                  <a:cubicBezTo>
                    <a:pt x="137" y="3266"/>
                    <a:pt x="182" y="4021"/>
                    <a:pt x="265" y="4192"/>
                  </a:cubicBezTo>
                  <a:cubicBezTo>
                    <a:pt x="361" y="4383"/>
                    <a:pt x="697" y="4450"/>
                    <a:pt x="1049" y="4450"/>
                  </a:cubicBezTo>
                  <a:cubicBezTo>
                    <a:pt x="1236" y="4450"/>
                    <a:pt x="1428" y="4431"/>
                    <a:pt x="1590" y="4401"/>
                  </a:cubicBezTo>
                  <a:cubicBezTo>
                    <a:pt x="2061" y="4317"/>
                    <a:pt x="2248" y="3865"/>
                    <a:pt x="2377" y="3743"/>
                  </a:cubicBezTo>
                  <a:cubicBezTo>
                    <a:pt x="2412" y="3710"/>
                    <a:pt x="2488" y="3697"/>
                    <a:pt x="2583" y="3697"/>
                  </a:cubicBezTo>
                  <a:cubicBezTo>
                    <a:pt x="2845" y="3697"/>
                    <a:pt x="3262" y="3794"/>
                    <a:pt x="3438" y="3847"/>
                  </a:cubicBezTo>
                  <a:cubicBezTo>
                    <a:pt x="3465" y="3855"/>
                    <a:pt x="3497" y="3859"/>
                    <a:pt x="3531" y="3859"/>
                  </a:cubicBezTo>
                  <a:cubicBezTo>
                    <a:pt x="3800" y="3859"/>
                    <a:pt x="4266" y="3624"/>
                    <a:pt x="4562" y="3232"/>
                  </a:cubicBezTo>
                  <a:cubicBezTo>
                    <a:pt x="5772" y="1637"/>
                    <a:pt x="4038" y="0"/>
                    <a:pt x="255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56"/>
            <p:cNvSpPr/>
            <p:nvPr/>
          </p:nvSpPr>
          <p:spPr>
            <a:xfrm>
              <a:off x="4552260" y="2555017"/>
              <a:ext cx="273673" cy="242997"/>
            </a:xfrm>
            <a:custGeom>
              <a:avLst/>
              <a:gdLst/>
              <a:ahLst/>
              <a:cxnLst/>
              <a:rect l="l" t="t" r="r" b="b"/>
              <a:pathLst>
                <a:path w="5237" h="4650" extrusionOk="0">
                  <a:moveTo>
                    <a:pt x="2596" y="200"/>
                  </a:moveTo>
                  <a:cubicBezTo>
                    <a:pt x="3441" y="200"/>
                    <a:pt x="4360" y="756"/>
                    <a:pt x="4732" y="1501"/>
                  </a:cubicBezTo>
                  <a:cubicBezTo>
                    <a:pt x="4938" y="1911"/>
                    <a:pt x="5070" y="2551"/>
                    <a:pt x="4523" y="3272"/>
                  </a:cubicBezTo>
                  <a:cubicBezTo>
                    <a:pt x="4239" y="3647"/>
                    <a:pt x="3795" y="3861"/>
                    <a:pt x="3571" y="3861"/>
                  </a:cubicBezTo>
                  <a:cubicBezTo>
                    <a:pt x="3546" y="3861"/>
                    <a:pt x="3523" y="3858"/>
                    <a:pt x="3504" y="3853"/>
                  </a:cubicBezTo>
                  <a:cubicBezTo>
                    <a:pt x="3497" y="3850"/>
                    <a:pt x="2986" y="3698"/>
                    <a:pt x="2634" y="3698"/>
                  </a:cubicBezTo>
                  <a:cubicBezTo>
                    <a:pt x="2509" y="3698"/>
                    <a:pt x="2404" y="3717"/>
                    <a:pt x="2349" y="3769"/>
                  </a:cubicBezTo>
                  <a:cubicBezTo>
                    <a:pt x="2311" y="3807"/>
                    <a:pt x="2272" y="3859"/>
                    <a:pt x="2227" y="3922"/>
                  </a:cubicBezTo>
                  <a:cubicBezTo>
                    <a:pt x="2099" y="4103"/>
                    <a:pt x="1924" y="4346"/>
                    <a:pt x="1611" y="4402"/>
                  </a:cubicBezTo>
                  <a:cubicBezTo>
                    <a:pt x="1443" y="4433"/>
                    <a:pt x="1263" y="4449"/>
                    <a:pt x="1094" y="4449"/>
                  </a:cubicBezTo>
                  <a:cubicBezTo>
                    <a:pt x="756" y="4449"/>
                    <a:pt x="460" y="4385"/>
                    <a:pt x="390" y="4245"/>
                  </a:cubicBezTo>
                  <a:cubicBezTo>
                    <a:pt x="331" y="4124"/>
                    <a:pt x="268" y="3404"/>
                    <a:pt x="561" y="2690"/>
                  </a:cubicBezTo>
                  <a:lnTo>
                    <a:pt x="592" y="2614"/>
                  </a:lnTo>
                  <a:lnTo>
                    <a:pt x="519" y="2569"/>
                  </a:lnTo>
                  <a:cubicBezTo>
                    <a:pt x="345" y="2457"/>
                    <a:pt x="258" y="2381"/>
                    <a:pt x="220" y="2342"/>
                  </a:cubicBezTo>
                  <a:cubicBezTo>
                    <a:pt x="317" y="2273"/>
                    <a:pt x="543" y="2127"/>
                    <a:pt x="843" y="1942"/>
                  </a:cubicBezTo>
                  <a:lnTo>
                    <a:pt x="877" y="1921"/>
                  </a:lnTo>
                  <a:lnTo>
                    <a:pt x="888" y="1880"/>
                  </a:lnTo>
                  <a:cubicBezTo>
                    <a:pt x="933" y="1668"/>
                    <a:pt x="1047" y="1420"/>
                    <a:pt x="1232" y="1038"/>
                  </a:cubicBezTo>
                  <a:cubicBezTo>
                    <a:pt x="1493" y="502"/>
                    <a:pt x="1973" y="203"/>
                    <a:pt x="2582" y="200"/>
                  </a:cubicBezTo>
                  <a:close/>
                  <a:moveTo>
                    <a:pt x="2582" y="1"/>
                  </a:moveTo>
                  <a:cubicBezTo>
                    <a:pt x="1890" y="4"/>
                    <a:pt x="1347" y="346"/>
                    <a:pt x="1055" y="954"/>
                  </a:cubicBezTo>
                  <a:cubicBezTo>
                    <a:pt x="874" y="1323"/>
                    <a:pt x="759" y="1573"/>
                    <a:pt x="703" y="1796"/>
                  </a:cubicBezTo>
                  <a:cubicBezTo>
                    <a:pt x="480" y="1936"/>
                    <a:pt x="136" y="2151"/>
                    <a:pt x="53" y="2220"/>
                  </a:cubicBezTo>
                  <a:cubicBezTo>
                    <a:pt x="18" y="2252"/>
                    <a:pt x="0" y="2294"/>
                    <a:pt x="4" y="2336"/>
                  </a:cubicBezTo>
                  <a:cubicBezTo>
                    <a:pt x="8" y="2381"/>
                    <a:pt x="14" y="2471"/>
                    <a:pt x="345" y="2690"/>
                  </a:cubicBezTo>
                  <a:cubicBezTo>
                    <a:pt x="80" y="3394"/>
                    <a:pt x="119" y="4138"/>
                    <a:pt x="212" y="4333"/>
                  </a:cubicBezTo>
                  <a:cubicBezTo>
                    <a:pt x="334" y="4576"/>
                    <a:pt x="718" y="4649"/>
                    <a:pt x="1086" y="4649"/>
                  </a:cubicBezTo>
                  <a:cubicBezTo>
                    <a:pt x="1294" y="4649"/>
                    <a:pt x="1497" y="4625"/>
                    <a:pt x="1646" y="4597"/>
                  </a:cubicBezTo>
                  <a:cubicBezTo>
                    <a:pt x="2043" y="4527"/>
                    <a:pt x="2258" y="4221"/>
                    <a:pt x="2388" y="4036"/>
                  </a:cubicBezTo>
                  <a:cubicBezTo>
                    <a:pt x="2425" y="3981"/>
                    <a:pt x="2460" y="3936"/>
                    <a:pt x="2484" y="3915"/>
                  </a:cubicBezTo>
                  <a:cubicBezTo>
                    <a:pt x="2504" y="3900"/>
                    <a:pt x="2548" y="3894"/>
                    <a:pt x="2610" y="3894"/>
                  </a:cubicBezTo>
                  <a:cubicBezTo>
                    <a:pt x="2806" y="3894"/>
                    <a:pt x="3175" y="3961"/>
                    <a:pt x="3448" y="4041"/>
                  </a:cubicBezTo>
                  <a:cubicBezTo>
                    <a:pt x="3484" y="4051"/>
                    <a:pt x="3524" y="4056"/>
                    <a:pt x="3568" y="4056"/>
                  </a:cubicBezTo>
                  <a:cubicBezTo>
                    <a:pt x="3877" y="4056"/>
                    <a:pt x="4366" y="3807"/>
                    <a:pt x="4680" y="3389"/>
                  </a:cubicBezTo>
                  <a:cubicBezTo>
                    <a:pt x="5153" y="2767"/>
                    <a:pt x="5237" y="2064"/>
                    <a:pt x="4909" y="1410"/>
                  </a:cubicBezTo>
                  <a:cubicBezTo>
                    <a:pt x="4506" y="606"/>
                    <a:pt x="3511" y="1"/>
                    <a:pt x="259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56"/>
            <p:cNvSpPr/>
            <p:nvPr/>
          </p:nvSpPr>
          <p:spPr>
            <a:xfrm>
              <a:off x="4588056" y="2717747"/>
              <a:ext cx="162939" cy="69868"/>
            </a:xfrm>
            <a:custGeom>
              <a:avLst/>
              <a:gdLst/>
              <a:ahLst/>
              <a:cxnLst/>
              <a:rect l="l" t="t" r="r" b="b"/>
              <a:pathLst>
                <a:path w="3118" h="1337" extrusionOk="0">
                  <a:moveTo>
                    <a:pt x="2234" y="1"/>
                  </a:moveTo>
                  <a:cubicBezTo>
                    <a:pt x="2234" y="1"/>
                    <a:pt x="2269" y="171"/>
                    <a:pt x="1932" y="307"/>
                  </a:cubicBezTo>
                  <a:cubicBezTo>
                    <a:pt x="1591" y="442"/>
                    <a:pt x="1521" y="342"/>
                    <a:pt x="1420" y="582"/>
                  </a:cubicBezTo>
                  <a:cubicBezTo>
                    <a:pt x="1319" y="818"/>
                    <a:pt x="1215" y="1089"/>
                    <a:pt x="742" y="1191"/>
                  </a:cubicBezTo>
                  <a:cubicBezTo>
                    <a:pt x="508" y="1243"/>
                    <a:pt x="227" y="1274"/>
                    <a:pt x="1" y="1295"/>
                  </a:cubicBezTo>
                  <a:cubicBezTo>
                    <a:pt x="116" y="1323"/>
                    <a:pt x="258" y="1337"/>
                    <a:pt x="412" y="1337"/>
                  </a:cubicBezTo>
                  <a:cubicBezTo>
                    <a:pt x="579" y="1337"/>
                    <a:pt x="759" y="1319"/>
                    <a:pt x="926" y="1288"/>
                  </a:cubicBezTo>
                  <a:cubicBezTo>
                    <a:pt x="1239" y="1232"/>
                    <a:pt x="1414" y="989"/>
                    <a:pt x="1542" y="808"/>
                  </a:cubicBezTo>
                  <a:cubicBezTo>
                    <a:pt x="1587" y="745"/>
                    <a:pt x="1626" y="693"/>
                    <a:pt x="1664" y="655"/>
                  </a:cubicBezTo>
                  <a:cubicBezTo>
                    <a:pt x="1719" y="603"/>
                    <a:pt x="1824" y="585"/>
                    <a:pt x="1949" y="585"/>
                  </a:cubicBezTo>
                  <a:cubicBezTo>
                    <a:pt x="2300" y="585"/>
                    <a:pt x="2812" y="735"/>
                    <a:pt x="2819" y="739"/>
                  </a:cubicBezTo>
                  <a:cubicBezTo>
                    <a:pt x="2840" y="742"/>
                    <a:pt x="2861" y="745"/>
                    <a:pt x="2888" y="745"/>
                  </a:cubicBezTo>
                  <a:cubicBezTo>
                    <a:pt x="2923" y="745"/>
                    <a:pt x="2965" y="742"/>
                    <a:pt x="3007" y="731"/>
                  </a:cubicBezTo>
                  <a:cubicBezTo>
                    <a:pt x="3101" y="488"/>
                    <a:pt x="3118" y="206"/>
                    <a:pt x="3118" y="206"/>
                  </a:cubicBezTo>
                  <a:lnTo>
                    <a:pt x="223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56"/>
            <p:cNvSpPr/>
            <p:nvPr/>
          </p:nvSpPr>
          <p:spPr>
            <a:xfrm>
              <a:off x="4575723" y="2748317"/>
              <a:ext cx="169471" cy="44419"/>
            </a:xfrm>
            <a:custGeom>
              <a:avLst/>
              <a:gdLst/>
              <a:ahLst/>
              <a:cxnLst/>
              <a:rect l="l" t="t" r="r" b="b"/>
              <a:pathLst>
                <a:path w="3243" h="850" extrusionOk="0">
                  <a:moveTo>
                    <a:pt x="2185" y="0"/>
                  </a:moveTo>
                  <a:cubicBezTo>
                    <a:pt x="2060" y="0"/>
                    <a:pt x="1955" y="18"/>
                    <a:pt x="1900" y="70"/>
                  </a:cubicBezTo>
                  <a:cubicBezTo>
                    <a:pt x="1862" y="108"/>
                    <a:pt x="1823" y="160"/>
                    <a:pt x="1778" y="223"/>
                  </a:cubicBezTo>
                  <a:cubicBezTo>
                    <a:pt x="1650" y="404"/>
                    <a:pt x="1475" y="647"/>
                    <a:pt x="1162" y="703"/>
                  </a:cubicBezTo>
                  <a:cubicBezTo>
                    <a:pt x="995" y="734"/>
                    <a:pt x="815" y="752"/>
                    <a:pt x="648" y="752"/>
                  </a:cubicBezTo>
                  <a:cubicBezTo>
                    <a:pt x="494" y="752"/>
                    <a:pt x="352" y="738"/>
                    <a:pt x="237" y="710"/>
                  </a:cubicBezTo>
                  <a:cubicBezTo>
                    <a:pt x="147" y="721"/>
                    <a:pt x="66" y="727"/>
                    <a:pt x="0" y="731"/>
                  </a:cubicBezTo>
                  <a:cubicBezTo>
                    <a:pt x="153" y="818"/>
                    <a:pt x="394" y="849"/>
                    <a:pt x="644" y="849"/>
                  </a:cubicBezTo>
                  <a:cubicBezTo>
                    <a:pt x="828" y="849"/>
                    <a:pt x="1020" y="832"/>
                    <a:pt x="1179" y="801"/>
                  </a:cubicBezTo>
                  <a:cubicBezTo>
                    <a:pt x="1650" y="717"/>
                    <a:pt x="1837" y="265"/>
                    <a:pt x="1966" y="143"/>
                  </a:cubicBezTo>
                  <a:cubicBezTo>
                    <a:pt x="2001" y="108"/>
                    <a:pt x="2077" y="98"/>
                    <a:pt x="2171" y="98"/>
                  </a:cubicBezTo>
                  <a:cubicBezTo>
                    <a:pt x="2432" y="98"/>
                    <a:pt x="2849" y="196"/>
                    <a:pt x="3027" y="247"/>
                  </a:cubicBezTo>
                  <a:cubicBezTo>
                    <a:pt x="3052" y="254"/>
                    <a:pt x="3079" y="258"/>
                    <a:pt x="3111" y="258"/>
                  </a:cubicBezTo>
                  <a:cubicBezTo>
                    <a:pt x="3135" y="258"/>
                    <a:pt x="3166" y="254"/>
                    <a:pt x="3198" y="251"/>
                  </a:cubicBezTo>
                  <a:cubicBezTo>
                    <a:pt x="3215" y="216"/>
                    <a:pt x="3229" y="181"/>
                    <a:pt x="3243" y="146"/>
                  </a:cubicBezTo>
                  <a:lnTo>
                    <a:pt x="3243" y="146"/>
                  </a:lnTo>
                  <a:cubicBezTo>
                    <a:pt x="3201" y="157"/>
                    <a:pt x="3159" y="160"/>
                    <a:pt x="3124" y="160"/>
                  </a:cubicBezTo>
                  <a:cubicBezTo>
                    <a:pt x="3097" y="160"/>
                    <a:pt x="3076" y="157"/>
                    <a:pt x="3055" y="154"/>
                  </a:cubicBezTo>
                  <a:cubicBezTo>
                    <a:pt x="3048" y="150"/>
                    <a:pt x="2536" y="0"/>
                    <a:pt x="2185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56"/>
            <p:cNvSpPr/>
            <p:nvPr/>
          </p:nvSpPr>
          <p:spPr>
            <a:xfrm>
              <a:off x="4608279" y="2651014"/>
              <a:ext cx="13639" cy="18656"/>
            </a:xfrm>
            <a:custGeom>
              <a:avLst/>
              <a:gdLst/>
              <a:ahLst/>
              <a:cxnLst/>
              <a:rect l="l" t="t" r="r" b="b"/>
              <a:pathLst>
                <a:path w="261" h="357" extrusionOk="0">
                  <a:moveTo>
                    <a:pt x="189" y="0"/>
                  </a:moveTo>
                  <a:cubicBezTo>
                    <a:pt x="143" y="0"/>
                    <a:pt x="82" y="56"/>
                    <a:pt x="45" y="140"/>
                  </a:cubicBezTo>
                  <a:cubicBezTo>
                    <a:pt x="0" y="234"/>
                    <a:pt x="4" y="328"/>
                    <a:pt x="52" y="352"/>
                  </a:cubicBezTo>
                  <a:cubicBezTo>
                    <a:pt x="59" y="355"/>
                    <a:pt x="66" y="357"/>
                    <a:pt x="73" y="357"/>
                  </a:cubicBezTo>
                  <a:cubicBezTo>
                    <a:pt x="120" y="357"/>
                    <a:pt x="180" y="301"/>
                    <a:pt x="219" y="216"/>
                  </a:cubicBezTo>
                  <a:cubicBezTo>
                    <a:pt x="261" y="123"/>
                    <a:pt x="258" y="28"/>
                    <a:pt x="209" y="4"/>
                  </a:cubicBezTo>
                  <a:cubicBezTo>
                    <a:pt x="203" y="1"/>
                    <a:pt x="196" y="0"/>
                    <a:pt x="18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56"/>
            <p:cNvSpPr/>
            <p:nvPr/>
          </p:nvSpPr>
          <p:spPr>
            <a:xfrm>
              <a:off x="4614603" y="2626087"/>
              <a:ext cx="18238" cy="18290"/>
            </a:xfrm>
            <a:custGeom>
              <a:avLst/>
              <a:gdLst/>
              <a:ahLst/>
              <a:cxnLst/>
              <a:rect l="l" t="t" r="r" b="b"/>
              <a:pathLst>
                <a:path w="349" h="350" extrusionOk="0">
                  <a:moveTo>
                    <a:pt x="152" y="1"/>
                  </a:moveTo>
                  <a:cubicBezTo>
                    <a:pt x="99" y="1"/>
                    <a:pt x="49" y="28"/>
                    <a:pt x="26" y="50"/>
                  </a:cubicBezTo>
                  <a:cubicBezTo>
                    <a:pt x="5" y="67"/>
                    <a:pt x="0" y="99"/>
                    <a:pt x="21" y="120"/>
                  </a:cubicBezTo>
                  <a:cubicBezTo>
                    <a:pt x="30" y="131"/>
                    <a:pt x="43" y="136"/>
                    <a:pt x="57" y="136"/>
                  </a:cubicBezTo>
                  <a:cubicBezTo>
                    <a:pt x="69" y="136"/>
                    <a:pt x="81" y="131"/>
                    <a:pt x="91" y="123"/>
                  </a:cubicBezTo>
                  <a:cubicBezTo>
                    <a:pt x="91" y="123"/>
                    <a:pt x="120" y="99"/>
                    <a:pt x="148" y="99"/>
                  </a:cubicBezTo>
                  <a:cubicBezTo>
                    <a:pt x="153" y="99"/>
                    <a:pt x="159" y="100"/>
                    <a:pt x="164" y="102"/>
                  </a:cubicBezTo>
                  <a:cubicBezTo>
                    <a:pt x="182" y="109"/>
                    <a:pt x="227" y="144"/>
                    <a:pt x="244" y="304"/>
                  </a:cubicBezTo>
                  <a:cubicBezTo>
                    <a:pt x="248" y="332"/>
                    <a:pt x="268" y="349"/>
                    <a:pt x="297" y="349"/>
                  </a:cubicBezTo>
                  <a:lnTo>
                    <a:pt x="300" y="349"/>
                  </a:lnTo>
                  <a:cubicBezTo>
                    <a:pt x="328" y="346"/>
                    <a:pt x="349" y="322"/>
                    <a:pt x="345" y="293"/>
                  </a:cubicBezTo>
                  <a:cubicBezTo>
                    <a:pt x="324" y="134"/>
                    <a:pt x="276" y="40"/>
                    <a:pt x="199" y="9"/>
                  </a:cubicBezTo>
                  <a:cubicBezTo>
                    <a:pt x="183" y="3"/>
                    <a:pt x="167" y="1"/>
                    <a:pt x="15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56"/>
            <p:cNvSpPr/>
            <p:nvPr/>
          </p:nvSpPr>
          <p:spPr>
            <a:xfrm>
              <a:off x="4571543" y="2711058"/>
              <a:ext cx="23882" cy="15102"/>
            </a:xfrm>
            <a:custGeom>
              <a:avLst/>
              <a:gdLst/>
              <a:ahLst/>
              <a:cxnLst/>
              <a:rect l="l" t="t" r="r" b="b"/>
              <a:pathLst>
                <a:path w="457" h="289" extrusionOk="0">
                  <a:moveTo>
                    <a:pt x="52" y="0"/>
                  </a:moveTo>
                  <a:cubicBezTo>
                    <a:pt x="25" y="0"/>
                    <a:pt x="0" y="24"/>
                    <a:pt x="0" y="48"/>
                  </a:cubicBezTo>
                  <a:cubicBezTo>
                    <a:pt x="0" y="59"/>
                    <a:pt x="7" y="289"/>
                    <a:pt x="407" y="289"/>
                  </a:cubicBezTo>
                  <a:cubicBezTo>
                    <a:pt x="435" y="289"/>
                    <a:pt x="456" y="268"/>
                    <a:pt x="456" y="241"/>
                  </a:cubicBezTo>
                  <a:cubicBezTo>
                    <a:pt x="456" y="212"/>
                    <a:pt x="435" y="191"/>
                    <a:pt x="407" y="191"/>
                  </a:cubicBezTo>
                  <a:cubicBezTo>
                    <a:pt x="111" y="191"/>
                    <a:pt x="101" y="56"/>
                    <a:pt x="101" y="48"/>
                  </a:cubicBezTo>
                  <a:cubicBezTo>
                    <a:pt x="101" y="21"/>
                    <a:pt x="77" y="0"/>
                    <a:pt x="5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56"/>
            <p:cNvSpPr/>
            <p:nvPr/>
          </p:nvSpPr>
          <p:spPr>
            <a:xfrm>
              <a:off x="4484064" y="3391241"/>
              <a:ext cx="263900" cy="1085597"/>
            </a:xfrm>
            <a:custGeom>
              <a:avLst/>
              <a:gdLst/>
              <a:ahLst/>
              <a:cxnLst/>
              <a:rect l="l" t="t" r="r" b="b"/>
              <a:pathLst>
                <a:path w="5050" h="20774" extrusionOk="0">
                  <a:moveTo>
                    <a:pt x="1243" y="0"/>
                  </a:moveTo>
                  <a:lnTo>
                    <a:pt x="1086" y="1931"/>
                  </a:lnTo>
                  <a:cubicBezTo>
                    <a:pt x="1086" y="1931"/>
                    <a:pt x="1" y="9644"/>
                    <a:pt x="53" y="10531"/>
                  </a:cubicBezTo>
                  <a:cubicBezTo>
                    <a:pt x="105" y="11419"/>
                    <a:pt x="220" y="20565"/>
                    <a:pt x="220" y="20565"/>
                  </a:cubicBezTo>
                  <a:lnTo>
                    <a:pt x="1525" y="20774"/>
                  </a:lnTo>
                  <a:lnTo>
                    <a:pt x="2993" y="10625"/>
                  </a:lnTo>
                  <a:lnTo>
                    <a:pt x="5049" y="313"/>
                  </a:lnTo>
                  <a:lnTo>
                    <a:pt x="1243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56"/>
            <p:cNvSpPr/>
            <p:nvPr/>
          </p:nvSpPr>
          <p:spPr>
            <a:xfrm>
              <a:off x="4478786" y="3385545"/>
              <a:ext cx="275502" cy="1097303"/>
            </a:xfrm>
            <a:custGeom>
              <a:avLst/>
              <a:gdLst/>
              <a:ahLst/>
              <a:cxnLst/>
              <a:rect l="l" t="t" r="r" b="b"/>
              <a:pathLst>
                <a:path w="5272" h="20998" extrusionOk="0">
                  <a:moveTo>
                    <a:pt x="1435" y="217"/>
                  </a:moveTo>
                  <a:lnTo>
                    <a:pt x="5032" y="512"/>
                  </a:lnTo>
                  <a:lnTo>
                    <a:pt x="2996" y="10720"/>
                  </a:lnTo>
                  <a:lnTo>
                    <a:pt x="1542" y="20768"/>
                  </a:lnTo>
                  <a:lnTo>
                    <a:pt x="422" y="20591"/>
                  </a:lnTo>
                  <a:cubicBezTo>
                    <a:pt x="408" y="19669"/>
                    <a:pt x="300" y="11468"/>
                    <a:pt x="251" y="10633"/>
                  </a:cubicBezTo>
                  <a:cubicBezTo>
                    <a:pt x="203" y="9767"/>
                    <a:pt x="1274" y="2130"/>
                    <a:pt x="1284" y="2046"/>
                  </a:cubicBezTo>
                  <a:lnTo>
                    <a:pt x="1435" y="217"/>
                  </a:lnTo>
                  <a:close/>
                  <a:moveTo>
                    <a:pt x="1253" y="0"/>
                  </a:moveTo>
                  <a:lnTo>
                    <a:pt x="1086" y="2025"/>
                  </a:lnTo>
                  <a:cubicBezTo>
                    <a:pt x="1045" y="2338"/>
                    <a:pt x="1" y="9760"/>
                    <a:pt x="53" y="10643"/>
                  </a:cubicBezTo>
                  <a:cubicBezTo>
                    <a:pt x="105" y="11520"/>
                    <a:pt x="224" y="20583"/>
                    <a:pt x="224" y="20674"/>
                  </a:cubicBezTo>
                  <a:lnTo>
                    <a:pt x="224" y="20758"/>
                  </a:lnTo>
                  <a:lnTo>
                    <a:pt x="1709" y="20997"/>
                  </a:lnTo>
                  <a:lnTo>
                    <a:pt x="3191" y="10755"/>
                  </a:lnTo>
                  <a:lnTo>
                    <a:pt x="5247" y="439"/>
                  </a:lnTo>
                  <a:lnTo>
                    <a:pt x="5271" y="331"/>
                  </a:lnTo>
                  <a:lnTo>
                    <a:pt x="125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56"/>
            <p:cNvSpPr/>
            <p:nvPr/>
          </p:nvSpPr>
          <p:spPr>
            <a:xfrm>
              <a:off x="4536269" y="3758820"/>
              <a:ext cx="102947" cy="697167"/>
            </a:xfrm>
            <a:custGeom>
              <a:avLst/>
              <a:gdLst/>
              <a:ahLst/>
              <a:cxnLst/>
              <a:rect l="l" t="t" r="r" b="b"/>
              <a:pathLst>
                <a:path w="1970" h="13341" extrusionOk="0">
                  <a:moveTo>
                    <a:pt x="1823" y="1"/>
                  </a:moveTo>
                  <a:cubicBezTo>
                    <a:pt x="1817" y="28"/>
                    <a:pt x="1316" y="2965"/>
                    <a:pt x="943" y="4391"/>
                  </a:cubicBezTo>
                  <a:cubicBezTo>
                    <a:pt x="564" y="5842"/>
                    <a:pt x="564" y="7314"/>
                    <a:pt x="564" y="8869"/>
                  </a:cubicBezTo>
                  <a:cubicBezTo>
                    <a:pt x="564" y="10413"/>
                    <a:pt x="7" y="13284"/>
                    <a:pt x="1" y="13312"/>
                  </a:cubicBezTo>
                  <a:lnTo>
                    <a:pt x="147" y="13340"/>
                  </a:lnTo>
                  <a:cubicBezTo>
                    <a:pt x="153" y="13312"/>
                    <a:pt x="714" y="10428"/>
                    <a:pt x="714" y="8869"/>
                  </a:cubicBezTo>
                  <a:cubicBezTo>
                    <a:pt x="714" y="7321"/>
                    <a:pt x="714" y="5863"/>
                    <a:pt x="1089" y="4426"/>
                  </a:cubicBezTo>
                  <a:cubicBezTo>
                    <a:pt x="1462" y="2996"/>
                    <a:pt x="1963" y="53"/>
                    <a:pt x="1970" y="25"/>
                  </a:cubicBezTo>
                  <a:lnTo>
                    <a:pt x="18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56"/>
            <p:cNvSpPr/>
            <p:nvPr/>
          </p:nvSpPr>
          <p:spPr>
            <a:xfrm>
              <a:off x="4575880" y="3340865"/>
              <a:ext cx="283706" cy="1146164"/>
            </a:xfrm>
            <a:custGeom>
              <a:avLst/>
              <a:gdLst/>
              <a:ahLst/>
              <a:cxnLst/>
              <a:rect l="l" t="t" r="r" b="b"/>
              <a:pathLst>
                <a:path w="5429" h="21933" extrusionOk="0">
                  <a:moveTo>
                    <a:pt x="3594" y="1"/>
                  </a:moveTo>
                  <a:cubicBezTo>
                    <a:pt x="3189" y="1"/>
                    <a:pt x="2649" y="218"/>
                    <a:pt x="2133" y="487"/>
                  </a:cubicBezTo>
                  <a:lnTo>
                    <a:pt x="1" y="3869"/>
                  </a:lnTo>
                  <a:lnTo>
                    <a:pt x="999" y="4773"/>
                  </a:lnTo>
                  <a:cubicBezTo>
                    <a:pt x="999" y="4773"/>
                    <a:pt x="1490" y="12111"/>
                    <a:pt x="1803" y="12633"/>
                  </a:cubicBezTo>
                  <a:cubicBezTo>
                    <a:pt x="2116" y="13155"/>
                    <a:pt x="4123" y="21724"/>
                    <a:pt x="4123" y="21724"/>
                  </a:cubicBezTo>
                  <a:lnTo>
                    <a:pt x="5428" y="21933"/>
                  </a:lnTo>
                  <a:lnTo>
                    <a:pt x="4555" y="11781"/>
                  </a:lnTo>
                  <a:lnTo>
                    <a:pt x="4075" y="3365"/>
                  </a:lnTo>
                  <a:cubicBezTo>
                    <a:pt x="4075" y="3365"/>
                    <a:pt x="4701" y="1538"/>
                    <a:pt x="4179" y="338"/>
                  </a:cubicBezTo>
                  <a:cubicBezTo>
                    <a:pt x="4075" y="97"/>
                    <a:pt x="3864" y="1"/>
                    <a:pt x="3594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56"/>
            <p:cNvSpPr/>
            <p:nvPr/>
          </p:nvSpPr>
          <p:spPr>
            <a:xfrm>
              <a:off x="4572431" y="3335796"/>
              <a:ext cx="292799" cy="1157451"/>
            </a:xfrm>
            <a:custGeom>
              <a:avLst/>
              <a:gdLst/>
              <a:ahLst/>
              <a:cxnLst/>
              <a:rect l="l" t="t" r="r" b="b"/>
              <a:pathLst>
                <a:path w="5603" h="22149" extrusionOk="0">
                  <a:moveTo>
                    <a:pt x="3661" y="0"/>
                  </a:moveTo>
                  <a:cubicBezTo>
                    <a:pt x="3289" y="0"/>
                    <a:pt x="2784" y="167"/>
                    <a:pt x="2154" y="497"/>
                  </a:cubicBezTo>
                  <a:lnTo>
                    <a:pt x="2244" y="671"/>
                  </a:lnTo>
                  <a:cubicBezTo>
                    <a:pt x="2846" y="357"/>
                    <a:pt x="3327" y="197"/>
                    <a:pt x="3661" y="197"/>
                  </a:cubicBezTo>
                  <a:cubicBezTo>
                    <a:pt x="3752" y="197"/>
                    <a:pt x="3833" y="209"/>
                    <a:pt x="3901" y="233"/>
                  </a:cubicBezTo>
                  <a:cubicBezTo>
                    <a:pt x="4019" y="274"/>
                    <a:pt x="4102" y="355"/>
                    <a:pt x="4155" y="472"/>
                  </a:cubicBezTo>
                  <a:cubicBezTo>
                    <a:pt x="4656" y="1625"/>
                    <a:pt x="4054" y="3409"/>
                    <a:pt x="4047" y="3430"/>
                  </a:cubicBezTo>
                  <a:lnTo>
                    <a:pt x="4043" y="3447"/>
                  </a:lnTo>
                  <a:lnTo>
                    <a:pt x="4520" y="11884"/>
                  </a:lnTo>
                  <a:lnTo>
                    <a:pt x="5383" y="21911"/>
                  </a:lnTo>
                  <a:lnTo>
                    <a:pt x="4269" y="21734"/>
                  </a:lnTo>
                  <a:cubicBezTo>
                    <a:pt x="4071" y="20881"/>
                    <a:pt x="2262" y="13189"/>
                    <a:pt x="1956" y="12678"/>
                  </a:cubicBezTo>
                  <a:cubicBezTo>
                    <a:pt x="1733" y="12308"/>
                    <a:pt x="1361" y="7804"/>
                    <a:pt x="1162" y="4864"/>
                  </a:cubicBezTo>
                  <a:lnTo>
                    <a:pt x="1159" y="4822"/>
                  </a:lnTo>
                  <a:lnTo>
                    <a:pt x="136" y="3893"/>
                  </a:lnTo>
                  <a:lnTo>
                    <a:pt x="1" y="4039"/>
                  </a:lnTo>
                  <a:lnTo>
                    <a:pt x="968" y="4915"/>
                  </a:lnTo>
                  <a:cubicBezTo>
                    <a:pt x="1030" y="5837"/>
                    <a:pt x="1472" y="12260"/>
                    <a:pt x="1785" y="12779"/>
                  </a:cubicBezTo>
                  <a:cubicBezTo>
                    <a:pt x="2036" y="13196"/>
                    <a:pt x="3535" y="19465"/>
                    <a:pt x="4092" y="21845"/>
                  </a:cubicBezTo>
                  <a:lnTo>
                    <a:pt x="4106" y="21908"/>
                  </a:lnTo>
                  <a:lnTo>
                    <a:pt x="5602" y="22148"/>
                  </a:lnTo>
                  <a:lnTo>
                    <a:pt x="5602" y="22148"/>
                  </a:lnTo>
                  <a:lnTo>
                    <a:pt x="4719" y="11870"/>
                  </a:lnTo>
                  <a:lnTo>
                    <a:pt x="4242" y="3475"/>
                  </a:lnTo>
                  <a:cubicBezTo>
                    <a:pt x="4311" y="3266"/>
                    <a:pt x="4847" y="1565"/>
                    <a:pt x="4340" y="396"/>
                  </a:cubicBezTo>
                  <a:cubicBezTo>
                    <a:pt x="4263" y="226"/>
                    <a:pt x="4137" y="107"/>
                    <a:pt x="3967" y="48"/>
                  </a:cubicBezTo>
                  <a:cubicBezTo>
                    <a:pt x="3878" y="16"/>
                    <a:pt x="3776" y="0"/>
                    <a:pt x="366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56"/>
            <p:cNvSpPr/>
            <p:nvPr/>
          </p:nvSpPr>
          <p:spPr>
            <a:xfrm>
              <a:off x="4736100" y="3699560"/>
              <a:ext cx="100021" cy="752717"/>
            </a:xfrm>
            <a:custGeom>
              <a:avLst/>
              <a:gdLst/>
              <a:ahLst/>
              <a:cxnLst/>
              <a:rect l="l" t="t" r="r" b="b"/>
              <a:pathLst>
                <a:path w="1914" h="14404" extrusionOk="0">
                  <a:moveTo>
                    <a:pt x="150" y="0"/>
                  </a:moveTo>
                  <a:lnTo>
                    <a:pt x="0" y="3"/>
                  </a:lnTo>
                  <a:cubicBezTo>
                    <a:pt x="24" y="1524"/>
                    <a:pt x="150" y="2645"/>
                    <a:pt x="386" y="3427"/>
                  </a:cubicBezTo>
                  <a:cubicBezTo>
                    <a:pt x="540" y="3935"/>
                    <a:pt x="522" y="4840"/>
                    <a:pt x="511" y="5438"/>
                  </a:cubicBezTo>
                  <a:cubicBezTo>
                    <a:pt x="511" y="5570"/>
                    <a:pt x="508" y="5692"/>
                    <a:pt x="508" y="5793"/>
                  </a:cubicBezTo>
                  <a:cubicBezTo>
                    <a:pt x="508" y="5929"/>
                    <a:pt x="494" y="5985"/>
                    <a:pt x="480" y="6041"/>
                  </a:cubicBezTo>
                  <a:cubicBezTo>
                    <a:pt x="431" y="6214"/>
                    <a:pt x="400" y="6329"/>
                    <a:pt x="824" y="8260"/>
                  </a:cubicBezTo>
                  <a:cubicBezTo>
                    <a:pt x="1381" y="10800"/>
                    <a:pt x="1760" y="14370"/>
                    <a:pt x="1764" y="14404"/>
                  </a:cubicBezTo>
                  <a:lnTo>
                    <a:pt x="1913" y="14391"/>
                  </a:lnTo>
                  <a:cubicBezTo>
                    <a:pt x="1910" y="14355"/>
                    <a:pt x="1531" y="10775"/>
                    <a:pt x="970" y="8228"/>
                  </a:cubicBezTo>
                  <a:cubicBezTo>
                    <a:pt x="553" y="6333"/>
                    <a:pt x="585" y="6221"/>
                    <a:pt x="623" y="6078"/>
                  </a:cubicBezTo>
                  <a:cubicBezTo>
                    <a:pt x="640" y="6015"/>
                    <a:pt x="657" y="5950"/>
                    <a:pt x="657" y="5793"/>
                  </a:cubicBezTo>
                  <a:cubicBezTo>
                    <a:pt x="657" y="5692"/>
                    <a:pt x="661" y="5574"/>
                    <a:pt x="661" y="5438"/>
                  </a:cubicBezTo>
                  <a:cubicBezTo>
                    <a:pt x="671" y="4833"/>
                    <a:pt x="686" y="3915"/>
                    <a:pt x="529" y="3385"/>
                  </a:cubicBezTo>
                  <a:cubicBezTo>
                    <a:pt x="296" y="2613"/>
                    <a:pt x="174" y="1506"/>
                    <a:pt x="15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56"/>
            <p:cNvSpPr/>
            <p:nvPr/>
          </p:nvSpPr>
          <p:spPr>
            <a:xfrm>
              <a:off x="4736100" y="3473390"/>
              <a:ext cx="11288" cy="175690"/>
            </a:xfrm>
            <a:custGeom>
              <a:avLst/>
              <a:gdLst/>
              <a:ahLst/>
              <a:cxnLst/>
              <a:rect l="l" t="t" r="r" b="b"/>
              <a:pathLst>
                <a:path w="216" h="3362" extrusionOk="0">
                  <a:moveTo>
                    <a:pt x="101" y="0"/>
                  </a:moveTo>
                  <a:lnTo>
                    <a:pt x="13" y="42"/>
                  </a:lnTo>
                  <a:lnTo>
                    <a:pt x="84" y="73"/>
                  </a:lnTo>
                  <a:lnTo>
                    <a:pt x="13" y="101"/>
                  </a:lnTo>
                  <a:cubicBezTo>
                    <a:pt x="21" y="129"/>
                    <a:pt x="59" y="411"/>
                    <a:pt x="7" y="2899"/>
                  </a:cubicBezTo>
                  <a:cubicBezTo>
                    <a:pt x="3" y="3055"/>
                    <a:pt x="0" y="3212"/>
                    <a:pt x="0" y="3358"/>
                  </a:cubicBezTo>
                  <a:lnTo>
                    <a:pt x="146" y="3361"/>
                  </a:lnTo>
                  <a:cubicBezTo>
                    <a:pt x="150" y="3212"/>
                    <a:pt x="153" y="3058"/>
                    <a:pt x="156" y="2902"/>
                  </a:cubicBezTo>
                  <a:cubicBezTo>
                    <a:pt x="216" y="28"/>
                    <a:pt x="174" y="18"/>
                    <a:pt x="10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56"/>
            <p:cNvSpPr/>
            <p:nvPr/>
          </p:nvSpPr>
          <p:spPr>
            <a:xfrm>
              <a:off x="4572065" y="3444126"/>
              <a:ext cx="24613" cy="104567"/>
            </a:xfrm>
            <a:custGeom>
              <a:avLst/>
              <a:gdLst/>
              <a:ahLst/>
              <a:cxnLst/>
              <a:rect l="l" t="t" r="r" b="b"/>
              <a:pathLst>
                <a:path w="471" h="2001" extrusionOk="0">
                  <a:moveTo>
                    <a:pt x="328" y="0"/>
                  </a:moveTo>
                  <a:cubicBezTo>
                    <a:pt x="289" y="0"/>
                    <a:pt x="255" y="28"/>
                    <a:pt x="251" y="69"/>
                  </a:cubicBezTo>
                  <a:lnTo>
                    <a:pt x="209" y="943"/>
                  </a:lnTo>
                  <a:lnTo>
                    <a:pt x="8" y="1548"/>
                  </a:lnTo>
                  <a:cubicBezTo>
                    <a:pt x="0" y="1572"/>
                    <a:pt x="8" y="1601"/>
                    <a:pt x="21" y="1618"/>
                  </a:cubicBezTo>
                  <a:lnTo>
                    <a:pt x="328" y="1976"/>
                  </a:lnTo>
                  <a:cubicBezTo>
                    <a:pt x="345" y="1994"/>
                    <a:pt x="366" y="2001"/>
                    <a:pt x="387" y="2001"/>
                  </a:cubicBezTo>
                  <a:cubicBezTo>
                    <a:pt x="404" y="2001"/>
                    <a:pt x="422" y="1997"/>
                    <a:pt x="435" y="1983"/>
                  </a:cubicBezTo>
                  <a:cubicBezTo>
                    <a:pt x="467" y="1959"/>
                    <a:pt x="470" y="1911"/>
                    <a:pt x="443" y="1879"/>
                  </a:cubicBezTo>
                  <a:lnTo>
                    <a:pt x="164" y="1556"/>
                  </a:lnTo>
                  <a:lnTo>
                    <a:pt x="355" y="981"/>
                  </a:lnTo>
                  <a:cubicBezTo>
                    <a:pt x="355" y="974"/>
                    <a:pt x="359" y="967"/>
                    <a:pt x="359" y="960"/>
                  </a:cubicBezTo>
                  <a:lnTo>
                    <a:pt x="401" y="77"/>
                  </a:lnTo>
                  <a:cubicBezTo>
                    <a:pt x="401" y="35"/>
                    <a:pt x="369" y="0"/>
                    <a:pt x="32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56"/>
            <p:cNvSpPr/>
            <p:nvPr/>
          </p:nvSpPr>
          <p:spPr>
            <a:xfrm>
              <a:off x="4563913" y="3471561"/>
              <a:ext cx="104567" cy="28062"/>
            </a:xfrm>
            <a:custGeom>
              <a:avLst/>
              <a:gdLst/>
              <a:ahLst/>
              <a:cxnLst/>
              <a:rect l="l" t="t" r="r" b="b"/>
              <a:pathLst>
                <a:path w="2001" h="537" extrusionOk="0">
                  <a:moveTo>
                    <a:pt x="82" y="0"/>
                  </a:moveTo>
                  <a:cubicBezTo>
                    <a:pt x="63" y="0"/>
                    <a:pt x="44" y="7"/>
                    <a:pt x="28" y="21"/>
                  </a:cubicBezTo>
                  <a:cubicBezTo>
                    <a:pt x="0" y="53"/>
                    <a:pt x="0" y="98"/>
                    <a:pt x="28" y="129"/>
                  </a:cubicBezTo>
                  <a:cubicBezTo>
                    <a:pt x="49" y="146"/>
                    <a:pt x="453" y="536"/>
                    <a:pt x="1441" y="536"/>
                  </a:cubicBezTo>
                  <a:cubicBezTo>
                    <a:pt x="1590" y="536"/>
                    <a:pt x="1754" y="525"/>
                    <a:pt x="1931" y="505"/>
                  </a:cubicBezTo>
                  <a:cubicBezTo>
                    <a:pt x="1969" y="501"/>
                    <a:pt x="2001" y="467"/>
                    <a:pt x="1993" y="425"/>
                  </a:cubicBezTo>
                  <a:cubicBezTo>
                    <a:pt x="1990" y="387"/>
                    <a:pt x="1962" y="358"/>
                    <a:pt x="1925" y="358"/>
                  </a:cubicBezTo>
                  <a:cubicBezTo>
                    <a:pt x="1921" y="358"/>
                    <a:pt x="1918" y="358"/>
                    <a:pt x="1914" y="358"/>
                  </a:cubicBezTo>
                  <a:cubicBezTo>
                    <a:pt x="1745" y="378"/>
                    <a:pt x="1590" y="386"/>
                    <a:pt x="1447" y="386"/>
                  </a:cubicBezTo>
                  <a:cubicBezTo>
                    <a:pt x="519" y="386"/>
                    <a:pt x="139" y="28"/>
                    <a:pt x="135" y="21"/>
                  </a:cubicBezTo>
                  <a:cubicBezTo>
                    <a:pt x="120" y="7"/>
                    <a:pt x="101" y="0"/>
                    <a:pt x="82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56"/>
            <p:cNvSpPr/>
            <p:nvPr/>
          </p:nvSpPr>
          <p:spPr>
            <a:xfrm>
              <a:off x="4545153" y="3340865"/>
              <a:ext cx="259877" cy="117057"/>
            </a:xfrm>
            <a:custGeom>
              <a:avLst/>
              <a:gdLst/>
              <a:ahLst/>
              <a:cxnLst/>
              <a:rect l="l" t="t" r="r" b="b"/>
              <a:pathLst>
                <a:path w="4973" h="2240" extrusionOk="0">
                  <a:moveTo>
                    <a:pt x="4182" y="1"/>
                  </a:moveTo>
                  <a:cubicBezTo>
                    <a:pt x="3777" y="1"/>
                    <a:pt x="3237" y="218"/>
                    <a:pt x="2721" y="487"/>
                  </a:cubicBezTo>
                  <a:lnTo>
                    <a:pt x="2304" y="1148"/>
                  </a:lnTo>
                  <a:lnTo>
                    <a:pt x="74" y="964"/>
                  </a:lnTo>
                  <a:lnTo>
                    <a:pt x="1" y="1841"/>
                  </a:lnTo>
                  <a:cubicBezTo>
                    <a:pt x="363" y="2000"/>
                    <a:pt x="1354" y="2239"/>
                    <a:pt x="2431" y="2239"/>
                  </a:cubicBezTo>
                  <a:cubicBezTo>
                    <a:pt x="2810" y="2239"/>
                    <a:pt x="3200" y="2210"/>
                    <a:pt x="3577" y="2136"/>
                  </a:cubicBezTo>
                  <a:cubicBezTo>
                    <a:pt x="4573" y="1941"/>
                    <a:pt x="4632" y="1663"/>
                    <a:pt x="4973" y="1433"/>
                  </a:cubicBezTo>
                  <a:cubicBezTo>
                    <a:pt x="4969" y="1054"/>
                    <a:pt x="4913" y="672"/>
                    <a:pt x="4767" y="338"/>
                  </a:cubicBezTo>
                  <a:cubicBezTo>
                    <a:pt x="4663" y="97"/>
                    <a:pt x="4452" y="1"/>
                    <a:pt x="418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56"/>
            <p:cNvSpPr/>
            <p:nvPr/>
          </p:nvSpPr>
          <p:spPr>
            <a:xfrm>
              <a:off x="4559367" y="3422857"/>
              <a:ext cx="32034" cy="25136"/>
            </a:xfrm>
            <a:custGeom>
              <a:avLst/>
              <a:gdLst/>
              <a:ahLst/>
              <a:cxnLst/>
              <a:rect l="l" t="t" r="r" b="b"/>
              <a:pathLst>
                <a:path w="613" h="481" extrusionOk="0">
                  <a:moveTo>
                    <a:pt x="25" y="0"/>
                  </a:moveTo>
                  <a:lnTo>
                    <a:pt x="0" y="351"/>
                  </a:lnTo>
                  <a:lnTo>
                    <a:pt x="567" y="481"/>
                  </a:lnTo>
                  <a:lnTo>
                    <a:pt x="612" y="25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56"/>
            <p:cNvSpPr/>
            <p:nvPr/>
          </p:nvSpPr>
          <p:spPr>
            <a:xfrm>
              <a:off x="4555343" y="3418833"/>
              <a:ext cx="40238" cy="34072"/>
            </a:xfrm>
            <a:custGeom>
              <a:avLst/>
              <a:gdLst/>
              <a:ahLst/>
              <a:cxnLst/>
              <a:rect l="l" t="t" r="r" b="b"/>
              <a:pathLst>
                <a:path w="770" h="652" extrusionOk="0">
                  <a:moveTo>
                    <a:pt x="171" y="153"/>
                  </a:moveTo>
                  <a:lnTo>
                    <a:pt x="606" y="171"/>
                  </a:lnTo>
                  <a:lnTo>
                    <a:pt x="578" y="467"/>
                  </a:lnTo>
                  <a:lnTo>
                    <a:pt x="158" y="370"/>
                  </a:lnTo>
                  <a:lnTo>
                    <a:pt x="171" y="153"/>
                  </a:lnTo>
                  <a:close/>
                  <a:moveTo>
                    <a:pt x="32" y="1"/>
                  </a:moveTo>
                  <a:lnTo>
                    <a:pt x="1" y="484"/>
                  </a:lnTo>
                  <a:lnTo>
                    <a:pt x="710" y="651"/>
                  </a:lnTo>
                  <a:lnTo>
                    <a:pt x="770" y="28"/>
                  </a:lnTo>
                  <a:lnTo>
                    <a:pt x="3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56"/>
            <p:cNvSpPr/>
            <p:nvPr/>
          </p:nvSpPr>
          <p:spPr>
            <a:xfrm>
              <a:off x="4762281" y="3399550"/>
              <a:ext cx="22784" cy="50428"/>
            </a:xfrm>
            <a:custGeom>
              <a:avLst/>
              <a:gdLst/>
              <a:ahLst/>
              <a:cxnLst/>
              <a:rect l="l" t="t" r="r" b="b"/>
              <a:pathLst>
                <a:path w="436" h="965" extrusionOk="0">
                  <a:moveTo>
                    <a:pt x="289" y="1"/>
                  </a:moveTo>
                  <a:lnTo>
                    <a:pt x="0" y="98"/>
                  </a:lnTo>
                  <a:lnTo>
                    <a:pt x="97" y="964"/>
                  </a:lnTo>
                  <a:lnTo>
                    <a:pt x="435" y="773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56"/>
            <p:cNvSpPr/>
            <p:nvPr/>
          </p:nvSpPr>
          <p:spPr>
            <a:xfrm>
              <a:off x="4756013" y="3392809"/>
              <a:ext cx="33445" cy="57692"/>
            </a:xfrm>
            <a:custGeom>
              <a:avLst/>
              <a:gdLst/>
              <a:ahLst/>
              <a:cxnLst/>
              <a:rect l="l" t="t" r="r" b="b"/>
              <a:pathLst>
                <a:path w="640" h="1104" extrusionOk="0">
                  <a:moveTo>
                    <a:pt x="473" y="1"/>
                  </a:moveTo>
                  <a:lnTo>
                    <a:pt x="0" y="158"/>
                  </a:lnTo>
                  <a:lnTo>
                    <a:pt x="105" y="1104"/>
                  </a:lnTo>
                  <a:lnTo>
                    <a:pt x="303" y="1083"/>
                  </a:lnTo>
                  <a:lnTo>
                    <a:pt x="216" y="293"/>
                  </a:lnTo>
                  <a:lnTo>
                    <a:pt x="320" y="258"/>
                  </a:lnTo>
                  <a:lnTo>
                    <a:pt x="445" y="919"/>
                  </a:lnTo>
                  <a:lnTo>
                    <a:pt x="640" y="881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56"/>
            <p:cNvSpPr/>
            <p:nvPr/>
          </p:nvSpPr>
          <p:spPr>
            <a:xfrm>
              <a:off x="4641358" y="3412092"/>
              <a:ext cx="35274" cy="52937"/>
            </a:xfrm>
            <a:custGeom>
              <a:avLst/>
              <a:gdLst/>
              <a:ahLst/>
              <a:cxnLst/>
              <a:rect l="l" t="t" r="r" b="b"/>
              <a:pathLst>
                <a:path w="675" h="1013" extrusionOk="0">
                  <a:moveTo>
                    <a:pt x="0" y="1"/>
                  </a:moveTo>
                  <a:lnTo>
                    <a:pt x="195" y="1013"/>
                  </a:lnTo>
                  <a:lnTo>
                    <a:pt x="675" y="867"/>
                  </a:lnTo>
                  <a:lnTo>
                    <a:pt x="484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56"/>
            <p:cNvSpPr/>
            <p:nvPr/>
          </p:nvSpPr>
          <p:spPr>
            <a:xfrm>
              <a:off x="4635140" y="3407023"/>
              <a:ext cx="46614" cy="58946"/>
            </a:xfrm>
            <a:custGeom>
              <a:avLst/>
              <a:gdLst/>
              <a:ahLst/>
              <a:cxnLst/>
              <a:rect l="l" t="t" r="r" b="b"/>
              <a:pathLst>
                <a:path w="892" h="1128" extrusionOk="0">
                  <a:moveTo>
                    <a:pt x="1" y="0"/>
                  </a:moveTo>
                  <a:lnTo>
                    <a:pt x="217" y="1128"/>
                  </a:lnTo>
                  <a:lnTo>
                    <a:pt x="412" y="1092"/>
                  </a:lnTo>
                  <a:lnTo>
                    <a:pt x="241" y="199"/>
                  </a:lnTo>
                  <a:lnTo>
                    <a:pt x="523" y="199"/>
                  </a:lnTo>
                  <a:lnTo>
                    <a:pt x="697" y="988"/>
                  </a:lnTo>
                  <a:lnTo>
                    <a:pt x="892" y="943"/>
                  </a:lnTo>
                  <a:lnTo>
                    <a:pt x="68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56"/>
            <p:cNvSpPr/>
            <p:nvPr/>
          </p:nvSpPr>
          <p:spPr>
            <a:xfrm>
              <a:off x="4449522" y="2989956"/>
              <a:ext cx="86068" cy="430393"/>
            </a:xfrm>
            <a:custGeom>
              <a:avLst/>
              <a:gdLst/>
              <a:ahLst/>
              <a:cxnLst/>
              <a:rect l="l" t="t" r="r" b="b"/>
              <a:pathLst>
                <a:path w="1647" h="8236" extrusionOk="0">
                  <a:moveTo>
                    <a:pt x="1646" y="0"/>
                  </a:moveTo>
                  <a:lnTo>
                    <a:pt x="1646" y="0"/>
                  </a:lnTo>
                  <a:cubicBezTo>
                    <a:pt x="1646" y="1"/>
                    <a:pt x="1483" y="1100"/>
                    <a:pt x="988" y="2965"/>
                  </a:cubicBezTo>
                  <a:cubicBezTo>
                    <a:pt x="495" y="4833"/>
                    <a:pt x="1" y="7084"/>
                    <a:pt x="1" y="7084"/>
                  </a:cubicBezTo>
                  <a:lnTo>
                    <a:pt x="275" y="8235"/>
                  </a:lnTo>
                  <a:lnTo>
                    <a:pt x="1097" y="7028"/>
                  </a:lnTo>
                  <a:lnTo>
                    <a:pt x="164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56"/>
            <p:cNvSpPr/>
            <p:nvPr/>
          </p:nvSpPr>
          <p:spPr>
            <a:xfrm>
              <a:off x="4444244" y="2989224"/>
              <a:ext cx="96624" cy="443666"/>
            </a:xfrm>
            <a:custGeom>
              <a:avLst/>
              <a:gdLst/>
              <a:ahLst/>
              <a:cxnLst/>
              <a:rect l="l" t="t" r="r" b="b"/>
              <a:pathLst>
                <a:path w="1849" h="8490" extrusionOk="0">
                  <a:moveTo>
                    <a:pt x="1521" y="1646"/>
                  </a:moveTo>
                  <a:lnTo>
                    <a:pt x="1104" y="7007"/>
                  </a:lnTo>
                  <a:lnTo>
                    <a:pt x="421" y="8009"/>
                  </a:lnTo>
                  <a:lnTo>
                    <a:pt x="203" y="7094"/>
                  </a:lnTo>
                  <a:cubicBezTo>
                    <a:pt x="254" y="6858"/>
                    <a:pt x="725" y="4750"/>
                    <a:pt x="1184" y="3003"/>
                  </a:cubicBezTo>
                  <a:cubicBezTo>
                    <a:pt x="1319" y="2491"/>
                    <a:pt x="1431" y="2036"/>
                    <a:pt x="1521" y="1646"/>
                  </a:cubicBezTo>
                  <a:close/>
                  <a:moveTo>
                    <a:pt x="1650" y="0"/>
                  </a:moveTo>
                  <a:cubicBezTo>
                    <a:pt x="1650" y="11"/>
                    <a:pt x="1479" y="1113"/>
                    <a:pt x="993" y="2954"/>
                  </a:cubicBezTo>
                  <a:cubicBezTo>
                    <a:pt x="505" y="4801"/>
                    <a:pt x="8" y="7053"/>
                    <a:pt x="4" y="7073"/>
                  </a:cubicBezTo>
                  <a:lnTo>
                    <a:pt x="1" y="7098"/>
                  </a:lnTo>
                  <a:lnTo>
                    <a:pt x="331" y="8490"/>
                  </a:lnTo>
                  <a:lnTo>
                    <a:pt x="1295" y="7077"/>
                  </a:lnTo>
                  <a:lnTo>
                    <a:pt x="1848" y="21"/>
                  </a:lnTo>
                  <a:lnTo>
                    <a:pt x="165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56"/>
            <p:cNvSpPr/>
            <p:nvPr/>
          </p:nvSpPr>
          <p:spPr>
            <a:xfrm>
              <a:off x="4535537" y="2869398"/>
              <a:ext cx="206574" cy="120610"/>
            </a:xfrm>
            <a:custGeom>
              <a:avLst/>
              <a:gdLst/>
              <a:ahLst/>
              <a:cxnLst/>
              <a:rect l="l" t="t" r="r" b="b"/>
              <a:pathLst>
                <a:path w="3953" h="2308" extrusionOk="0">
                  <a:moveTo>
                    <a:pt x="3952" y="0"/>
                  </a:moveTo>
                  <a:lnTo>
                    <a:pt x="1375" y="713"/>
                  </a:lnTo>
                  <a:cubicBezTo>
                    <a:pt x="1375" y="713"/>
                    <a:pt x="219" y="989"/>
                    <a:pt x="111" y="1538"/>
                  </a:cubicBezTo>
                  <a:cubicBezTo>
                    <a:pt x="0" y="2088"/>
                    <a:pt x="0" y="2307"/>
                    <a:pt x="0" y="2307"/>
                  </a:cubicBezTo>
                  <a:lnTo>
                    <a:pt x="1757" y="880"/>
                  </a:lnTo>
                  <a:lnTo>
                    <a:pt x="395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56"/>
            <p:cNvSpPr/>
            <p:nvPr/>
          </p:nvSpPr>
          <p:spPr>
            <a:xfrm>
              <a:off x="4530416" y="2864486"/>
              <a:ext cx="213681" cy="136444"/>
            </a:xfrm>
            <a:custGeom>
              <a:avLst/>
              <a:gdLst/>
              <a:ahLst/>
              <a:cxnLst/>
              <a:rect l="l" t="t" r="r" b="b"/>
              <a:pathLst>
                <a:path w="4089" h="2611" extrusionOk="0">
                  <a:moveTo>
                    <a:pt x="2356" y="669"/>
                  </a:moveTo>
                  <a:lnTo>
                    <a:pt x="1820" y="881"/>
                  </a:lnTo>
                  <a:lnTo>
                    <a:pt x="217" y="2175"/>
                  </a:lnTo>
                  <a:cubicBezTo>
                    <a:pt x="234" y="2057"/>
                    <a:pt x="259" y="1883"/>
                    <a:pt x="307" y="1653"/>
                  </a:cubicBezTo>
                  <a:cubicBezTo>
                    <a:pt x="387" y="1253"/>
                    <a:pt x="1191" y="979"/>
                    <a:pt x="1494" y="905"/>
                  </a:cubicBezTo>
                  <a:lnTo>
                    <a:pt x="2356" y="669"/>
                  </a:lnTo>
                  <a:close/>
                  <a:moveTo>
                    <a:pt x="4026" y="1"/>
                  </a:moveTo>
                  <a:lnTo>
                    <a:pt x="1449" y="714"/>
                  </a:lnTo>
                  <a:cubicBezTo>
                    <a:pt x="1375" y="731"/>
                    <a:pt x="230" y="1013"/>
                    <a:pt x="113" y="1611"/>
                  </a:cubicBezTo>
                  <a:cubicBezTo>
                    <a:pt x="1" y="2164"/>
                    <a:pt x="1" y="2391"/>
                    <a:pt x="1" y="2401"/>
                  </a:cubicBezTo>
                  <a:lnTo>
                    <a:pt x="1" y="2610"/>
                  </a:lnTo>
                  <a:lnTo>
                    <a:pt x="1908" y="1058"/>
                  </a:lnTo>
                  <a:lnTo>
                    <a:pt x="4089" y="189"/>
                  </a:lnTo>
                  <a:lnTo>
                    <a:pt x="4026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56"/>
            <p:cNvSpPr/>
            <p:nvPr/>
          </p:nvSpPr>
          <p:spPr>
            <a:xfrm>
              <a:off x="4516255" y="2862761"/>
              <a:ext cx="316053" cy="567203"/>
            </a:xfrm>
            <a:custGeom>
              <a:avLst/>
              <a:gdLst/>
              <a:ahLst/>
              <a:cxnLst/>
              <a:rect l="l" t="t" r="r" b="b"/>
              <a:pathLst>
                <a:path w="6048" h="10854" extrusionOk="0">
                  <a:moveTo>
                    <a:pt x="4613" y="1"/>
                  </a:moveTo>
                  <a:cubicBezTo>
                    <a:pt x="3819" y="1"/>
                    <a:pt x="2057" y="416"/>
                    <a:pt x="2057" y="416"/>
                  </a:cubicBezTo>
                  <a:cubicBezTo>
                    <a:pt x="2057" y="416"/>
                    <a:pt x="1121" y="1477"/>
                    <a:pt x="749" y="1916"/>
                  </a:cubicBezTo>
                  <a:cubicBezTo>
                    <a:pt x="373" y="2351"/>
                    <a:pt x="373" y="7027"/>
                    <a:pt x="373" y="7716"/>
                  </a:cubicBezTo>
                  <a:cubicBezTo>
                    <a:pt x="373" y="8401"/>
                    <a:pt x="0" y="10269"/>
                    <a:pt x="623" y="10642"/>
                  </a:cubicBezTo>
                  <a:cubicBezTo>
                    <a:pt x="857" y="10783"/>
                    <a:pt x="1540" y="10853"/>
                    <a:pt x="2321" y="10853"/>
                  </a:cubicBezTo>
                  <a:cubicBezTo>
                    <a:pt x="3620" y="10853"/>
                    <a:pt x="5192" y="10658"/>
                    <a:pt x="5425" y="10269"/>
                  </a:cubicBezTo>
                  <a:cubicBezTo>
                    <a:pt x="5800" y="9646"/>
                    <a:pt x="6047" y="2163"/>
                    <a:pt x="5985" y="1477"/>
                  </a:cubicBezTo>
                  <a:cubicBezTo>
                    <a:pt x="5922" y="792"/>
                    <a:pt x="5362" y="242"/>
                    <a:pt x="4927" y="44"/>
                  </a:cubicBezTo>
                  <a:cubicBezTo>
                    <a:pt x="4862" y="14"/>
                    <a:pt x="4752" y="1"/>
                    <a:pt x="461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56"/>
            <p:cNvSpPr/>
            <p:nvPr/>
          </p:nvSpPr>
          <p:spPr>
            <a:xfrm>
              <a:off x="4518449" y="2857744"/>
              <a:ext cx="319137" cy="577341"/>
            </a:xfrm>
            <a:custGeom>
              <a:avLst/>
              <a:gdLst/>
              <a:ahLst/>
              <a:cxnLst/>
              <a:rect l="l" t="t" r="r" b="b"/>
              <a:pathLst>
                <a:path w="6107" h="11048" extrusionOk="0">
                  <a:moveTo>
                    <a:pt x="4576" y="196"/>
                  </a:moveTo>
                  <a:cubicBezTo>
                    <a:pt x="4698" y="196"/>
                    <a:pt x="4791" y="206"/>
                    <a:pt x="4843" y="231"/>
                  </a:cubicBezTo>
                  <a:cubicBezTo>
                    <a:pt x="5212" y="401"/>
                    <a:pt x="5782" y="902"/>
                    <a:pt x="5845" y="1583"/>
                  </a:cubicBezTo>
                  <a:cubicBezTo>
                    <a:pt x="5908" y="2259"/>
                    <a:pt x="5654" y="9718"/>
                    <a:pt x="5299" y="10313"/>
                  </a:cubicBezTo>
                  <a:cubicBezTo>
                    <a:pt x="5156" y="10553"/>
                    <a:pt x="4262" y="10758"/>
                    <a:pt x="3072" y="10828"/>
                  </a:cubicBezTo>
                  <a:cubicBezTo>
                    <a:pt x="2802" y="10843"/>
                    <a:pt x="2537" y="10850"/>
                    <a:pt x="2285" y="10850"/>
                  </a:cubicBezTo>
                  <a:cubicBezTo>
                    <a:pt x="1493" y="10850"/>
                    <a:pt x="840" y="10778"/>
                    <a:pt x="634" y="10654"/>
                  </a:cubicBezTo>
                  <a:cubicBezTo>
                    <a:pt x="209" y="10400"/>
                    <a:pt x="317" y="9235"/>
                    <a:pt x="387" y="8466"/>
                  </a:cubicBezTo>
                  <a:cubicBezTo>
                    <a:pt x="411" y="8205"/>
                    <a:pt x="432" y="7975"/>
                    <a:pt x="432" y="7812"/>
                  </a:cubicBezTo>
                  <a:cubicBezTo>
                    <a:pt x="432" y="4524"/>
                    <a:pt x="564" y="2328"/>
                    <a:pt x="780" y="2074"/>
                  </a:cubicBezTo>
                  <a:cubicBezTo>
                    <a:pt x="1117" y="1681"/>
                    <a:pt x="1928" y="763"/>
                    <a:pt x="2067" y="602"/>
                  </a:cubicBezTo>
                  <a:cubicBezTo>
                    <a:pt x="2833" y="423"/>
                    <a:pt x="4016" y="196"/>
                    <a:pt x="4576" y="196"/>
                  </a:cubicBezTo>
                  <a:close/>
                  <a:moveTo>
                    <a:pt x="4568" y="0"/>
                  </a:moveTo>
                  <a:cubicBezTo>
                    <a:pt x="3786" y="0"/>
                    <a:pt x="2202" y="369"/>
                    <a:pt x="1991" y="419"/>
                  </a:cubicBezTo>
                  <a:lnTo>
                    <a:pt x="1962" y="425"/>
                  </a:lnTo>
                  <a:lnTo>
                    <a:pt x="1941" y="450"/>
                  </a:lnTo>
                  <a:cubicBezTo>
                    <a:pt x="1931" y="460"/>
                    <a:pt x="999" y="1514"/>
                    <a:pt x="630" y="1946"/>
                  </a:cubicBezTo>
                  <a:cubicBezTo>
                    <a:pt x="282" y="2349"/>
                    <a:pt x="233" y="5794"/>
                    <a:pt x="233" y="7812"/>
                  </a:cubicBezTo>
                  <a:cubicBezTo>
                    <a:pt x="233" y="7968"/>
                    <a:pt x="212" y="8191"/>
                    <a:pt x="188" y="8448"/>
                  </a:cubicBezTo>
                  <a:cubicBezTo>
                    <a:pt x="108" y="9318"/>
                    <a:pt x="0" y="10505"/>
                    <a:pt x="533" y="10824"/>
                  </a:cubicBezTo>
                  <a:cubicBezTo>
                    <a:pt x="801" y="10985"/>
                    <a:pt x="1524" y="11047"/>
                    <a:pt x="2279" y="11047"/>
                  </a:cubicBezTo>
                  <a:cubicBezTo>
                    <a:pt x="2550" y="11047"/>
                    <a:pt x="2826" y="11040"/>
                    <a:pt x="3083" y="11026"/>
                  </a:cubicBezTo>
                  <a:cubicBezTo>
                    <a:pt x="3713" y="10988"/>
                    <a:pt x="5206" y="10856"/>
                    <a:pt x="5469" y="10414"/>
                  </a:cubicBezTo>
                  <a:cubicBezTo>
                    <a:pt x="5853" y="9777"/>
                    <a:pt x="6106" y="2269"/>
                    <a:pt x="6044" y="1567"/>
                  </a:cubicBezTo>
                  <a:cubicBezTo>
                    <a:pt x="5981" y="881"/>
                    <a:pt x="5431" y="283"/>
                    <a:pt x="4923" y="50"/>
                  </a:cubicBezTo>
                  <a:cubicBezTo>
                    <a:pt x="4848" y="15"/>
                    <a:pt x="4724" y="0"/>
                    <a:pt x="4568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56"/>
            <p:cNvSpPr/>
            <p:nvPr/>
          </p:nvSpPr>
          <p:spPr>
            <a:xfrm>
              <a:off x="4569870" y="2867935"/>
              <a:ext cx="257316" cy="556751"/>
            </a:xfrm>
            <a:custGeom>
              <a:avLst/>
              <a:gdLst/>
              <a:ahLst/>
              <a:cxnLst/>
              <a:rect l="l" t="t" r="r" b="b"/>
              <a:pathLst>
                <a:path w="4924" h="10654" extrusionOk="0">
                  <a:moveTo>
                    <a:pt x="3560" y="1"/>
                  </a:moveTo>
                  <a:lnTo>
                    <a:pt x="3466" y="49"/>
                  </a:lnTo>
                  <a:cubicBezTo>
                    <a:pt x="3466" y="49"/>
                    <a:pt x="4214" y="627"/>
                    <a:pt x="4350" y="1510"/>
                  </a:cubicBezTo>
                  <a:cubicBezTo>
                    <a:pt x="4485" y="2395"/>
                    <a:pt x="4454" y="3108"/>
                    <a:pt x="4315" y="4026"/>
                  </a:cubicBezTo>
                  <a:cubicBezTo>
                    <a:pt x="4270" y="4353"/>
                    <a:pt x="3957" y="4447"/>
                    <a:pt x="3599" y="4447"/>
                  </a:cubicBezTo>
                  <a:cubicBezTo>
                    <a:pt x="3361" y="4447"/>
                    <a:pt x="3104" y="4409"/>
                    <a:pt x="2886" y="4367"/>
                  </a:cubicBezTo>
                  <a:cubicBezTo>
                    <a:pt x="2669" y="4325"/>
                    <a:pt x="2489" y="4287"/>
                    <a:pt x="2409" y="4287"/>
                  </a:cubicBezTo>
                  <a:cubicBezTo>
                    <a:pt x="2349" y="4287"/>
                    <a:pt x="2346" y="4308"/>
                    <a:pt x="2415" y="4367"/>
                  </a:cubicBezTo>
                  <a:cubicBezTo>
                    <a:pt x="2823" y="4704"/>
                    <a:pt x="4350" y="5282"/>
                    <a:pt x="4419" y="5589"/>
                  </a:cubicBezTo>
                  <a:cubicBezTo>
                    <a:pt x="4485" y="5894"/>
                    <a:pt x="3671" y="6406"/>
                    <a:pt x="3366" y="6437"/>
                  </a:cubicBezTo>
                  <a:cubicBezTo>
                    <a:pt x="3059" y="6472"/>
                    <a:pt x="3570" y="7154"/>
                    <a:pt x="3877" y="7731"/>
                  </a:cubicBezTo>
                  <a:cubicBezTo>
                    <a:pt x="4180" y="8309"/>
                    <a:pt x="4079" y="9123"/>
                    <a:pt x="3366" y="9666"/>
                  </a:cubicBezTo>
                  <a:cubicBezTo>
                    <a:pt x="2652" y="10212"/>
                    <a:pt x="1017" y="10487"/>
                    <a:pt x="307" y="10515"/>
                  </a:cubicBezTo>
                  <a:cubicBezTo>
                    <a:pt x="178" y="10522"/>
                    <a:pt x="74" y="10539"/>
                    <a:pt x="1" y="10567"/>
                  </a:cubicBezTo>
                  <a:cubicBezTo>
                    <a:pt x="314" y="10623"/>
                    <a:pt x="773" y="10654"/>
                    <a:pt x="1295" y="10654"/>
                  </a:cubicBezTo>
                  <a:cubicBezTo>
                    <a:pt x="1545" y="10654"/>
                    <a:pt x="1813" y="10647"/>
                    <a:pt x="2088" y="10633"/>
                  </a:cubicBezTo>
                  <a:cubicBezTo>
                    <a:pt x="3278" y="10563"/>
                    <a:pt x="4172" y="10358"/>
                    <a:pt x="4315" y="10118"/>
                  </a:cubicBezTo>
                  <a:cubicBezTo>
                    <a:pt x="4670" y="9523"/>
                    <a:pt x="4924" y="2064"/>
                    <a:pt x="4861" y="1388"/>
                  </a:cubicBezTo>
                  <a:cubicBezTo>
                    <a:pt x="4798" y="707"/>
                    <a:pt x="4228" y="206"/>
                    <a:pt x="3859" y="36"/>
                  </a:cubicBezTo>
                  <a:cubicBezTo>
                    <a:pt x="3807" y="11"/>
                    <a:pt x="3716" y="1"/>
                    <a:pt x="3595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56"/>
            <p:cNvSpPr/>
            <p:nvPr/>
          </p:nvSpPr>
          <p:spPr>
            <a:xfrm>
              <a:off x="4625315" y="3070275"/>
              <a:ext cx="98662" cy="134615"/>
            </a:xfrm>
            <a:custGeom>
              <a:avLst/>
              <a:gdLst/>
              <a:ahLst/>
              <a:cxnLst/>
              <a:rect l="l" t="t" r="r" b="b"/>
              <a:pathLst>
                <a:path w="1888" h="2576" extrusionOk="0">
                  <a:moveTo>
                    <a:pt x="1" y="1"/>
                  </a:moveTo>
                  <a:cubicBezTo>
                    <a:pt x="1" y="1"/>
                    <a:pt x="255" y="1570"/>
                    <a:pt x="1699" y="2576"/>
                  </a:cubicBezTo>
                  <a:lnTo>
                    <a:pt x="1887" y="1195"/>
                  </a:lnTo>
                  <a:cubicBezTo>
                    <a:pt x="881" y="877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56"/>
            <p:cNvSpPr/>
            <p:nvPr/>
          </p:nvSpPr>
          <p:spPr>
            <a:xfrm>
              <a:off x="4621344" y="3066408"/>
              <a:ext cx="106971" cy="142297"/>
            </a:xfrm>
            <a:custGeom>
              <a:avLst/>
              <a:gdLst/>
              <a:ahLst/>
              <a:cxnLst/>
              <a:rect l="l" t="t" r="r" b="b"/>
              <a:pathLst>
                <a:path w="2047" h="2723" extrusionOk="0">
                  <a:moveTo>
                    <a:pt x="80" y="1"/>
                  </a:moveTo>
                  <a:cubicBezTo>
                    <a:pt x="68" y="1"/>
                    <a:pt x="56" y="4"/>
                    <a:pt x="46" y="9"/>
                  </a:cubicBezTo>
                  <a:cubicBezTo>
                    <a:pt x="14" y="23"/>
                    <a:pt x="1" y="54"/>
                    <a:pt x="4" y="85"/>
                  </a:cubicBezTo>
                  <a:cubicBezTo>
                    <a:pt x="8" y="103"/>
                    <a:pt x="279" y="1700"/>
                    <a:pt x="1734" y="2709"/>
                  </a:cubicBezTo>
                  <a:cubicBezTo>
                    <a:pt x="1744" y="2719"/>
                    <a:pt x="1761" y="2722"/>
                    <a:pt x="1775" y="2722"/>
                  </a:cubicBezTo>
                  <a:cubicBezTo>
                    <a:pt x="1799" y="2722"/>
                    <a:pt x="1820" y="2712"/>
                    <a:pt x="1834" y="2691"/>
                  </a:cubicBezTo>
                  <a:cubicBezTo>
                    <a:pt x="1859" y="2656"/>
                    <a:pt x="1851" y="2611"/>
                    <a:pt x="1817" y="2587"/>
                  </a:cubicBezTo>
                  <a:cubicBezTo>
                    <a:pt x="742" y="1842"/>
                    <a:pt x="338" y="763"/>
                    <a:pt x="205" y="294"/>
                  </a:cubicBezTo>
                  <a:lnTo>
                    <a:pt x="205" y="294"/>
                  </a:lnTo>
                  <a:cubicBezTo>
                    <a:pt x="519" y="569"/>
                    <a:pt x="1191" y="1105"/>
                    <a:pt x="1942" y="1338"/>
                  </a:cubicBezTo>
                  <a:cubicBezTo>
                    <a:pt x="1949" y="1340"/>
                    <a:pt x="1955" y="1340"/>
                    <a:pt x="1961" y="1340"/>
                  </a:cubicBezTo>
                  <a:cubicBezTo>
                    <a:pt x="1993" y="1340"/>
                    <a:pt x="2023" y="1321"/>
                    <a:pt x="2032" y="1290"/>
                  </a:cubicBezTo>
                  <a:cubicBezTo>
                    <a:pt x="2047" y="1251"/>
                    <a:pt x="2026" y="1209"/>
                    <a:pt x="1984" y="1195"/>
                  </a:cubicBezTo>
                  <a:cubicBezTo>
                    <a:pt x="1010" y="893"/>
                    <a:pt x="139" y="30"/>
                    <a:pt x="133" y="23"/>
                  </a:cubicBezTo>
                  <a:cubicBezTo>
                    <a:pt x="118" y="8"/>
                    <a:pt x="99" y="1"/>
                    <a:pt x="80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56"/>
            <p:cNvSpPr/>
            <p:nvPr/>
          </p:nvSpPr>
          <p:spPr>
            <a:xfrm>
              <a:off x="4597723" y="2829212"/>
              <a:ext cx="176003" cy="81522"/>
            </a:xfrm>
            <a:custGeom>
              <a:avLst/>
              <a:gdLst/>
              <a:ahLst/>
              <a:cxnLst/>
              <a:rect l="l" t="t" r="r" b="b"/>
              <a:pathLst>
                <a:path w="3368" h="1560" extrusionOk="0">
                  <a:moveTo>
                    <a:pt x="3180" y="0"/>
                  </a:moveTo>
                  <a:lnTo>
                    <a:pt x="185" y="686"/>
                  </a:lnTo>
                  <a:lnTo>
                    <a:pt x="0" y="1559"/>
                  </a:lnTo>
                  <a:lnTo>
                    <a:pt x="3368" y="686"/>
                  </a:lnTo>
                  <a:lnTo>
                    <a:pt x="318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56"/>
            <p:cNvSpPr/>
            <p:nvPr/>
          </p:nvSpPr>
          <p:spPr>
            <a:xfrm>
              <a:off x="4590826" y="2823045"/>
              <a:ext cx="189277" cy="94795"/>
            </a:xfrm>
            <a:custGeom>
              <a:avLst/>
              <a:gdLst/>
              <a:ahLst/>
              <a:cxnLst/>
              <a:rect l="l" t="t" r="r" b="b"/>
              <a:pathLst>
                <a:path w="3622" h="1814" extrusionOk="0">
                  <a:moveTo>
                    <a:pt x="3239" y="237"/>
                  </a:moveTo>
                  <a:lnTo>
                    <a:pt x="3378" y="734"/>
                  </a:lnTo>
                  <a:lnTo>
                    <a:pt x="261" y="1542"/>
                  </a:lnTo>
                  <a:lnTo>
                    <a:pt x="261" y="1542"/>
                  </a:lnTo>
                  <a:lnTo>
                    <a:pt x="400" y="887"/>
                  </a:lnTo>
                  <a:lnTo>
                    <a:pt x="3239" y="237"/>
                  </a:lnTo>
                  <a:close/>
                  <a:moveTo>
                    <a:pt x="3382" y="0"/>
                  </a:moveTo>
                  <a:lnTo>
                    <a:pt x="233" y="720"/>
                  </a:lnTo>
                  <a:lnTo>
                    <a:pt x="0" y="1813"/>
                  </a:lnTo>
                  <a:lnTo>
                    <a:pt x="3622" y="874"/>
                  </a:lnTo>
                  <a:lnTo>
                    <a:pt x="338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56"/>
            <p:cNvSpPr/>
            <p:nvPr/>
          </p:nvSpPr>
          <p:spPr>
            <a:xfrm>
              <a:off x="4387702" y="4465916"/>
              <a:ext cx="185305" cy="79693"/>
            </a:xfrm>
            <a:custGeom>
              <a:avLst/>
              <a:gdLst/>
              <a:ahLst/>
              <a:cxnLst/>
              <a:rect l="l" t="t" r="r" b="b"/>
              <a:pathLst>
                <a:path w="3546" h="1525" extrusionOk="0">
                  <a:moveTo>
                    <a:pt x="2064" y="0"/>
                  </a:moveTo>
                  <a:lnTo>
                    <a:pt x="978" y="773"/>
                  </a:lnTo>
                  <a:lnTo>
                    <a:pt x="0" y="1312"/>
                  </a:lnTo>
                  <a:lnTo>
                    <a:pt x="0" y="1524"/>
                  </a:lnTo>
                  <a:lnTo>
                    <a:pt x="3546" y="1524"/>
                  </a:lnTo>
                  <a:lnTo>
                    <a:pt x="3369" y="209"/>
                  </a:lnTo>
                  <a:lnTo>
                    <a:pt x="206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56"/>
            <p:cNvSpPr/>
            <p:nvPr/>
          </p:nvSpPr>
          <p:spPr>
            <a:xfrm>
              <a:off x="4382633" y="4460429"/>
              <a:ext cx="196227" cy="90458"/>
            </a:xfrm>
            <a:custGeom>
              <a:avLst/>
              <a:gdLst/>
              <a:ahLst/>
              <a:cxnLst/>
              <a:rect l="l" t="t" r="r" b="b"/>
              <a:pathLst>
                <a:path w="3755" h="1731" extrusionOk="0">
                  <a:moveTo>
                    <a:pt x="2185" y="210"/>
                  </a:moveTo>
                  <a:lnTo>
                    <a:pt x="3379" y="401"/>
                  </a:lnTo>
                  <a:lnTo>
                    <a:pt x="3528" y="1531"/>
                  </a:lnTo>
                  <a:lnTo>
                    <a:pt x="198" y="1531"/>
                  </a:lnTo>
                  <a:lnTo>
                    <a:pt x="198" y="1475"/>
                  </a:lnTo>
                  <a:lnTo>
                    <a:pt x="1131" y="961"/>
                  </a:lnTo>
                  <a:lnTo>
                    <a:pt x="2185" y="210"/>
                  </a:lnTo>
                  <a:close/>
                  <a:moveTo>
                    <a:pt x="2137" y="1"/>
                  </a:moveTo>
                  <a:lnTo>
                    <a:pt x="1027" y="791"/>
                  </a:lnTo>
                  <a:lnTo>
                    <a:pt x="1" y="1358"/>
                  </a:lnTo>
                  <a:lnTo>
                    <a:pt x="1" y="1730"/>
                  </a:lnTo>
                  <a:lnTo>
                    <a:pt x="3755" y="1730"/>
                  </a:lnTo>
                  <a:lnTo>
                    <a:pt x="3556" y="227"/>
                  </a:lnTo>
                  <a:lnTo>
                    <a:pt x="2137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56"/>
            <p:cNvSpPr/>
            <p:nvPr/>
          </p:nvSpPr>
          <p:spPr>
            <a:xfrm>
              <a:off x="4683530" y="4476054"/>
              <a:ext cx="184573" cy="74990"/>
            </a:xfrm>
            <a:custGeom>
              <a:avLst/>
              <a:gdLst/>
              <a:ahLst/>
              <a:cxnLst/>
              <a:rect l="l" t="t" r="r" b="b"/>
              <a:pathLst>
                <a:path w="3532" h="1435" extrusionOk="0">
                  <a:moveTo>
                    <a:pt x="2063" y="1"/>
                  </a:moveTo>
                  <a:lnTo>
                    <a:pt x="974" y="777"/>
                  </a:lnTo>
                  <a:lnTo>
                    <a:pt x="1" y="1313"/>
                  </a:lnTo>
                  <a:lnTo>
                    <a:pt x="1" y="1435"/>
                  </a:lnTo>
                  <a:lnTo>
                    <a:pt x="3532" y="1435"/>
                  </a:lnTo>
                  <a:lnTo>
                    <a:pt x="3368" y="210"/>
                  </a:lnTo>
                  <a:lnTo>
                    <a:pt x="206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56"/>
            <p:cNvSpPr/>
            <p:nvPr/>
          </p:nvSpPr>
          <p:spPr>
            <a:xfrm>
              <a:off x="4678252" y="4470619"/>
              <a:ext cx="195704" cy="85493"/>
            </a:xfrm>
            <a:custGeom>
              <a:avLst/>
              <a:gdLst/>
              <a:ahLst/>
              <a:cxnLst/>
              <a:rect l="l" t="t" r="r" b="b"/>
              <a:pathLst>
                <a:path w="3745" h="1636" extrusionOk="0">
                  <a:moveTo>
                    <a:pt x="2189" y="209"/>
                  </a:moveTo>
                  <a:lnTo>
                    <a:pt x="3379" y="400"/>
                  </a:lnTo>
                  <a:lnTo>
                    <a:pt x="3518" y="1437"/>
                  </a:lnTo>
                  <a:lnTo>
                    <a:pt x="265" y="1437"/>
                  </a:lnTo>
                  <a:lnTo>
                    <a:pt x="1131" y="961"/>
                  </a:lnTo>
                  <a:lnTo>
                    <a:pt x="2189" y="209"/>
                  </a:lnTo>
                  <a:close/>
                  <a:moveTo>
                    <a:pt x="2140" y="0"/>
                  </a:moveTo>
                  <a:lnTo>
                    <a:pt x="1027" y="794"/>
                  </a:lnTo>
                  <a:lnTo>
                    <a:pt x="1" y="1357"/>
                  </a:lnTo>
                  <a:lnTo>
                    <a:pt x="1" y="1635"/>
                  </a:lnTo>
                  <a:lnTo>
                    <a:pt x="3744" y="1635"/>
                  </a:lnTo>
                  <a:lnTo>
                    <a:pt x="3556" y="227"/>
                  </a:lnTo>
                  <a:lnTo>
                    <a:pt x="214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56"/>
            <p:cNvSpPr/>
            <p:nvPr/>
          </p:nvSpPr>
          <p:spPr>
            <a:xfrm>
              <a:off x="4221524" y="2505163"/>
              <a:ext cx="57117" cy="48861"/>
            </a:xfrm>
            <a:custGeom>
              <a:avLst/>
              <a:gdLst/>
              <a:ahLst/>
              <a:cxnLst/>
              <a:rect l="l" t="t" r="r" b="b"/>
              <a:pathLst>
                <a:path w="1093" h="935" extrusionOk="0">
                  <a:moveTo>
                    <a:pt x="264" y="0"/>
                  </a:moveTo>
                  <a:cubicBezTo>
                    <a:pt x="192" y="0"/>
                    <a:pt x="1" y="26"/>
                    <a:pt x="112" y="311"/>
                  </a:cubicBezTo>
                  <a:lnTo>
                    <a:pt x="916" y="934"/>
                  </a:lnTo>
                  <a:lnTo>
                    <a:pt x="1093" y="468"/>
                  </a:lnTo>
                  <a:lnTo>
                    <a:pt x="290" y="1"/>
                  </a:lnTo>
                  <a:cubicBezTo>
                    <a:pt x="290" y="1"/>
                    <a:pt x="280" y="0"/>
                    <a:pt x="26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56"/>
            <p:cNvSpPr/>
            <p:nvPr/>
          </p:nvSpPr>
          <p:spPr>
            <a:xfrm>
              <a:off x="4219538" y="2499990"/>
              <a:ext cx="65165" cy="59103"/>
            </a:xfrm>
            <a:custGeom>
              <a:avLst/>
              <a:gdLst/>
              <a:ahLst/>
              <a:cxnLst/>
              <a:rect l="l" t="t" r="r" b="b"/>
              <a:pathLst>
                <a:path w="1247" h="1131" extrusionOk="0">
                  <a:moveTo>
                    <a:pt x="297" y="1"/>
                  </a:moveTo>
                  <a:cubicBezTo>
                    <a:pt x="237" y="1"/>
                    <a:pt x="133" y="15"/>
                    <a:pt x="66" y="100"/>
                  </a:cubicBezTo>
                  <a:cubicBezTo>
                    <a:pt x="4" y="181"/>
                    <a:pt x="0" y="299"/>
                    <a:pt x="56" y="449"/>
                  </a:cubicBezTo>
                  <a:cubicBezTo>
                    <a:pt x="63" y="463"/>
                    <a:pt x="74" y="480"/>
                    <a:pt x="87" y="490"/>
                  </a:cubicBezTo>
                  <a:lnTo>
                    <a:pt x="891" y="1110"/>
                  </a:lnTo>
                  <a:cubicBezTo>
                    <a:pt x="912" y="1123"/>
                    <a:pt x="933" y="1131"/>
                    <a:pt x="954" y="1131"/>
                  </a:cubicBezTo>
                  <a:cubicBezTo>
                    <a:pt x="982" y="1131"/>
                    <a:pt x="1013" y="1120"/>
                    <a:pt x="1031" y="1092"/>
                  </a:cubicBezTo>
                  <a:cubicBezTo>
                    <a:pt x="1065" y="1051"/>
                    <a:pt x="1058" y="988"/>
                    <a:pt x="1013" y="953"/>
                  </a:cubicBezTo>
                  <a:lnTo>
                    <a:pt x="233" y="351"/>
                  </a:lnTo>
                  <a:cubicBezTo>
                    <a:pt x="209" y="278"/>
                    <a:pt x="212" y="236"/>
                    <a:pt x="223" y="222"/>
                  </a:cubicBezTo>
                  <a:cubicBezTo>
                    <a:pt x="238" y="205"/>
                    <a:pt x="272" y="198"/>
                    <a:pt x="300" y="198"/>
                  </a:cubicBezTo>
                  <a:lnTo>
                    <a:pt x="1083" y="654"/>
                  </a:lnTo>
                  <a:cubicBezTo>
                    <a:pt x="1097" y="663"/>
                    <a:pt x="1113" y="667"/>
                    <a:pt x="1130" y="667"/>
                  </a:cubicBezTo>
                  <a:cubicBezTo>
                    <a:pt x="1164" y="667"/>
                    <a:pt x="1199" y="648"/>
                    <a:pt x="1219" y="616"/>
                  </a:cubicBezTo>
                  <a:cubicBezTo>
                    <a:pt x="1246" y="570"/>
                    <a:pt x="1229" y="508"/>
                    <a:pt x="1184" y="480"/>
                  </a:cubicBezTo>
                  <a:lnTo>
                    <a:pt x="376" y="17"/>
                  </a:lnTo>
                  <a:cubicBezTo>
                    <a:pt x="366" y="10"/>
                    <a:pt x="352" y="3"/>
                    <a:pt x="342" y="3"/>
                  </a:cubicBezTo>
                  <a:cubicBezTo>
                    <a:pt x="336" y="3"/>
                    <a:pt x="320" y="1"/>
                    <a:pt x="29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56"/>
            <p:cNvSpPr/>
            <p:nvPr/>
          </p:nvSpPr>
          <p:spPr>
            <a:xfrm>
              <a:off x="4159024" y="2515510"/>
              <a:ext cx="132368" cy="145067"/>
            </a:xfrm>
            <a:custGeom>
              <a:avLst/>
              <a:gdLst/>
              <a:ahLst/>
              <a:cxnLst/>
              <a:rect l="l" t="t" r="r" b="b"/>
              <a:pathLst>
                <a:path w="2533" h="2776" extrusionOk="0">
                  <a:moveTo>
                    <a:pt x="930" y="1"/>
                  </a:moveTo>
                  <a:cubicBezTo>
                    <a:pt x="871" y="1"/>
                    <a:pt x="817" y="46"/>
                    <a:pt x="845" y="235"/>
                  </a:cubicBezTo>
                  <a:lnTo>
                    <a:pt x="1354" y="1223"/>
                  </a:lnTo>
                  <a:lnTo>
                    <a:pt x="1354" y="1223"/>
                  </a:lnTo>
                  <a:lnTo>
                    <a:pt x="452" y="378"/>
                  </a:lnTo>
                  <a:cubicBezTo>
                    <a:pt x="452" y="378"/>
                    <a:pt x="393" y="328"/>
                    <a:pt x="344" y="328"/>
                  </a:cubicBezTo>
                  <a:cubicBezTo>
                    <a:pt x="310" y="328"/>
                    <a:pt x="282" y="352"/>
                    <a:pt x="282" y="434"/>
                  </a:cubicBezTo>
                  <a:cubicBezTo>
                    <a:pt x="282" y="632"/>
                    <a:pt x="1099" y="1505"/>
                    <a:pt x="1099" y="1505"/>
                  </a:cubicBezTo>
                  <a:lnTo>
                    <a:pt x="198" y="1081"/>
                  </a:lnTo>
                  <a:cubicBezTo>
                    <a:pt x="198" y="1081"/>
                    <a:pt x="0" y="1223"/>
                    <a:pt x="139" y="1362"/>
                  </a:cubicBezTo>
                  <a:cubicBezTo>
                    <a:pt x="282" y="1505"/>
                    <a:pt x="1044" y="1786"/>
                    <a:pt x="1044" y="1786"/>
                  </a:cubicBezTo>
                  <a:lnTo>
                    <a:pt x="365" y="1759"/>
                  </a:lnTo>
                  <a:cubicBezTo>
                    <a:pt x="365" y="1759"/>
                    <a:pt x="167" y="1929"/>
                    <a:pt x="310" y="1985"/>
                  </a:cubicBezTo>
                  <a:cubicBezTo>
                    <a:pt x="452" y="2041"/>
                    <a:pt x="1239" y="2211"/>
                    <a:pt x="1239" y="2211"/>
                  </a:cubicBezTo>
                  <a:cubicBezTo>
                    <a:pt x="1298" y="2295"/>
                    <a:pt x="1579" y="2406"/>
                    <a:pt x="1579" y="2406"/>
                  </a:cubicBezTo>
                  <a:lnTo>
                    <a:pt x="1775" y="2775"/>
                  </a:lnTo>
                  <a:lnTo>
                    <a:pt x="2533" y="2392"/>
                  </a:lnTo>
                  <a:lnTo>
                    <a:pt x="2171" y="1481"/>
                  </a:lnTo>
                  <a:cubicBezTo>
                    <a:pt x="2133" y="1383"/>
                    <a:pt x="2077" y="1296"/>
                    <a:pt x="2008" y="1223"/>
                  </a:cubicBezTo>
                  <a:lnTo>
                    <a:pt x="1858" y="1060"/>
                  </a:lnTo>
                  <a:lnTo>
                    <a:pt x="1861" y="1053"/>
                  </a:lnTo>
                  <a:lnTo>
                    <a:pt x="1044" y="40"/>
                  </a:lnTo>
                  <a:cubicBezTo>
                    <a:pt x="1044" y="40"/>
                    <a:pt x="985" y="1"/>
                    <a:pt x="93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56"/>
            <p:cNvSpPr/>
            <p:nvPr/>
          </p:nvSpPr>
          <p:spPr>
            <a:xfrm>
              <a:off x="4158293" y="2510284"/>
              <a:ext cx="138900" cy="155309"/>
            </a:xfrm>
            <a:custGeom>
              <a:avLst/>
              <a:gdLst/>
              <a:ahLst/>
              <a:cxnLst/>
              <a:rect l="l" t="t" r="r" b="b"/>
              <a:pathLst>
                <a:path w="2658" h="2972" extrusionOk="0">
                  <a:moveTo>
                    <a:pt x="950" y="200"/>
                  </a:moveTo>
                  <a:cubicBezTo>
                    <a:pt x="960" y="200"/>
                    <a:pt x="978" y="206"/>
                    <a:pt x="992" y="213"/>
                  </a:cubicBezTo>
                  <a:lnTo>
                    <a:pt x="1778" y="1191"/>
                  </a:lnTo>
                  <a:cubicBezTo>
                    <a:pt x="1781" y="1205"/>
                    <a:pt x="1789" y="1215"/>
                    <a:pt x="1799" y="1229"/>
                  </a:cubicBezTo>
                  <a:lnTo>
                    <a:pt x="1948" y="1390"/>
                  </a:lnTo>
                  <a:cubicBezTo>
                    <a:pt x="2011" y="1456"/>
                    <a:pt x="2060" y="1532"/>
                    <a:pt x="2094" y="1619"/>
                  </a:cubicBezTo>
                  <a:lnTo>
                    <a:pt x="2422" y="2443"/>
                  </a:lnTo>
                  <a:lnTo>
                    <a:pt x="1830" y="2742"/>
                  </a:lnTo>
                  <a:lnTo>
                    <a:pt x="1681" y="2461"/>
                  </a:lnTo>
                  <a:cubicBezTo>
                    <a:pt x="1670" y="2440"/>
                    <a:pt x="1649" y="2423"/>
                    <a:pt x="1628" y="2416"/>
                  </a:cubicBezTo>
                  <a:cubicBezTo>
                    <a:pt x="1496" y="2363"/>
                    <a:pt x="1360" y="2287"/>
                    <a:pt x="1336" y="2256"/>
                  </a:cubicBezTo>
                  <a:cubicBezTo>
                    <a:pt x="1322" y="2235"/>
                    <a:pt x="1301" y="2217"/>
                    <a:pt x="1273" y="2214"/>
                  </a:cubicBezTo>
                  <a:cubicBezTo>
                    <a:pt x="985" y="2151"/>
                    <a:pt x="529" y="2047"/>
                    <a:pt x="382" y="2002"/>
                  </a:cubicBezTo>
                  <a:cubicBezTo>
                    <a:pt x="393" y="1988"/>
                    <a:pt x="403" y="1974"/>
                    <a:pt x="418" y="1960"/>
                  </a:cubicBezTo>
                  <a:lnTo>
                    <a:pt x="1055" y="1984"/>
                  </a:lnTo>
                  <a:cubicBezTo>
                    <a:pt x="1057" y="1984"/>
                    <a:pt x="1059" y="1984"/>
                    <a:pt x="1061" y="1984"/>
                  </a:cubicBezTo>
                  <a:cubicBezTo>
                    <a:pt x="1104" y="1984"/>
                    <a:pt x="1145" y="1951"/>
                    <a:pt x="1155" y="1907"/>
                  </a:cubicBezTo>
                  <a:cubicBezTo>
                    <a:pt x="1162" y="1859"/>
                    <a:pt x="1138" y="1810"/>
                    <a:pt x="1092" y="1793"/>
                  </a:cubicBezTo>
                  <a:cubicBezTo>
                    <a:pt x="804" y="1689"/>
                    <a:pt x="317" y="1487"/>
                    <a:pt x="226" y="1393"/>
                  </a:cubicBezTo>
                  <a:cubicBezTo>
                    <a:pt x="202" y="1372"/>
                    <a:pt x="202" y="1358"/>
                    <a:pt x="202" y="1351"/>
                  </a:cubicBezTo>
                  <a:cubicBezTo>
                    <a:pt x="205" y="1337"/>
                    <a:pt x="215" y="1316"/>
                    <a:pt x="230" y="1299"/>
                  </a:cubicBezTo>
                  <a:lnTo>
                    <a:pt x="1071" y="1695"/>
                  </a:lnTo>
                  <a:cubicBezTo>
                    <a:pt x="1085" y="1702"/>
                    <a:pt x="1099" y="1705"/>
                    <a:pt x="1113" y="1705"/>
                  </a:cubicBezTo>
                  <a:cubicBezTo>
                    <a:pt x="1144" y="1705"/>
                    <a:pt x="1174" y="1691"/>
                    <a:pt x="1193" y="1664"/>
                  </a:cubicBezTo>
                  <a:cubicBezTo>
                    <a:pt x="1222" y="1626"/>
                    <a:pt x="1217" y="1573"/>
                    <a:pt x="1187" y="1539"/>
                  </a:cubicBezTo>
                  <a:cubicBezTo>
                    <a:pt x="832" y="1160"/>
                    <a:pt x="442" y="690"/>
                    <a:pt x="400" y="550"/>
                  </a:cubicBezTo>
                  <a:lnTo>
                    <a:pt x="400" y="550"/>
                  </a:lnTo>
                  <a:lnTo>
                    <a:pt x="1298" y="1396"/>
                  </a:lnTo>
                  <a:cubicBezTo>
                    <a:pt x="1317" y="1413"/>
                    <a:pt x="1342" y="1422"/>
                    <a:pt x="1367" y="1422"/>
                  </a:cubicBezTo>
                  <a:cubicBezTo>
                    <a:pt x="1388" y="1422"/>
                    <a:pt x="1409" y="1416"/>
                    <a:pt x="1426" y="1403"/>
                  </a:cubicBezTo>
                  <a:cubicBezTo>
                    <a:pt x="1465" y="1372"/>
                    <a:pt x="1475" y="1320"/>
                    <a:pt x="1455" y="1278"/>
                  </a:cubicBezTo>
                  <a:lnTo>
                    <a:pt x="957" y="304"/>
                  </a:lnTo>
                  <a:cubicBezTo>
                    <a:pt x="946" y="237"/>
                    <a:pt x="950" y="206"/>
                    <a:pt x="950" y="200"/>
                  </a:cubicBezTo>
                  <a:close/>
                  <a:moveTo>
                    <a:pt x="943" y="1"/>
                  </a:moveTo>
                  <a:cubicBezTo>
                    <a:pt x="911" y="1"/>
                    <a:pt x="877" y="8"/>
                    <a:pt x="846" y="29"/>
                  </a:cubicBezTo>
                  <a:cubicBezTo>
                    <a:pt x="724" y="105"/>
                    <a:pt x="752" y="290"/>
                    <a:pt x="762" y="353"/>
                  </a:cubicBezTo>
                  <a:cubicBezTo>
                    <a:pt x="762" y="363"/>
                    <a:pt x="766" y="373"/>
                    <a:pt x="772" y="380"/>
                  </a:cubicBezTo>
                  <a:lnTo>
                    <a:pt x="1016" y="860"/>
                  </a:lnTo>
                  <a:lnTo>
                    <a:pt x="529" y="401"/>
                  </a:lnTo>
                  <a:cubicBezTo>
                    <a:pt x="504" y="382"/>
                    <a:pt x="432" y="328"/>
                    <a:pt x="355" y="328"/>
                  </a:cubicBezTo>
                  <a:cubicBezTo>
                    <a:pt x="334" y="328"/>
                    <a:pt x="313" y="332"/>
                    <a:pt x="292" y="342"/>
                  </a:cubicBezTo>
                  <a:cubicBezTo>
                    <a:pt x="247" y="363"/>
                    <a:pt x="195" y="415"/>
                    <a:pt x="195" y="534"/>
                  </a:cubicBezTo>
                  <a:cubicBezTo>
                    <a:pt x="195" y="676"/>
                    <a:pt x="459" y="1017"/>
                    <a:pt x="713" y="1306"/>
                  </a:cubicBezTo>
                  <a:lnTo>
                    <a:pt x="254" y="1093"/>
                  </a:lnTo>
                  <a:cubicBezTo>
                    <a:pt x="239" y="1086"/>
                    <a:pt x="224" y="1083"/>
                    <a:pt x="209" y="1083"/>
                  </a:cubicBezTo>
                  <a:cubicBezTo>
                    <a:pt x="189" y="1083"/>
                    <a:pt x="169" y="1089"/>
                    <a:pt x="153" y="1101"/>
                  </a:cubicBezTo>
                  <a:cubicBezTo>
                    <a:pt x="139" y="1111"/>
                    <a:pt x="18" y="1202"/>
                    <a:pt x="7" y="1337"/>
                  </a:cubicBezTo>
                  <a:cubicBezTo>
                    <a:pt x="0" y="1385"/>
                    <a:pt x="11" y="1462"/>
                    <a:pt x="84" y="1536"/>
                  </a:cubicBezTo>
                  <a:cubicBezTo>
                    <a:pt x="150" y="1602"/>
                    <a:pt x="317" y="1685"/>
                    <a:pt x="491" y="1765"/>
                  </a:cubicBezTo>
                  <a:lnTo>
                    <a:pt x="382" y="1758"/>
                  </a:lnTo>
                  <a:cubicBezTo>
                    <a:pt x="358" y="1758"/>
                    <a:pt x="334" y="1769"/>
                    <a:pt x="317" y="1782"/>
                  </a:cubicBezTo>
                  <a:cubicBezTo>
                    <a:pt x="268" y="1824"/>
                    <a:pt x="157" y="1932"/>
                    <a:pt x="178" y="2047"/>
                  </a:cubicBezTo>
                  <a:cubicBezTo>
                    <a:pt x="181" y="2082"/>
                    <a:pt x="202" y="2144"/>
                    <a:pt x="286" y="2175"/>
                  </a:cubicBezTo>
                  <a:cubicBezTo>
                    <a:pt x="421" y="2228"/>
                    <a:pt x="1037" y="2363"/>
                    <a:pt x="1201" y="2398"/>
                  </a:cubicBezTo>
                  <a:cubicBezTo>
                    <a:pt x="1277" y="2475"/>
                    <a:pt x="1430" y="2548"/>
                    <a:pt x="1521" y="2586"/>
                  </a:cubicBezTo>
                  <a:lnTo>
                    <a:pt x="1702" y="2920"/>
                  </a:lnTo>
                  <a:cubicBezTo>
                    <a:pt x="1718" y="2955"/>
                    <a:pt x="1754" y="2972"/>
                    <a:pt x="1789" y="2972"/>
                  </a:cubicBezTo>
                  <a:cubicBezTo>
                    <a:pt x="1806" y="2972"/>
                    <a:pt x="1820" y="2969"/>
                    <a:pt x="1834" y="2962"/>
                  </a:cubicBezTo>
                  <a:lnTo>
                    <a:pt x="2592" y="2580"/>
                  </a:lnTo>
                  <a:cubicBezTo>
                    <a:pt x="2637" y="2559"/>
                    <a:pt x="2658" y="2503"/>
                    <a:pt x="2641" y="2454"/>
                  </a:cubicBezTo>
                  <a:lnTo>
                    <a:pt x="2279" y="1546"/>
                  </a:lnTo>
                  <a:cubicBezTo>
                    <a:pt x="2234" y="1438"/>
                    <a:pt x="2174" y="1337"/>
                    <a:pt x="2094" y="1254"/>
                  </a:cubicBezTo>
                  <a:lnTo>
                    <a:pt x="1966" y="1118"/>
                  </a:lnTo>
                  <a:cubicBezTo>
                    <a:pt x="1962" y="1107"/>
                    <a:pt x="1959" y="1101"/>
                    <a:pt x="1952" y="1090"/>
                  </a:cubicBezTo>
                  <a:lnTo>
                    <a:pt x="1134" y="78"/>
                  </a:lnTo>
                  <a:cubicBezTo>
                    <a:pt x="1127" y="67"/>
                    <a:pt x="1121" y="60"/>
                    <a:pt x="1110" y="57"/>
                  </a:cubicBezTo>
                  <a:cubicBezTo>
                    <a:pt x="1093" y="45"/>
                    <a:pt x="1022" y="1"/>
                    <a:pt x="943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56"/>
            <p:cNvSpPr/>
            <p:nvPr/>
          </p:nvSpPr>
          <p:spPr>
            <a:xfrm>
              <a:off x="4251729" y="2640458"/>
              <a:ext cx="444241" cy="468279"/>
            </a:xfrm>
            <a:custGeom>
              <a:avLst/>
              <a:gdLst/>
              <a:ahLst/>
              <a:cxnLst/>
              <a:rect l="l" t="t" r="r" b="b"/>
              <a:pathLst>
                <a:path w="8501" h="8961" extrusionOk="0">
                  <a:moveTo>
                    <a:pt x="759" y="1"/>
                  </a:moveTo>
                  <a:lnTo>
                    <a:pt x="1" y="384"/>
                  </a:lnTo>
                  <a:lnTo>
                    <a:pt x="2853" y="8313"/>
                  </a:lnTo>
                  <a:cubicBezTo>
                    <a:pt x="3010" y="8708"/>
                    <a:pt x="3392" y="8960"/>
                    <a:pt x="3807" y="8960"/>
                  </a:cubicBezTo>
                  <a:cubicBezTo>
                    <a:pt x="3863" y="8960"/>
                    <a:pt x="3920" y="8956"/>
                    <a:pt x="3977" y="8946"/>
                  </a:cubicBezTo>
                  <a:lnTo>
                    <a:pt x="8500" y="7885"/>
                  </a:lnTo>
                  <a:lnTo>
                    <a:pt x="8131" y="5220"/>
                  </a:lnTo>
                  <a:lnTo>
                    <a:pt x="4673" y="6197"/>
                  </a:lnTo>
                  <a:cubicBezTo>
                    <a:pt x="4626" y="6207"/>
                    <a:pt x="4579" y="6212"/>
                    <a:pt x="4533" y="6212"/>
                  </a:cubicBezTo>
                  <a:cubicBezTo>
                    <a:pt x="4278" y="6212"/>
                    <a:pt x="4037" y="6071"/>
                    <a:pt x="3911" y="5839"/>
                  </a:cubicBezTo>
                  <a:lnTo>
                    <a:pt x="75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56"/>
            <p:cNvSpPr/>
            <p:nvPr/>
          </p:nvSpPr>
          <p:spPr>
            <a:xfrm>
              <a:off x="4245353" y="2633560"/>
              <a:ext cx="451662" cy="480246"/>
            </a:xfrm>
            <a:custGeom>
              <a:avLst/>
              <a:gdLst/>
              <a:ahLst/>
              <a:cxnLst/>
              <a:rect l="l" t="t" r="r" b="b"/>
              <a:pathLst>
                <a:path w="8643" h="9190" extrusionOk="0">
                  <a:moveTo>
                    <a:pt x="923" y="1"/>
                  </a:moveTo>
                  <a:lnTo>
                    <a:pt x="1" y="467"/>
                  </a:lnTo>
                  <a:lnTo>
                    <a:pt x="2885" y="8480"/>
                  </a:lnTo>
                  <a:cubicBezTo>
                    <a:pt x="3052" y="8911"/>
                    <a:pt x="3473" y="9189"/>
                    <a:pt x="3929" y="9189"/>
                  </a:cubicBezTo>
                  <a:cubicBezTo>
                    <a:pt x="3991" y="9189"/>
                    <a:pt x="4057" y="9186"/>
                    <a:pt x="4123" y="9172"/>
                  </a:cubicBezTo>
                  <a:lnTo>
                    <a:pt x="8643" y="8111"/>
                  </a:lnTo>
                  <a:lnTo>
                    <a:pt x="8598" y="7919"/>
                  </a:lnTo>
                  <a:lnTo>
                    <a:pt x="4081" y="8981"/>
                  </a:lnTo>
                  <a:cubicBezTo>
                    <a:pt x="4030" y="8989"/>
                    <a:pt x="3978" y="8994"/>
                    <a:pt x="3927" y="8994"/>
                  </a:cubicBezTo>
                  <a:cubicBezTo>
                    <a:pt x="3555" y="8994"/>
                    <a:pt x="3207" y="8765"/>
                    <a:pt x="3069" y="8410"/>
                  </a:cubicBezTo>
                  <a:lnTo>
                    <a:pt x="248" y="565"/>
                  </a:lnTo>
                  <a:lnTo>
                    <a:pt x="839" y="266"/>
                  </a:lnTo>
                  <a:lnTo>
                    <a:pt x="3946" y="6020"/>
                  </a:lnTo>
                  <a:cubicBezTo>
                    <a:pt x="4090" y="6285"/>
                    <a:pt x="4362" y="6443"/>
                    <a:pt x="4660" y="6443"/>
                  </a:cubicBezTo>
                  <a:cubicBezTo>
                    <a:pt x="4713" y="6443"/>
                    <a:pt x="4768" y="6438"/>
                    <a:pt x="4823" y="6427"/>
                  </a:cubicBezTo>
                  <a:lnTo>
                    <a:pt x="8277" y="5449"/>
                  </a:lnTo>
                  <a:lnTo>
                    <a:pt x="8225" y="5258"/>
                  </a:lnTo>
                  <a:lnTo>
                    <a:pt x="4778" y="6233"/>
                  </a:lnTo>
                  <a:cubicBezTo>
                    <a:pt x="4737" y="6240"/>
                    <a:pt x="4697" y="6244"/>
                    <a:pt x="4657" y="6244"/>
                  </a:cubicBezTo>
                  <a:cubicBezTo>
                    <a:pt x="4435" y="6244"/>
                    <a:pt x="4229" y="6126"/>
                    <a:pt x="4120" y="5926"/>
                  </a:cubicBezTo>
                  <a:lnTo>
                    <a:pt x="92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56"/>
            <p:cNvSpPr/>
            <p:nvPr/>
          </p:nvSpPr>
          <p:spPr>
            <a:xfrm>
              <a:off x="4691159" y="3005058"/>
              <a:ext cx="42956" cy="37155"/>
            </a:xfrm>
            <a:custGeom>
              <a:avLst/>
              <a:gdLst/>
              <a:ahLst/>
              <a:cxnLst/>
              <a:rect l="l" t="t" r="r" b="b"/>
              <a:pathLst>
                <a:path w="822" h="711" extrusionOk="0">
                  <a:moveTo>
                    <a:pt x="748" y="0"/>
                  </a:moveTo>
                  <a:cubicBezTo>
                    <a:pt x="648" y="0"/>
                    <a:pt x="390" y="129"/>
                    <a:pt x="1" y="275"/>
                  </a:cubicBezTo>
                  <a:lnTo>
                    <a:pt x="64" y="710"/>
                  </a:lnTo>
                  <a:cubicBezTo>
                    <a:pt x="366" y="571"/>
                    <a:pt x="602" y="418"/>
                    <a:pt x="703" y="247"/>
                  </a:cubicBezTo>
                  <a:cubicBezTo>
                    <a:pt x="811" y="70"/>
                    <a:pt x="822" y="0"/>
                    <a:pt x="748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56"/>
            <p:cNvSpPr/>
            <p:nvPr/>
          </p:nvSpPr>
          <p:spPr>
            <a:xfrm>
              <a:off x="4352272" y="2924477"/>
              <a:ext cx="342234" cy="178982"/>
            </a:xfrm>
            <a:custGeom>
              <a:avLst/>
              <a:gdLst/>
              <a:ahLst/>
              <a:cxnLst/>
              <a:rect l="l" t="t" r="r" b="b"/>
              <a:pathLst>
                <a:path w="6549" h="3425" extrusionOk="0">
                  <a:moveTo>
                    <a:pt x="0" y="1"/>
                  </a:moveTo>
                  <a:lnTo>
                    <a:pt x="1023" y="2843"/>
                  </a:lnTo>
                  <a:cubicBezTo>
                    <a:pt x="1163" y="3198"/>
                    <a:pt x="1507" y="3424"/>
                    <a:pt x="1879" y="3424"/>
                  </a:cubicBezTo>
                  <a:cubicBezTo>
                    <a:pt x="1931" y="3424"/>
                    <a:pt x="1984" y="3421"/>
                    <a:pt x="2035" y="3414"/>
                  </a:cubicBezTo>
                  <a:lnTo>
                    <a:pt x="5804" y="2527"/>
                  </a:lnTo>
                  <a:cubicBezTo>
                    <a:pt x="6068" y="2443"/>
                    <a:pt x="6326" y="2352"/>
                    <a:pt x="6549" y="2252"/>
                  </a:cubicBezTo>
                  <a:lnTo>
                    <a:pt x="6486" y="1817"/>
                  </a:lnTo>
                  <a:cubicBezTo>
                    <a:pt x="6239" y="1911"/>
                    <a:pt x="5939" y="2012"/>
                    <a:pt x="5592" y="2095"/>
                  </a:cubicBezTo>
                  <a:cubicBezTo>
                    <a:pt x="4895" y="2259"/>
                    <a:pt x="4346" y="2286"/>
                    <a:pt x="3880" y="2286"/>
                  </a:cubicBezTo>
                  <a:cubicBezTo>
                    <a:pt x="3772" y="2286"/>
                    <a:pt x="3668" y="2286"/>
                    <a:pt x="3570" y="2283"/>
                  </a:cubicBezTo>
                  <a:cubicBezTo>
                    <a:pt x="3469" y="2283"/>
                    <a:pt x="3371" y="2280"/>
                    <a:pt x="3281" y="2280"/>
                  </a:cubicBezTo>
                  <a:cubicBezTo>
                    <a:pt x="3128" y="2280"/>
                    <a:pt x="2982" y="2283"/>
                    <a:pt x="2839" y="2297"/>
                  </a:cubicBezTo>
                  <a:cubicBezTo>
                    <a:pt x="2161" y="2366"/>
                    <a:pt x="4130" y="2537"/>
                    <a:pt x="4130" y="2537"/>
                  </a:cubicBezTo>
                  <a:cubicBezTo>
                    <a:pt x="4130" y="2537"/>
                    <a:pt x="3194" y="2871"/>
                    <a:pt x="2478" y="2871"/>
                  </a:cubicBezTo>
                  <a:cubicBezTo>
                    <a:pt x="2311" y="2871"/>
                    <a:pt x="2154" y="2853"/>
                    <a:pt x="2025" y="2808"/>
                  </a:cubicBezTo>
                  <a:cubicBezTo>
                    <a:pt x="1563" y="2644"/>
                    <a:pt x="582" y="1024"/>
                    <a:pt x="0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56"/>
            <p:cNvSpPr/>
            <p:nvPr/>
          </p:nvSpPr>
          <p:spPr>
            <a:xfrm>
              <a:off x="4328442" y="2881208"/>
              <a:ext cx="327132" cy="227686"/>
            </a:xfrm>
            <a:custGeom>
              <a:avLst/>
              <a:gdLst/>
              <a:ahLst/>
              <a:cxnLst/>
              <a:rect l="l" t="t" r="r" b="b"/>
              <a:pathLst>
                <a:path w="6260" h="4357" extrusionOk="0">
                  <a:moveTo>
                    <a:pt x="1" y="1"/>
                  </a:moveTo>
                  <a:lnTo>
                    <a:pt x="1462" y="3842"/>
                  </a:lnTo>
                  <a:cubicBezTo>
                    <a:pt x="1462" y="3842"/>
                    <a:pt x="1664" y="4283"/>
                    <a:pt x="2106" y="4349"/>
                  </a:cubicBezTo>
                  <a:cubicBezTo>
                    <a:pt x="2144" y="4357"/>
                    <a:pt x="2186" y="4357"/>
                    <a:pt x="2234" y="4357"/>
                  </a:cubicBezTo>
                  <a:cubicBezTo>
                    <a:pt x="2788" y="4357"/>
                    <a:pt x="4099" y="4026"/>
                    <a:pt x="4722" y="3806"/>
                  </a:cubicBezTo>
                  <a:cubicBezTo>
                    <a:pt x="5052" y="3692"/>
                    <a:pt x="5672" y="3543"/>
                    <a:pt x="6260" y="3355"/>
                  </a:cubicBezTo>
                  <a:lnTo>
                    <a:pt x="6260" y="3355"/>
                  </a:lnTo>
                  <a:lnTo>
                    <a:pt x="2491" y="4242"/>
                  </a:lnTo>
                  <a:cubicBezTo>
                    <a:pt x="2440" y="4249"/>
                    <a:pt x="2387" y="4252"/>
                    <a:pt x="2335" y="4252"/>
                  </a:cubicBezTo>
                  <a:cubicBezTo>
                    <a:pt x="1963" y="4252"/>
                    <a:pt x="1619" y="4026"/>
                    <a:pt x="1479" y="3671"/>
                  </a:cubicBezTo>
                  <a:lnTo>
                    <a:pt x="456" y="829"/>
                  </a:lnTo>
                  <a:cubicBezTo>
                    <a:pt x="185" y="349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56"/>
            <p:cNvSpPr/>
            <p:nvPr/>
          </p:nvSpPr>
          <p:spPr>
            <a:xfrm>
              <a:off x="4265890" y="2676306"/>
              <a:ext cx="49540" cy="29891"/>
            </a:xfrm>
            <a:custGeom>
              <a:avLst/>
              <a:gdLst/>
              <a:ahLst/>
              <a:cxnLst/>
              <a:rect l="l" t="t" r="r" b="b"/>
              <a:pathLst>
                <a:path w="948" h="572" extrusionOk="0">
                  <a:moveTo>
                    <a:pt x="881" y="0"/>
                  </a:moveTo>
                  <a:lnTo>
                    <a:pt x="1" y="439"/>
                  </a:lnTo>
                  <a:lnTo>
                    <a:pt x="67" y="572"/>
                  </a:lnTo>
                  <a:lnTo>
                    <a:pt x="947" y="133"/>
                  </a:lnTo>
                  <a:lnTo>
                    <a:pt x="88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56"/>
            <p:cNvSpPr/>
            <p:nvPr/>
          </p:nvSpPr>
          <p:spPr>
            <a:xfrm>
              <a:off x="4563704" y="2482170"/>
              <a:ext cx="295307" cy="295830"/>
            </a:xfrm>
            <a:custGeom>
              <a:avLst/>
              <a:gdLst/>
              <a:ahLst/>
              <a:cxnLst/>
              <a:rect l="l" t="t" r="r" b="b"/>
              <a:pathLst>
                <a:path w="5651" h="5661" extrusionOk="0">
                  <a:moveTo>
                    <a:pt x="2500" y="0"/>
                  </a:moveTo>
                  <a:cubicBezTo>
                    <a:pt x="2306" y="0"/>
                    <a:pt x="2177" y="45"/>
                    <a:pt x="2164" y="128"/>
                  </a:cubicBezTo>
                  <a:cubicBezTo>
                    <a:pt x="2127" y="410"/>
                    <a:pt x="2325" y="529"/>
                    <a:pt x="2325" y="529"/>
                  </a:cubicBezTo>
                  <a:cubicBezTo>
                    <a:pt x="2325" y="529"/>
                    <a:pt x="1819" y="310"/>
                    <a:pt x="1310" y="310"/>
                  </a:cubicBezTo>
                  <a:cubicBezTo>
                    <a:pt x="1035" y="310"/>
                    <a:pt x="759" y="374"/>
                    <a:pt x="561" y="571"/>
                  </a:cubicBezTo>
                  <a:cubicBezTo>
                    <a:pt x="1" y="1130"/>
                    <a:pt x="1966" y="2414"/>
                    <a:pt x="1966" y="2414"/>
                  </a:cubicBezTo>
                  <a:cubicBezTo>
                    <a:pt x="1966" y="2414"/>
                    <a:pt x="1483" y="2895"/>
                    <a:pt x="1726" y="3253"/>
                  </a:cubicBezTo>
                  <a:cubicBezTo>
                    <a:pt x="1966" y="3614"/>
                    <a:pt x="2047" y="3935"/>
                    <a:pt x="2047" y="3935"/>
                  </a:cubicBezTo>
                  <a:cubicBezTo>
                    <a:pt x="2047" y="3935"/>
                    <a:pt x="1845" y="4415"/>
                    <a:pt x="2005" y="4415"/>
                  </a:cubicBezTo>
                  <a:cubicBezTo>
                    <a:pt x="2148" y="4415"/>
                    <a:pt x="2098" y="4125"/>
                    <a:pt x="2292" y="4125"/>
                  </a:cubicBezTo>
                  <a:cubicBezTo>
                    <a:pt x="2314" y="4125"/>
                    <a:pt x="2338" y="4128"/>
                    <a:pt x="2366" y="4136"/>
                  </a:cubicBezTo>
                  <a:cubicBezTo>
                    <a:pt x="2644" y="4216"/>
                    <a:pt x="2927" y="4697"/>
                    <a:pt x="2686" y="4857"/>
                  </a:cubicBezTo>
                  <a:cubicBezTo>
                    <a:pt x="2554" y="4947"/>
                    <a:pt x="2310" y="5034"/>
                    <a:pt x="2119" y="5096"/>
                  </a:cubicBezTo>
                  <a:cubicBezTo>
                    <a:pt x="2008" y="5132"/>
                    <a:pt x="1994" y="5281"/>
                    <a:pt x="2092" y="5340"/>
                  </a:cubicBezTo>
                  <a:cubicBezTo>
                    <a:pt x="2325" y="5483"/>
                    <a:pt x="2676" y="5660"/>
                    <a:pt x="2968" y="5660"/>
                  </a:cubicBezTo>
                  <a:cubicBezTo>
                    <a:pt x="3449" y="5660"/>
                    <a:pt x="3727" y="5577"/>
                    <a:pt x="3727" y="5577"/>
                  </a:cubicBezTo>
                  <a:cubicBezTo>
                    <a:pt x="3727" y="5577"/>
                    <a:pt x="4531" y="4499"/>
                    <a:pt x="5091" y="4216"/>
                  </a:cubicBezTo>
                  <a:cubicBezTo>
                    <a:pt x="5650" y="3935"/>
                    <a:pt x="5411" y="2654"/>
                    <a:pt x="5411" y="2495"/>
                  </a:cubicBezTo>
                  <a:cubicBezTo>
                    <a:pt x="5411" y="2334"/>
                    <a:pt x="4851" y="1973"/>
                    <a:pt x="4851" y="1973"/>
                  </a:cubicBezTo>
                  <a:cubicBezTo>
                    <a:pt x="4851" y="1973"/>
                    <a:pt x="5011" y="1610"/>
                    <a:pt x="4290" y="810"/>
                  </a:cubicBezTo>
                  <a:cubicBezTo>
                    <a:pt x="3782" y="248"/>
                    <a:pt x="2959" y="0"/>
                    <a:pt x="2500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56"/>
            <p:cNvSpPr/>
            <p:nvPr/>
          </p:nvSpPr>
          <p:spPr>
            <a:xfrm>
              <a:off x="4582099" y="2476996"/>
              <a:ext cx="278219" cy="306072"/>
            </a:xfrm>
            <a:custGeom>
              <a:avLst/>
              <a:gdLst/>
              <a:ahLst/>
              <a:cxnLst/>
              <a:rect l="l" t="t" r="r" b="b"/>
              <a:pathLst>
                <a:path w="5324" h="5857" extrusionOk="0">
                  <a:moveTo>
                    <a:pt x="2156" y="197"/>
                  </a:moveTo>
                  <a:cubicBezTo>
                    <a:pt x="2589" y="197"/>
                    <a:pt x="3377" y="435"/>
                    <a:pt x="3862" y="975"/>
                  </a:cubicBezTo>
                  <a:cubicBezTo>
                    <a:pt x="4516" y="1699"/>
                    <a:pt x="4408" y="2030"/>
                    <a:pt x="4408" y="2030"/>
                  </a:cubicBezTo>
                  <a:lnTo>
                    <a:pt x="4373" y="2110"/>
                  </a:lnTo>
                  <a:lnTo>
                    <a:pt x="4447" y="2155"/>
                  </a:lnTo>
                  <a:cubicBezTo>
                    <a:pt x="4704" y="2322"/>
                    <a:pt x="4948" y="2528"/>
                    <a:pt x="4961" y="2594"/>
                  </a:cubicBezTo>
                  <a:cubicBezTo>
                    <a:pt x="4961" y="2618"/>
                    <a:pt x="4964" y="2670"/>
                    <a:pt x="4972" y="2740"/>
                  </a:cubicBezTo>
                  <a:cubicBezTo>
                    <a:pt x="5010" y="3087"/>
                    <a:pt x="5111" y="4016"/>
                    <a:pt x="4693" y="4225"/>
                  </a:cubicBezTo>
                  <a:cubicBezTo>
                    <a:pt x="4165" y="4493"/>
                    <a:pt x="3451" y="5412"/>
                    <a:pt x="3320" y="5589"/>
                  </a:cubicBezTo>
                  <a:cubicBezTo>
                    <a:pt x="3236" y="5610"/>
                    <a:pt x="2986" y="5659"/>
                    <a:pt x="2616" y="5659"/>
                  </a:cubicBezTo>
                  <a:cubicBezTo>
                    <a:pt x="2408" y="5659"/>
                    <a:pt x="2115" y="5550"/>
                    <a:pt x="1791" y="5356"/>
                  </a:cubicBezTo>
                  <a:cubicBezTo>
                    <a:pt x="1771" y="5346"/>
                    <a:pt x="1771" y="5328"/>
                    <a:pt x="1775" y="5317"/>
                  </a:cubicBezTo>
                  <a:cubicBezTo>
                    <a:pt x="1775" y="5307"/>
                    <a:pt x="1781" y="5297"/>
                    <a:pt x="1799" y="5290"/>
                  </a:cubicBezTo>
                  <a:cubicBezTo>
                    <a:pt x="2074" y="5200"/>
                    <a:pt x="2272" y="5116"/>
                    <a:pt x="2390" y="5039"/>
                  </a:cubicBezTo>
                  <a:cubicBezTo>
                    <a:pt x="2495" y="4970"/>
                    <a:pt x="2543" y="4848"/>
                    <a:pt x="2519" y="4705"/>
                  </a:cubicBezTo>
                  <a:cubicBezTo>
                    <a:pt x="2480" y="4462"/>
                    <a:pt x="2262" y="4204"/>
                    <a:pt x="2042" y="4138"/>
                  </a:cubicBezTo>
                  <a:cubicBezTo>
                    <a:pt x="2004" y="4128"/>
                    <a:pt x="1969" y="4124"/>
                    <a:pt x="1938" y="4124"/>
                  </a:cubicBezTo>
                  <a:cubicBezTo>
                    <a:pt x="1823" y="4124"/>
                    <a:pt x="1757" y="4193"/>
                    <a:pt x="1719" y="4264"/>
                  </a:cubicBezTo>
                  <a:cubicBezTo>
                    <a:pt x="1736" y="4204"/>
                    <a:pt x="1757" y="4135"/>
                    <a:pt x="1785" y="4072"/>
                  </a:cubicBezTo>
                  <a:lnTo>
                    <a:pt x="1799" y="4041"/>
                  </a:lnTo>
                  <a:lnTo>
                    <a:pt x="1788" y="4010"/>
                  </a:lnTo>
                  <a:cubicBezTo>
                    <a:pt x="1785" y="3996"/>
                    <a:pt x="1701" y="3668"/>
                    <a:pt x="1454" y="3300"/>
                  </a:cubicBezTo>
                  <a:cubicBezTo>
                    <a:pt x="1263" y="3011"/>
                    <a:pt x="1680" y="2586"/>
                    <a:pt x="1684" y="2583"/>
                  </a:cubicBezTo>
                  <a:lnTo>
                    <a:pt x="1767" y="2496"/>
                  </a:lnTo>
                  <a:lnTo>
                    <a:pt x="1666" y="2430"/>
                  </a:lnTo>
                  <a:cubicBezTo>
                    <a:pt x="1280" y="2176"/>
                    <a:pt x="261" y="1414"/>
                    <a:pt x="209" y="941"/>
                  </a:cubicBezTo>
                  <a:cubicBezTo>
                    <a:pt x="202" y="861"/>
                    <a:pt x="222" y="795"/>
                    <a:pt x="282" y="739"/>
                  </a:cubicBezTo>
                  <a:cubicBezTo>
                    <a:pt x="455" y="564"/>
                    <a:pt x="704" y="507"/>
                    <a:pt x="955" y="507"/>
                  </a:cubicBezTo>
                  <a:cubicBezTo>
                    <a:pt x="1435" y="507"/>
                    <a:pt x="1928" y="716"/>
                    <a:pt x="1934" y="718"/>
                  </a:cubicBezTo>
                  <a:lnTo>
                    <a:pt x="2025" y="545"/>
                  </a:lnTo>
                  <a:cubicBezTo>
                    <a:pt x="2021" y="540"/>
                    <a:pt x="1882" y="450"/>
                    <a:pt x="1910" y="245"/>
                  </a:cubicBezTo>
                  <a:cubicBezTo>
                    <a:pt x="1917" y="238"/>
                    <a:pt x="1963" y="206"/>
                    <a:pt x="2088" y="200"/>
                  </a:cubicBezTo>
                  <a:cubicBezTo>
                    <a:pt x="2110" y="198"/>
                    <a:pt x="2132" y="197"/>
                    <a:pt x="2156" y="197"/>
                  </a:cubicBezTo>
                  <a:close/>
                  <a:moveTo>
                    <a:pt x="2144" y="1"/>
                  </a:moveTo>
                  <a:cubicBezTo>
                    <a:pt x="2048" y="1"/>
                    <a:pt x="1966" y="10"/>
                    <a:pt x="1903" y="29"/>
                  </a:cubicBezTo>
                  <a:cubicBezTo>
                    <a:pt x="1757" y="74"/>
                    <a:pt x="1722" y="165"/>
                    <a:pt x="1715" y="214"/>
                  </a:cubicBezTo>
                  <a:cubicBezTo>
                    <a:pt x="1701" y="301"/>
                    <a:pt x="1708" y="373"/>
                    <a:pt x="1725" y="436"/>
                  </a:cubicBezTo>
                  <a:cubicBezTo>
                    <a:pt x="1525" y="375"/>
                    <a:pt x="1243" y="309"/>
                    <a:pt x="958" y="309"/>
                  </a:cubicBezTo>
                  <a:cubicBezTo>
                    <a:pt x="661" y="309"/>
                    <a:pt x="359" y="380"/>
                    <a:pt x="139" y="600"/>
                  </a:cubicBezTo>
                  <a:cubicBezTo>
                    <a:pt x="42" y="697"/>
                    <a:pt x="0" y="823"/>
                    <a:pt x="14" y="962"/>
                  </a:cubicBezTo>
                  <a:cubicBezTo>
                    <a:pt x="73" y="1536"/>
                    <a:pt x="1120" y="2294"/>
                    <a:pt x="1465" y="2531"/>
                  </a:cubicBezTo>
                  <a:cubicBezTo>
                    <a:pt x="1326" y="2701"/>
                    <a:pt x="1075" y="3084"/>
                    <a:pt x="1290" y="3408"/>
                  </a:cubicBezTo>
                  <a:cubicBezTo>
                    <a:pt x="1475" y="3686"/>
                    <a:pt x="1562" y="3943"/>
                    <a:pt x="1590" y="4031"/>
                  </a:cubicBezTo>
                  <a:cubicBezTo>
                    <a:pt x="1528" y="4187"/>
                    <a:pt x="1447" y="4434"/>
                    <a:pt x="1524" y="4548"/>
                  </a:cubicBezTo>
                  <a:cubicBezTo>
                    <a:pt x="1552" y="4590"/>
                    <a:pt x="1600" y="4615"/>
                    <a:pt x="1653" y="4615"/>
                  </a:cubicBezTo>
                  <a:cubicBezTo>
                    <a:pt x="1788" y="4615"/>
                    <a:pt x="1833" y="4493"/>
                    <a:pt x="1865" y="4423"/>
                  </a:cubicBezTo>
                  <a:cubicBezTo>
                    <a:pt x="1895" y="4345"/>
                    <a:pt x="1907" y="4320"/>
                    <a:pt x="1939" y="4320"/>
                  </a:cubicBezTo>
                  <a:cubicBezTo>
                    <a:pt x="1951" y="4320"/>
                    <a:pt x="1967" y="4324"/>
                    <a:pt x="1987" y="4330"/>
                  </a:cubicBezTo>
                  <a:cubicBezTo>
                    <a:pt x="2130" y="4371"/>
                    <a:pt x="2297" y="4573"/>
                    <a:pt x="2324" y="4736"/>
                  </a:cubicBezTo>
                  <a:cubicBezTo>
                    <a:pt x="2338" y="4834"/>
                    <a:pt x="2292" y="4866"/>
                    <a:pt x="2279" y="4872"/>
                  </a:cubicBezTo>
                  <a:cubicBezTo>
                    <a:pt x="2181" y="4938"/>
                    <a:pt x="1994" y="5018"/>
                    <a:pt x="1736" y="5102"/>
                  </a:cubicBezTo>
                  <a:cubicBezTo>
                    <a:pt x="1650" y="5130"/>
                    <a:pt x="1587" y="5203"/>
                    <a:pt x="1576" y="5297"/>
                  </a:cubicBezTo>
                  <a:cubicBezTo>
                    <a:pt x="1566" y="5391"/>
                    <a:pt x="1608" y="5478"/>
                    <a:pt x="1691" y="5526"/>
                  </a:cubicBezTo>
                  <a:cubicBezTo>
                    <a:pt x="1938" y="5676"/>
                    <a:pt x="2303" y="5857"/>
                    <a:pt x="2616" y="5857"/>
                  </a:cubicBezTo>
                  <a:cubicBezTo>
                    <a:pt x="3103" y="5857"/>
                    <a:pt x="3392" y="5777"/>
                    <a:pt x="3403" y="5773"/>
                  </a:cubicBezTo>
                  <a:lnTo>
                    <a:pt x="3437" y="5763"/>
                  </a:lnTo>
                  <a:lnTo>
                    <a:pt x="3455" y="5735"/>
                  </a:lnTo>
                  <a:cubicBezTo>
                    <a:pt x="3466" y="5725"/>
                    <a:pt x="4248" y="4670"/>
                    <a:pt x="4784" y="4402"/>
                  </a:cubicBezTo>
                  <a:cubicBezTo>
                    <a:pt x="5324" y="4135"/>
                    <a:pt x="5215" y="3140"/>
                    <a:pt x="5170" y="2719"/>
                  </a:cubicBezTo>
                  <a:cubicBezTo>
                    <a:pt x="5163" y="2656"/>
                    <a:pt x="5160" y="2614"/>
                    <a:pt x="5160" y="2594"/>
                  </a:cubicBezTo>
                  <a:cubicBezTo>
                    <a:pt x="5160" y="2419"/>
                    <a:pt x="4836" y="2176"/>
                    <a:pt x="4610" y="2027"/>
                  </a:cubicBezTo>
                  <a:cubicBezTo>
                    <a:pt x="4627" y="1863"/>
                    <a:pt x="4585" y="1480"/>
                    <a:pt x="4012" y="843"/>
                  </a:cubicBezTo>
                  <a:cubicBezTo>
                    <a:pt x="3479" y="253"/>
                    <a:pt x="2632" y="1"/>
                    <a:pt x="2144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56"/>
            <p:cNvSpPr/>
            <p:nvPr/>
          </p:nvSpPr>
          <p:spPr>
            <a:xfrm>
              <a:off x="4663515" y="2605654"/>
              <a:ext cx="132055" cy="73422"/>
            </a:xfrm>
            <a:custGeom>
              <a:avLst/>
              <a:gdLst/>
              <a:ahLst/>
              <a:cxnLst/>
              <a:rect l="l" t="t" r="r" b="b"/>
              <a:pathLst>
                <a:path w="2527" h="1405" extrusionOk="0">
                  <a:moveTo>
                    <a:pt x="59" y="0"/>
                  </a:moveTo>
                  <a:cubicBezTo>
                    <a:pt x="47" y="0"/>
                    <a:pt x="35" y="5"/>
                    <a:pt x="25" y="13"/>
                  </a:cubicBezTo>
                  <a:cubicBezTo>
                    <a:pt x="0" y="31"/>
                    <a:pt x="0" y="61"/>
                    <a:pt x="18" y="82"/>
                  </a:cubicBezTo>
                  <a:cubicBezTo>
                    <a:pt x="29" y="93"/>
                    <a:pt x="1023" y="1280"/>
                    <a:pt x="2471" y="1405"/>
                  </a:cubicBezTo>
                  <a:lnTo>
                    <a:pt x="2475" y="1405"/>
                  </a:lnTo>
                  <a:cubicBezTo>
                    <a:pt x="2499" y="1405"/>
                    <a:pt x="2523" y="1384"/>
                    <a:pt x="2523" y="1360"/>
                  </a:cubicBezTo>
                  <a:cubicBezTo>
                    <a:pt x="2526" y="1332"/>
                    <a:pt x="2505" y="1307"/>
                    <a:pt x="2478" y="1304"/>
                  </a:cubicBezTo>
                  <a:cubicBezTo>
                    <a:pt x="1073" y="1182"/>
                    <a:pt x="102" y="31"/>
                    <a:pt x="95" y="16"/>
                  </a:cubicBezTo>
                  <a:cubicBezTo>
                    <a:pt x="86" y="5"/>
                    <a:pt x="73" y="0"/>
                    <a:pt x="5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56"/>
            <p:cNvSpPr/>
            <p:nvPr/>
          </p:nvSpPr>
          <p:spPr>
            <a:xfrm>
              <a:off x="4645539" y="2624571"/>
              <a:ext cx="127508" cy="93959"/>
            </a:xfrm>
            <a:custGeom>
              <a:avLst/>
              <a:gdLst/>
              <a:ahLst/>
              <a:cxnLst/>
              <a:rect l="l" t="t" r="r" b="b"/>
              <a:pathLst>
                <a:path w="2440" h="1798" extrusionOk="0">
                  <a:moveTo>
                    <a:pt x="52" y="1"/>
                  </a:moveTo>
                  <a:cubicBezTo>
                    <a:pt x="47" y="1"/>
                    <a:pt x="43" y="1"/>
                    <a:pt x="39" y="3"/>
                  </a:cubicBezTo>
                  <a:cubicBezTo>
                    <a:pt x="14" y="13"/>
                    <a:pt x="0" y="41"/>
                    <a:pt x="7" y="65"/>
                  </a:cubicBezTo>
                  <a:cubicBezTo>
                    <a:pt x="14" y="79"/>
                    <a:pt x="491" y="1419"/>
                    <a:pt x="2377" y="1794"/>
                  </a:cubicBezTo>
                  <a:cubicBezTo>
                    <a:pt x="2380" y="1798"/>
                    <a:pt x="2384" y="1798"/>
                    <a:pt x="2387" y="1798"/>
                  </a:cubicBezTo>
                  <a:cubicBezTo>
                    <a:pt x="2408" y="1798"/>
                    <a:pt x="2429" y="1780"/>
                    <a:pt x="2435" y="1756"/>
                  </a:cubicBezTo>
                  <a:cubicBezTo>
                    <a:pt x="2440" y="1732"/>
                    <a:pt x="2422" y="1703"/>
                    <a:pt x="2394" y="1697"/>
                  </a:cubicBezTo>
                  <a:cubicBezTo>
                    <a:pt x="571" y="1332"/>
                    <a:pt x="108" y="48"/>
                    <a:pt x="102" y="33"/>
                  </a:cubicBezTo>
                  <a:cubicBezTo>
                    <a:pt x="95" y="13"/>
                    <a:pt x="73" y="1"/>
                    <a:pt x="5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56"/>
            <p:cNvSpPr/>
            <p:nvPr/>
          </p:nvSpPr>
          <p:spPr>
            <a:xfrm>
              <a:off x="2413050" y="3407588"/>
              <a:ext cx="925500" cy="156000"/>
            </a:xfrm>
            <a:prstGeom prst="roundRect">
              <a:avLst>
                <a:gd name="adj" fmla="val 16667"/>
              </a:avLst>
            </a:prstGeom>
            <a:solidFill>
              <a:srgbClr val="434343"/>
            </a:solidFill>
            <a:ln w="9525" cap="flat" cmpd="sng">
              <a:solidFill>
                <a:srgbClr val="43434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462537658"/>
      </p:ext>
    </p:extLst>
  </p:cSld>
  <p:clrMapOvr>
    <a:masterClrMapping/>
  </p:clrMapOvr>
  <p:transition spd="slow">
    <p:push dir="u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401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2" grpId="0"/>
      <p:bldP spid="34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0" name="Google Shape;500;p33"/>
          <p:cNvGrpSpPr/>
          <p:nvPr/>
        </p:nvGrpSpPr>
        <p:grpSpPr>
          <a:xfrm flipH="1">
            <a:off x="130703" y="1082661"/>
            <a:ext cx="3581800" cy="2800120"/>
            <a:chOff x="4646550" y="1170475"/>
            <a:chExt cx="3581800" cy="2800120"/>
          </a:xfrm>
        </p:grpSpPr>
        <p:sp>
          <p:nvSpPr>
            <p:cNvPr id="501" name="Google Shape;501;p33"/>
            <p:cNvSpPr/>
            <p:nvPr/>
          </p:nvSpPr>
          <p:spPr>
            <a:xfrm>
              <a:off x="4646550" y="1170475"/>
              <a:ext cx="3581800" cy="2409043"/>
            </a:xfrm>
            <a:custGeom>
              <a:avLst/>
              <a:gdLst/>
              <a:ahLst/>
              <a:cxnLst/>
              <a:rect l="l" t="t" r="r" b="b"/>
              <a:pathLst>
                <a:path w="99453" h="66890" extrusionOk="0">
                  <a:moveTo>
                    <a:pt x="63363" y="1"/>
                  </a:moveTo>
                  <a:cubicBezTo>
                    <a:pt x="59315" y="1"/>
                    <a:pt x="55387" y="905"/>
                    <a:pt x="52122" y="2508"/>
                  </a:cubicBezTo>
                  <a:cubicBezTo>
                    <a:pt x="43177" y="6898"/>
                    <a:pt x="40623" y="20137"/>
                    <a:pt x="32959" y="22628"/>
                  </a:cubicBezTo>
                  <a:cubicBezTo>
                    <a:pt x="31602" y="23068"/>
                    <a:pt x="30461" y="23239"/>
                    <a:pt x="29434" y="23239"/>
                  </a:cubicBezTo>
                  <a:cubicBezTo>
                    <a:pt x="27685" y="23239"/>
                    <a:pt x="26266" y="22745"/>
                    <a:pt x="24675" y="22252"/>
                  </a:cubicBezTo>
                  <a:cubicBezTo>
                    <a:pt x="23084" y="21759"/>
                    <a:pt x="21320" y="21264"/>
                    <a:pt x="18876" y="21264"/>
                  </a:cubicBezTo>
                  <a:cubicBezTo>
                    <a:pt x="17097" y="21264"/>
                    <a:pt x="14958" y="21526"/>
                    <a:pt x="12264" y="22242"/>
                  </a:cubicBezTo>
                  <a:cubicBezTo>
                    <a:pt x="1" y="25501"/>
                    <a:pt x="6326" y="43322"/>
                    <a:pt x="6326" y="43322"/>
                  </a:cubicBezTo>
                  <a:lnTo>
                    <a:pt x="30085" y="36040"/>
                  </a:lnTo>
                  <a:lnTo>
                    <a:pt x="88528" y="66890"/>
                  </a:lnTo>
                  <a:cubicBezTo>
                    <a:pt x="88528" y="66890"/>
                    <a:pt x="99452" y="57308"/>
                    <a:pt x="99452" y="44661"/>
                  </a:cubicBezTo>
                  <a:cubicBezTo>
                    <a:pt x="99452" y="32014"/>
                    <a:pt x="92362" y="32014"/>
                    <a:pt x="86228" y="15729"/>
                  </a:cubicBezTo>
                  <a:cubicBezTo>
                    <a:pt x="81997" y="4487"/>
                    <a:pt x="72381" y="1"/>
                    <a:pt x="6336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33"/>
            <p:cNvSpPr/>
            <p:nvPr/>
          </p:nvSpPr>
          <p:spPr>
            <a:xfrm>
              <a:off x="6481718" y="3227392"/>
              <a:ext cx="871131" cy="99654"/>
            </a:xfrm>
            <a:custGeom>
              <a:avLst/>
              <a:gdLst/>
              <a:ahLst/>
              <a:cxnLst/>
              <a:rect l="l" t="t" r="r" b="b"/>
              <a:pathLst>
                <a:path w="24188" h="2767" extrusionOk="0">
                  <a:moveTo>
                    <a:pt x="18819" y="1"/>
                  </a:moveTo>
                  <a:lnTo>
                    <a:pt x="1" y="849"/>
                  </a:lnTo>
                  <a:lnTo>
                    <a:pt x="24187" y="2766"/>
                  </a:lnTo>
                  <a:lnTo>
                    <a:pt x="188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33"/>
            <p:cNvSpPr/>
            <p:nvPr/>
          </p:nvSpPr>
          <p:spPr>
            <a:xfrm>
              <a:off x="6419448" y="2930161"/>
              <a:ext cx="258516" cy="59425"/>
            </a:xfrm>
            <a:custGeom>
              <a:avLst/>
              <a:gdLst/>
              <a:ahLst/>
              <a:cxnLst/>
              <a:rect l="l" t="t" r="r" b="b"/>
              <a:pathLst>
                <a:path w="7178" h="1650" extrusionOk="0">
                  <a:moveTo>
                    <a:pt x="905" y="1"/>
                  </a:moveTo>
                  <a:lnTo>
                    <a:pt x="0" y="1062"/>
                  </a:lnTo>
                  <a:lnTo>
                    <a:pt x="7178" y="1650"/>
                  </a:lnTo>
                  <a:lnTo>
                    <a:pt x="5031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33"/>
            <p:cNvSpPr/>
            <p:nvPr/>
          </p:nvSpPr>
          <p:spPr>
            <a:xfrm>
              <a:off x="5025209" y="3060967"/>
              <a:ext cx="1284115" cy="754982"/>
            </a:xfrm>
            <a:custGeom>
              <a:avLst/>
              <a:gdLst/>
              <a:ahLst/>
              <a:cxnLst/>
              <a:rect l="l" t="t" r="r" b="b"/>
              <a:pathLst>
                <a:path w="35655" h="20963" extrusionOk="0">
                  <a:moveTo>
                    <a:pt x="12546" y="1"/>
                  </a:moveTo>
                  <a:lnTo>
                    <a:pt x="0" y="1817"/>
                  </a:lnTo>
                  <a:lnTo>
                    <a:pt x="19150" y="20963"/>
                  </a:lnTo>
                  <a:lnTo>
                    <a:pt x="35655" y="14359"/>
                  </a:lnTo>
                  <a:lnTo>
                    <a:pt x="12546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33"/>
            <p:cNvSpPr/>
            <p:nvPr/>
          </p:nvSpPr>
          <p:spPr>
            <a:xfrm>
              <a:off x="6897832" y="3703040"/>
              <a:ext cx="285491" cy="190231"/>
            </a:xfrm>
            <a:custGeom>
              <a:avLst/>
              <a:gdLst/>
              <a:ahLst/>
              <a:cxnLst/>
              <a:rect l="l" t="t" r="r" b="b"/>
              <a:pathLst>
                <a:path w="7927" h="5282" extrusionOk="0">
                  <a:moveTo>
                    <a:pt x="3963" y="0"/>
                  </a:moveTo>
                  <a:cubicBezTo>
                    <a:pt x="1775" y="0"/>
                    <a:pt x="0" y="1183"/>
                    <a:pt x="0" y="2641"/>
                  </a:cubicBezTo>
                  <a:cubicBezTo>
                    <a:pt x="0" y="4099"/>
                    <a:pt x="1775" y="5281"/>
                    <a:pt x="3963" y="5281"/>
                  </a:cubicBezTo>
                  <a:cubicBezTo>
                    <a:pt x="6152" y="5281"/>
                    <a:pt x="7926" y="4099"/>
                    <a:pt x="7926" y="2641"/>
                  </a:cubicBezTo>
                  <a:cubicBezTo>
                    <a:pt x="7926" y="1183"/>
                    <a:pt x="6152" y="0"/>
                    <a:pt x="396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33"/>
            <p:cNvSpPr/>
            <p:nvPr/>
          </p:nvSpPr>
          <p:spPr>
            <a:xfrm>
              <a:off x="7325867" y="3750507"/>
              <a:ext cx="362671" cy="220088"/>
            </a:xfrm>
            <a:custGeom>
              <a:avLst/>
              <a:gdLst/>
              <a:ahLst/>
              <a:cxnLst/>
              <a:rect l="l" t="t" r="r" b="b"/>
              <a:pathLst>
                <a:path w="10070" h="6111" extrusionOk="0">
                  <a:moveTo>
                    <a:pt x="5035" y="0"/>
                  </a:moveTo>
                  <a:cubicBezTo>
                    <a:pt x="2255" y="0"/>
                    <a:pt x="1" y="1368"/>
                    <a:pt x="1" y="3056"/>
                  </a:cubicBezTo>
                  <a:cubicBezTo>
                    <a:pt x="1" y="4743"/>
                    <a:pt x="2255" y="6110"/>
                    <a:pt x="5035" y="6110"/>
                  </a:cubicBezTo>
                  <a:cubicBezTo>
                    <a:pt x="7818" y="6110"/>
                    <a:pt x="10069" y="4743"/>
                    <a:pt x="10069" y="3056"/>
                  </a:cubicBezTo>
                  <a:cubicBezTo>
                    <a:pt x="10069" y="1368"/>
                    <a:pt x="7818" y="0"/>
                    <a:pt x="503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33"/>
            <p:cNvSpPr/>
            <p:nvPr/>
          </p:nvSpPr>
          <p:spPr>
            <a:xfrm>
              <a:off x="5882756" y="2557119"/>
              <a:ext cx="1882216" cy="986955"/>
            </a:xfrm>
            <a:custGeom>
              <a:avLst/>
              <a:gdLst/>
              <a:ahLst/>
              <a:cxnLst/>
              <a:rect l="l" t="t" r="r" b="b"/>
              <a:pathLst>
                <a:path w="52262" h="27404" extrusionOk="0">
                  <a:moveTo>
                    <a:pt x="140" y="1"/>
                  </a:moveTo>
                  <a:cubicBezTo>
                    <a:pt x="95" y="1"/>
                    <a:pt x="54" y="24"/>
                    <a:pt x="33" y="67"/>
                  </a:cubicBezTo>
                  <a:cubicBezTo>
                    <a:pt x="1" y="126"/>
                    <a:pt x="22" y="203"/>
                    <a:pt x="84" y="234"/>
                  </a:cubicBezTo>
                  <a:lnTo>
                    <a:pt x="52060" y="27389"/>
                  </a:lnTo>
                  <a:cubicBezTo>
                    <a:pt x="52081" y="27400"/>
                    <a:pt x="52098" y="27403"/>
                    <a:pt x="52119" y="27403"/>
                  </a:cubicBezTo>
                  <a:cubicBezTo>
                    <a:pt x="52164" y="27403"/>
                    <a:pt x="52206" y="27379"/>
                    <a:pt x="52227" y="27337"/>
                  </a:cubicBezTo>
                  <a:cubicBezTo>
                    <a:pt x="52262" y="27275"/>
                    <a:pt x="52237" y="27201"/>
                    <a:pt x="52174" y="27170"/>
                  </a:cubicBezTo>
                  <a:lnTo>
                    <a:pt x="200" y="15"/>
                  </a:lnTo>
                  <a:cubicBezTo>
                    <a:pt x="180" y="5"/>
                    <a:pt x="160" y="1"/>
                    <a:pt x="14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33"/>
            <p:cNvSpPr/>
            <p:nvPr/>
          </p:nvSpPr>
          <p:spPr>
            <a:xfrm>
              <a:off x="7802126" y="3559953"/>
              <a:ext cx="87120" cy="49124"/>
            </a:xfrm>
            <a:custGeom>
              <a:avLst/>
              <a:gdLst/>
              <a:ahLst/>
              <a:cxnLst/>
              <a:rect l="l" t="t" r="r" b="b"/>
              <a:pathLst>
                <a:path w="2419" h="1364" extrusionOk="0">
                  <a:moveTo>
                    <a:pt x="145" y="0"/>
                  </a:moveTo>
                  <a:cubicBezTo>
                    <a:pt x="100" y="0"/>
                    <a:pt x="57" y="25"/>
                    <a:pt x="36" y="66"/>
                  </a:cubicBezTo>
                  <a:cubicBezTo>
                    <a:pt x="1" y="125"/>
                    <a:pt x="25" y="202"/>
                    <a:pt x="88" y="233"/>
                  </a:cubicBezTo>
                  <a:lnTo>
                    <a:pt x="2220" y="1350"/>
                  </a:lnTo>
                  <a:cubicBezTo>
                    <a:pt x="2238" y="1357"/>
                    <a:pt x="2259" y="1364"/>
                    <a:pt x="2276" y="1364"/>
                  </a:cubicBezTo>
                  <a:cubicBezTo>
                    <a:pt x="2321" y="1364"/>
                    <a:pt x="2366" y="1339"/>
                    <a:pt x="2387" y="1294"/>
                  </a:cubicBezTo>
                  <a:cubicBezTo>
                    <a:pt x="2419" y="1235"/>
                    <a:pt x="2395" y="1162"/>
                    <a:pt x="2335" y="1127"/>
                  </a:cubicBezTo>
                  <a:lnTo>
                    <a:pt x="203" y="14"/>
                  </a:lnTo>
                  <a:cubicBezTo>
                    <a:pt x="184" y="5"/>
                    <a:pt x="164" y="0"/>
                    <a:pt x="1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33"/>
            <p:cNvSpPr/>
            <p:nvPr/>
          </p:nvSpPr>
          <p:spPr>
            <a:xfrm>
              <a:off x="5719754" y="2650470"/>
              <a:ext cx="392491" cy="101562"/>
            </a:xfrm>
            <a:custGeom>
              <a:avLst/>
              <a:gdLst/>
              <a:ahLst/>
              <a:cxnLst/>
              <a:rect l="l" t="t" r="r" b="b"/>
              <a:pathLst>
                <a:path w="10898" h="2820" extrusionOk="0">
                  <a:moveTo>
                    <a:pt x="141" y="1"/>
                  </a:moveTo>
                  <a:cubicBezTo>
                    <a:pt x="32" y="1"/>
                    <a:pt x="0" y="22"/>
                    <a:pt x="0" y="22"/>
                  </a:cubicBezTo>
                  <a:lnTo>
                    <a:pt x="477" y="1268"/>
                  </a:lnTo>
                  <a:cubicBezTo>
                    <a:pt x="477" y="1268"/>
                    <a:pt x="766" y="1459"/>
                    <a:pt x="1629" y="1846"/>
                  </a:cubicBezTo>
                  <a:cubicBezTo>
                    <a:pt x="2368" y="2173"/>
                    <a:pt x="3611" y="2819"/>
                    <a:pt x="5637" y="2819"/>
                  </a:cubicBezTo>
                  <a:cubicBezTo>
                    <a:pt x="5977" y="2819"/>
                    <a:pt x="6340" y="2801"/>
                    <a:pt x="6725" y="2760"/>
                  </a:cubicBezTo>
                  <a:cubicBezTo>
                    <a:pt x="9408" y="2472"/>
                    <a:pt x="10897" y="2493"/>
                    <a:pt x="10529" y="1003"/>
                  </a:cubicBezTo>
                  <a:cubicBezTo>
                    <a:pt x="10433" y="614"/>
                    <a:pt x="10021" y="476"/>
                    <a:pt x="9402" y="476"/>
                  </a:cubicBezTo>
                  <a:cubicBezTo>
                    <a:pt x="8649" y="476"/>
                    <a:pt x="7589" y="681"/>
                    <a:pt x="6420" y="885"/>
                  </a:cubicBezTo>
                  <a:cubicBezTo>
                    <a:pt x="5581" y="1031"/>
                    <a:pt x="4978" y="1147"/>
                    <a:pt x="4383" y="1147"/>
                  </a:cubicBezTo>
                  <a:cubicBezTo>
                    <a:pt x="3720" y="1147"/>
                    <a:pt x="3066" y="1003"/>
                    <a:pt x="2105" y="600"/>
                  </a:cubicBezTo>
                  <a:cubicBezTo>
                    <a:pt x="890" y="86"/>
                    <a:pt x="359" y="1"/>
                    <a:pt x="14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33"/>
            <p:cNvSpPr/>
            <p:nvPr/>
          </p:nvSpPr>
          <p:spPr>
            <a:xfrm>
              <a:off x="5714748" y="2646076"/>
              <a:ext cx="392347" cy="110458"/>
            </a:xfrm>
            <a:custGeom>
              <a:avLst/>
              <a:gdLst/>
              <a:ahLst/>
              <a:cxnLst/>
              <a:rect l="l" t="t" r="r" b="b"/>
              <a:pathLst>
                <a:path w="10894" h="3067" extrusionOk="0">
                  <a:moveTo>
                    <a:pt x="310" y="248"/>
                  </a:moveTo>
                  <a:lnTo>
                    <a:pt x="310" y="248"/>
                  </a:lnTo>
                  <a:cubicBezTo>
                    <a:pt x="512" y="256"/>
                    <a:pt x="1027" y="343"/>
                    <a:pt x="2199" y="833"/>
                  </a:cubicBezTo>
                  <a:cubicBezTo>
                    <a:pt x="3180" y="1246"/>
                    <a:pt x="3848" y="1392"/>
                    <a:pt x="4525" y="1392"/>
                  </a:cubicBezTo>
                  <a:cubicBezTo>
                    <a:pt x="5079" y="1392"/>
                    <a:pt x="5639" y="1294"/>
                    <a:pt x="6381" y="1163"/>
                  </a:cubicBezTo>
                  <a:lnTo>
                    <a:pt x="6983" y="1059"/>
                  </a:lnTo>
                  <a:cubicBezTo>
                    <a:pt x="7972" y="883"/>
                    <a:pt x="8888" y="721"/>
                    <a:pt x="9546" y="721"/>
                  </a:cubicBezTo>
                  <a:cubicBezTo>
                    <a:pt x="10099" y="721"/>
                    <a:pt x="10470" y="836"/>
                    <a:pt x="10549" y="1153"/>
                  </a:cubicBezTo>
                  <a:cubicBezTo>
                    <a:pt x="10636" y="1504"/>
                    <a:pt x="10612" y="1769"/>
                    <a:pt x="10480" y="1957"/>
                  </a:cubicBezTo>
                  <a:cubicBezTo>
                    <a:pt x="10149" y="2427"/>
                    <a:pt x="9091" y="2531"/>
                    <a:pt x="7627" y="2677"/>
                  </a:cubicBezTo>
                  <a:cubicBezTo>
                    <a:pt x="7380" y="2705"/>
                    <a:pt x="7122" y="2729"/>
                    <a:pt x="6851" y="2757"/>
                  </a:cubicBezTo>
                  <a:cubicBezTo>
                    <a:pt x="6467" y="2798"/>
                    <a:pt x="6107" y="2816"/>
                    <a:pt x="5769" y="2816"/>
                  </a:cubicBezTo>
                  <a:cubicBezTo>
                    <a:pt x="3941" y="2816"/>
                    <a:pt x="2763" y="2280"/>
                    <a:pt x="2011" y="1939"/>
                  </a:cubicBezTo>
                  <a:lnTo>
                    <a:pt x="1817" y="1852"/>
                  </a:lnTo>
                  <a:cubicBezTo>
                    <a:pt x="1135" y="1550"/>
                    <a:pt x="815" y="1365"/>
                    <a:pt x="717" y="1306"/>
                  </a:cubicBezTo>
                  <a:lnTo>
                    <a:pt x="310" y="248"/>
                  </a:lnTo>
                  <a:close/>
                  <a:moveTo>
                    <a:pt x="282" y="1"/>
                  </a:moveTo>
                  <a:cubicBezTo>
                    <a:pt x="155" y="1"/>
                    <a:pt x="96" y="25"/>
                    <a:pt x="70" y="43"/>
                  </a:cubicBezTo>
                  <a:cubicBezTo>
                    <a:pt x="22" y="75"/>
                    <a:pt x="1" y="137"/>
                    <a:pt x="22" y="189"/>
                  </a:cubicBezTo>
                  <a:lnTo>
                    <a:pt x="502" y="1435"/>
                  </a:lnTo>
                  <a:cubicBezTo>
                    <a:pt x="512" y="1459"/>
                    <a:pt x="526" y="1480"/>
                    <a:pt x="547" y="1494"/>
                  </a:cubicBezTo>
                  <a:cubicBezTo>
                    <a:pt x="560" y="1501"/>
                    <a:pt x="852" y="1696"/>
                    <a:pt x="1716" y="2079"/>
                  </a:cubicBezTo>
                  <a:lnTo>
                    <a:pt x="1907" y="2165"/>
                  </a:lnTo>
                  <a:cubicBezTo>
                    <a:pt x="2679" y="2517"/>
                    <a:pt x="3887" y="3066"/>
                    <a:pt x="5766" y="3066"/>
                  </a:cubicBezTo>
                  <a:cubicBezTo>
                    <a:pt x="6113" y="3066"/>
                    <a:pt x="6482" y="3046"/>
                    <a:pt x="6875" y="3004"/>
                  </a:cubicBezTo>
                  <a:cubicBezTo>
                    <a:pt x="7147" y="2976"/>
                    <a:pt x="7404" y="2949"/>
                    <a:pt x="7651" y="2924"/>
                  </a:cubicBezTo>
                  <a:cubicBezTo>
                    <a:pt x="9237" y="2767"/>
                    <a:pt x="10285" y="2663"/>
                    <a:pt x="10681" y="2099"/>
                  </a:cubicBezTo>
                  <a:cubicBezTo>
                    <a:pt x="10859" y="1849"/>
                    <a:pt x="10893" y="1518"/>
                    <a:pt x="10789" y="1094"/>
                  </a:cubicBezTo>
                  <a:cubicBezTo>
                    <a:pt x="10674" y="635"/>
                    <a:pt x="10218" y="476"/>
                    <a:pt x="9539" y="476"/>
                  </a:cubicBezTo>
                  <a:cubicBezTo>
                    <a:pt x="8857" y="476"/>
                    <a:pt x="7951" y="636"/>
                    <a:pt x="6938" y="815"/>
                  </a:cubicBezTo>
                  <a:lnTo>
                    <a:pt x="6339" y="920"/>
                  </a:lnTo>
                  <a:cubicBezTo>
                    <a:pt x="5597" y="1050"/>
                    <a:pt x="5050" y="1146"/>
                    <a:pt x="4517" y="1146"/>
                  </a:cubicBezTo>
                  <a:cubicBezTo>
                    <a:pt x="3867" y="1146"/>
                    <a:pt x="3236" y="1004"/>
                    <a:pt x="2293" y="606"/>
                  </a:cubicBezTo>
                  <a:cubicBezTo>
                    <a:pt x="1111" y="108"/>
                    <a:pt x="548" y="1"/>
                    <a:pt x="28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33"/>
            <p:cNvSpPr/>
            <p:nvPr/>
          </p:nvSpPr>
          <p:spPr>
            <a:xfrm>
              <a:off x="5565718" y="2598716"/>
              <a:ext cx="167866" cy="157494"/>
            </a:xfrm>
            <a:custGeom>
              <a:avLst/>
              <a:gdLst/>
              <a:ahLst/>
              <a:cxnLst/>
              <a:rect l="l" t="t" r="r" b="b"/>
              <a:pathLst>
                <a:path w="4661" h="4373" extrusionOk="0">
                  <a:moveTo>
                    <a:pt x="2889" y="0"/>
                  </a:moveTo>
                  <a:cubicBezTo>
                    <a:pt x="1716" y="0"/>
                    <a:pt x="1" y="1145"/>
                    <a:pt x="155" y="2228"/>
                  </a:cubicBezTo>
                  <a:cubicBezTo>
                    <a:pt x="155" y="2228"/>
                    <a:pt x="2006" y="4372"/>
                    <a:pt x="3170" y="4372"/>
                  </a:cubicBezTo>
                  <a:cubicBezTo>
                    <a:pt x="3331" y="4372"/>
                    <a:pt x="3478" y="4331"/>
                    <a:pt x="3606" y="4239"/>
                  </a:cubicBezTo>
                  <a:cubicBezTo>
                    <a:pt x="4661" y="3474"/>
                    <a:pt x="4563" y="982"/>
                    <a:pt x="3606" y="214"/>
                  </a:cubicBezTo>
                  <a:cubicBezTo>
                    <a:pt x="3420" y="66"/>
                    <a:pt x="3170" y="0"/>
                    <a:pt x="288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33"/>
            <p:cNvSpPr/>
            <p:nvPr/>
          </p:nvSpPr>
          <p:spPr>
            <a:xfrm>
              <a:off x="5562873" y="2594286"/>
              <a:ext cx="165057" cy="166281"/>
            </a:xfrm>
            <a:custGeom>
              <a:avLst/>
              <a:gdLst/>
              <a:ahLst/>
              <a:cxnLst/>
              <a:rect l="l" t="t" r="r" b="b"/>
              <a:pathLst>
                <a:path w="4583" h="4617" extrusionOk="0">
                  <a:moveTo>
                    <a:pt x="2965" y="249"/>
                  </a:moveTo>
                  <a:cubicBezTo>
                    <a:pt x="3227" y="249"/>
                    <a:pt x="3451" y="310"/>
                    <a:pt x="3608" y="434"/>
                  </a:cubicBezTo>
                  <a:cubicBezTo>
                    <a:pt x="4051" y="789"/>
                    <a:pt x="4335" y="1617"/>
                    <a:pt x="4315" y="2494"/>
                  </a:cubicBezTo>
                  <a:cubicBezTo>
                    <a:pt x="4297" y="3294"/>
                    <a:pt x="4033" y="3955"/>
                    <a:pt x="3612" y="4261"/>
                  </a:cubicBezTo>
                  <a:cubicBezTo>
                    <a:pt x="3508" y="4338"/>
                    <a:pt x="3384" y="4372"/>
                    <a:pt x="3247" y="4372"/>
                  </a:cubicBezTo>
                  <a:cubicBezTo>
                    <a:pt x="2366" y="4372"/>
                    <a:pt x="930" y="2958"/>
                    <a:pt x="352" y="2299"/>
                  </a:cubicBezTo>
                  <a:cubicBezTo>
                    <a:pt x="286" y="1648"/>
                    <a:pt x="961" y="1018"/>
                    <a:pt x="1567" y="674"/>
                  </a:cubicBezTo>
                  <a:cubicBezTo>
                    <a:pt x="2055" y="395"/>
                    <a:pt x="2557" y="249"/>
                    <a:pt x="2965" y="249"/>
                  </a:cubicBezTo>
                  <a:close/>
                  <a:moveTo>
                    <a:pt x="2972" y="1"/>
                  </a:moveTo>
                  <a:cubicBezTo>
                    <a:pt x="2477" y="1"/>
                    <a:pt x="1911" y="193"/>
                    <a:pt x="1445" y="458"/>
                  </a:cubicBezTo>
                  <a:cubicBezTo>
                    <a:pt x="727" y="869"/>
                    <a:pt x="1" y="1585"/>
                    <a:pt x="112" y="2368"/>
                  </a:cubicBezTo>
                  <a:cubicBezTo>
                    <a:pt x="115" y="2389"/>
                    <a:pt x="126" y="2414"/>
                    <a:pt x="140" y="2431"/>
                  </a:cubicBezTo>
                  <a:cubicBezTo>
                    <a:pt x="231" y="2532"/>
                    <a:pt x="2043" y="4616"/>
                    <a:pt x="3257" y="4616"/>
                  </a:cubicBezTo>
                  <a:cubicBezTo>
                    <a:pt x="3441" y="4616"/>
                    <a:pt x="3608" y="4570"/>
                    <a:pt x="3758" y="4463"/>
                  </a:cubicBezTo>
                  <a:cubicBezTo>
                    <a:pt x="4242" y="4111"/>
                    <a:pt x="4541" y="3377"/>
                    <a:pt x="4562" y="2500"/>
                  </a:cubicBezTo>
                  <a:cubicBezTo>
                    <a:pt x="4583" y="1533"/>
                    <a:pt x="4269" y="646"/>
                    <a:pt x="3762" y="243"/>
                  </a:cubicBezTo>
                  <a:cubicBezTo>
                    <a:pt x="3551" y="72"/>
                    <a:pt x="3274" y="1"/>
                    <a:pt x="29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33"/>
            <p:cNvSpPr/>
            <p:nvPr/>
          </p:nvSpPr>
          <p:spPr>
            <a:xfrm>
              <a:off x="5364252" y="2295507"/>
              <a:ext cx="472805" cy="501293"/>
            </a:xfrm>
            <a:custGeom>
              <a:avLst/>
              <a:gdLst/>
              <a:ahLst/>
              <a:cxnLst/>
              <a:rect l="l" t="t" r="r" b="b"/>
              <a:pathLst>
                <a:path w="13128" h="13919" extrusionOk="0">
                  <a:moveTo>
                    <a:pt x="7971" y="1"/>
                  </a:moveTo>
                  <a:cubicBezTo>
                    <a:pt x="6575" y="1"/>
                    <a:pt x="4701" y="113"/>
                    <a:pt x="3164" y="1065"/>
                  </a:cubicBezTo>
                  <a:cubicBezTo>
                    <a:pt x="1153" y="2311"/>
                    <a:pt x="1" y="7005"/>
                    <a:pt x="290" y="9113"/>
                  </a:cubicBezTo>
                  <a:cubicBezTo>
                    <a:pt x="562" y="11120"/>
                    <a:pt x="2574" y="13733"/>
                    <a:pt x="4336" y="13733"/>
                  </a:cubicBezTo>
                  <a:cubicBezTo>
                    <a:pt x="4425" y="13733"/>
                    <a:pt x="4513" y="13726"/>
                    <a:pt x="4601" y="13712"/>
                  </a:cubicBezTo>
                  <a:cubicBezTo>
                    <a:pt x="6420" y="13423"/>
                    <a:pt x="5558" y="11029"/>
                    <a:pt x="5558" y="11029"/>
                  </a:cubicBezTo>
                  <a:lnTo>
                    <a:pt x="8720" y="9113"/>
                  </a:lnTo>
                  <a:lnTo>
                    <a:pt x="8720" y="9113"/>
                  </a:lnTo>
                  <a:cubicBezTo>
                    <a:pt x="8720" y="9113"/>
                    <a:pt x="8529" y="11986"/>
                    <a:pt x="8431" y="12752"/>
                  </a:cubicBezTo>
                  <a:cubicBezTo>
                    <a:pt x="8356" y="13366"/>
                    <a:pt x="8341" y="13918"/>
                    <a:pt x="8826" y="13918"/>
                  </a:cubicBezTo>
                  <a:cubicBezTo>
                    <a:pt x="8948" y="13918"/>
                    <a:pt x="9102" y="13883"/>
                    <a:pt x="9294" y="13806"/>
                  </a:cubicBezTo>
                  <a:cubicBezTo>
                    <a:pt x="10255" y="13423"/>
                    <a:pt x="10157" y="12084"/>
                    <a:pt x="10348" y="11124"/>
                  </a:cubicBezTo>
                  <a:cubicBezTo>
                    <a:pt x="10539" y="10167"/>
                    <a:pt x="11785" y="9019"/>
                    <a:pt x="12456" y="7293"/>
                  </a:cubicBezTo>
                  <a:cubicBezTo>
                    <a:pt x="13128" y="5568"/>
                    <a:pt x="13031" y="2982"/>
                    <a:pt x="13031" y="2982"/>
                  </a:cubicBezTo>
                  <a:cubicBezTo>
                    <a:pt x="12456" y="968"/>
                    <a:pt x="10446" y="12"/>
                    <a:pt x="9102" y="12"/>
                  </a:cubicBezTo>
                  <a:cubicBezTo>
                    <a:pt x="8787" y="12"/>
                    <a:pt x="8402" y="1"/>
                    <a:pt x="79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33"/>
            <p:cNvSpPr/>
            <p:nvPr/>
          </p:nvSpPr>
          <p:spPr>
            <a:xfrm>
              <a:off x="5359138" y="2291077"/>
              <a:ext cx="482097" cy="510188"/>
            </a:xfrm>
            <a:custGeom>
              <a:avLst/>
              <a:gdLst/>
              <a:ahLst/>
              <a:cxnLst/>
              <a:rect l="l" t="t" r="r" b="b"/>
              <a:pathLst>
                <a:path w="13386" h="14166" extrusionOk="0">
                  <a:moveTo>
                    <a:pt x="8092" y="246"/>
                  </a:moveTo>
                  <a:cubicBezTo>
                    <a:pt x="8329" y="246"/>
                    <a:pt x="8555" y="249"/>
                    <a:pt x="8764" y="252"/>
                  </a:cubicBezTo>
                  <a:cubicBezTo>
                    <a:pt x="8939" y="256"/>
                    <a:pt x="9098" y="260"/>
                    <a:pt x="9244" y="260"/>
                  </a:cubicBezTo>
                  <a:cubicBezTo>
                    <a:pt x="10483" y="260"/>
                    <a:pt x="12477" y="1147"/>
                    <a:pt x="13051" y="3123"/>
                  </a:cubicBezTo>
                  <a:cubicBezTo>
                    <a:pt x="13058" y="3335"/>
                    <a:pt x="13110" y="5757"/>
                    <a:pt x="12484" y="7371"/>
                  </a:cubicBezTo>
                  <a:cubicBezTo>
                    <a:pt x="12146" y="8237"/>
                    <a:pt x="11662" y="8954"/>
                    <a:pt x="11238" y="9587"/>
                  </a:cubicBezTo>
                  <a:cubicBezTo>
                    <a:pt x="10824" y="10200"/>
                    <a:pt x="10469" y="10728"/>
                    <a:pt x="10368" y="11222"/>
                  </a:cubicBezTo>
                  <a:cubicBezTo>
                    <a:pt x="10326" y="11441"/>
                    <a:pt x="10299" y="11671"/>
                    <a:pt x="10267" y="11915"/>
                  </a:cubicBezTo>
                  <a:cubicBezTo>
                    <a:pt x="10170" y="12715"/>
                    <a:pt x="10069" y="13543"/>
                    <a:pt x="9390" y="13814"/>
                  </a:cubicBezTo>
                  <a:cubicBezTo>
                    <a:pt x="9259" y="13867"/>
                    <a:pt x="9101" y="13917"/>
                    <a:pt x="8971" y="13917"/>
                  </a:cubicBezTo>
                  <a:cubicBezTo>
                    <a:pt x="8901" y="13917"/>
                    <a:pt x="8839" y="13903"/>
                    <a:pt x="8793" y="13866"/>
                  </a:cubicBezTo>
                  <a:cubicBezTo>
                    <a:pt x="8618" y="13734"/>
                    <a:pt x="8646" y="13299"/>
                    <a:pt x="8698" y="12892"/>
                  </a:cubicBezTo>
                  <a:cubicBezTo>
                    <a:pt x="8793" y="12130"/>
                    <a:pt x="8977" y="9361"/>
                    <a:pt x="8987" y="9243"/>
                  </a:cubicBezTo>
                  <a:cubicBezTo>
                    <a:pt x="8987" y="9198"/>
                    <a:pt x="8966" y="9156"/>
                    <a:pt x="8928" y="9132"/>
                  </a:cubicBezTo>
                  <a:cubicBezTo>
                    <a:pt x="8907" y="9117"/>
                    <a:pt x="8883" y="9111"/>
                    <a:pt x="8862" y="9111"/>
                  </a:cubicBezTo>
                  <a:cubicBezTo>
                    <a:pt x="8841" y="9111"/>
                    <a:pt x="8817" y="9117"/>
                    <a:pt x="8799" y="9132"/>
                  </a:cubicBezTo>
                  <a:lnTo>
                    <a:pt x="5637" y="11045"/>
                  </a:lnTo>
                  <a:cubicBezTo>
                    <a:pt x="5584" y="11076"/>
                    <a:pt x="5564" y="11139"/>
                    <a:pt x="5584" y="11194"/>
                  </a:cubicBezTo>
                  <a:cubicBezTo>
                    <a:pt x="5588" y="11205"/>
                    <a:pt x="6023" y="12440"/>
                    <a:pt x="5584" y="13181"/>
                  </a:cubicBezTo>
                  <a:cubicBezTo>
                    <a:pt x="5414" y="13469"/>
                    <a:pt x="5125" y="13651"/>
                    <a:pt x="4722" y="13713"/>
                  </a:cubicBezTo>
                  <a:cubicBezTo>
                    <a:pt x="4642" y="13726"/>
                    <a:pt x="4559" y="13733"/>
                    <a:pt x="4476" y="13733"/>
                  </a:cubicBezTo>
                  <a:cubicBezTo>
                    <a:pt x="4000" y="13733"/>
                    <a:pt x="3472" y="13525"/>
                    <a:pt x="2937" y="13129"/>
                  </a:cubicBezTo>
                  <a:cubicBezTo>
                    <a:pt x="1764" y="12255"/>
                    <a:pt x="738" y="10575"/>
                    <a:pt x="554" y="9218"/>
                  </a:cubicBezTo>
                  <a:cubicBezTo>
                    <a:pt x="261" y="7072"/>
                    <a:pt x="1455" y="2479"/>
                    <a:pt x="3372" y="1293"/>
                  </a:cubicBezTo>
                  <a:cubicBezTo>
                    <a:pt x="4877" y="359"/>
                    <a:pt x="6693" y="246"/>
                    <a:pt x="8092" y="246"/>
                  </a:cubicBezTo>
                  <a:close/>
                  <a:moveTo>
                    <a:pt x="8158" y="0"/>
                  </a:moveTo>
                  <a:cubicBezTo>
                    <a:pt x="6764" y="0"/>
                    <a:pt x="4816" y="106"/>
                    <a:pt x="3240" y="1084"/>
                  </a:cubicBezTo>
                  <a:cubicBezTo>
                    <a:pt x="1218" y="2336"/>
                    <a:pt x="1" y="6992"/>
                    <a:pt x="306" y="9253"/>
                  </a:cubicBezTo>
                  <a:cubicBezTo>
                    <a:pt x="505" y="10690"/>
                    <a:pt x="1549" y="12402"/>
                    <a:pt x="2791" y="13328"/>
                  </a:cubicBezTo>
                  <a:cubicBezTo>
                    <a:pt x="3369" y="13758"/>
                    <a:pt x="3948" y="13978"/>
                    <a:pt x="4479" y="13978"/>
                  </a:cubicBezTo>
                  <a:cubicBezTo>
                    <a:pt x="4575" y="13978"/>
                    <a:pt x="4668" y="13971"/>
                    <a:pt x="4760" y="13957"/>
                  </a:cubicBezTo>
                  <a:cubicBezTo>
                    <a:pt x="5240" y="13880"/>
                    <a:pt x="5588" y="13662"/>
                    <a:pt x="5797" y="13307"/>
                  </a:cubicBezTo>
                  <a:cubicBezTo>
                    <a:pt x="6225" y="12586"/>
                    <a:pt x="5950" y="11532"/>
                    <a:pt x="5849" y="11208"/>
                  </a:cubicBezTo>
                  <a:lnTo>
                    <a:pt x="8722" y="9466"/>
                  </a:lnTo>
                  <a:lnTo>
                    <a:pt x="8722" y="9466"/>
                  </a:lnTo>
                  <a:cubicBezTo>
                    <a:pt x="8674" y="10171"/>
                    <a:pt x="8531" y="12235"/>
                    <a:pt x="8451" y="12861"/>
                  </a:cubicBezTo>
                  <a:cubicBezTo>
                    <a:pt x="8393" y="13348"/>
                    <a:pt x="8354" y="13845"/>
                    <a:pt x="8639" y="14065"/>
                  </a:cubicBezTo>
                  <a:cubicBezTo>
                    <a:pt x="8727" y="14131"/>
                    <a:pt x="8838" y="14166"/>
                    <a:pt x="8970" y="14166"/>
                  </a:cubicBezTo>
                  <a:cubicBezTo>
                    <a:pt x="9112" y="14166"/>
                    <a:pt x="9283" y="14124"/>
                    <a:pt x="9485" y="14044"/>
                  </a:cubicBezTo>
                  <a:cubicBezTo>
                    <a:pt x="10296" y="13720"/>
                    <a:pt x="10413" y="12777"/>
                    <a:pt x="10514" y="11942"/>
                  </a:cubicBezTo>
                  <a:cubicBezTo>
                    <a:pt x="10543" y="11706"/>
                    <a:pt x="10570" y="11480"/>
                    <a:pt x="10612" y="11271"/>
                  </a:cubicBezTo>
                  <a:cubicBezTo>
                    <a:pt x="10702" y="10826"/>
                    <a:pt x="11047" y="10314"/>
                    <a:pt x="11444" y="9726"/>
                  </a:cubicBezTo>
                  <a:cubicBezTo>
                    <a:pt x="11875" y="9082"/>
                    <a:pt x="12369" y="8352"/>
                    <a:pt x="12714" y="7462"/>
                  </a:cubicBezTo>
                  <a:cubicBezTo>
                    <a:pt x="13385" y="5732"/>
                    <a:pt x="13302" y="3206"/>
                    <a:pt x="13298" y="3099"/>
                  </a:cubicBezTo>
                  <a:cubicBezTo>
                    <a:pt x="13298" y="3088"/>
                    <a:pt x="13294" y="3081"/>
                    <a:pt x="13294" y="3070"/>
                  </a:cubicBezTo>
                  <a:cubicBezTo>
                    <a:pt x="12689" y="959"/>
                    <a:pt x="10564" y="9"/>
                    <a:pt x="9244" y="9"/>
                  </a:cubicBezTo>
                  <a:cubicBezTo>
                    <a:pt x="9102" y="9"/>
                    <a:pt x="8942" y="9"/>
                    <a:pt x="8768" y="5"/>
                  </a:cubicBezTo>
                  <a:cubicBezTo>
                    <a:pt x="8581" y="3"/>
                    <a:pt x="8376" y="0"/>
                    <a:pt x="815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33"/>
            <p:cNvSpPr/>
            <p:nvPr/>
          </p:nvSpPr>
          <p:spPr>
            <a:xfrm>
              <a:off x="5484397" y="2295903"/>
              <a:ext cx="145429" cy="144096"/>
            </a:xfrm>
            <a:custGeom>
              <a:avLst/>
              <a:gdLst/>
              <a:ahLst/>
              <a:cxnLst/>
              <a:rect l="l" t="t" r="r" b="b"/>
              <a:pathLst>
                <a:path w="4038" h="4001" extrusionOk="0">
                  <a:moveTo>
                    <a:pt x="4038" y="1"/>
                  </a:moveTo>
                  <a:lnTo>
                    <a:pt x="2061" y="309"/>
                  </a:lnTo>
                  <a:cubicBezTo>
                    <a:pt x="2061" y="309"/>
                    <a:pt x="1567" y="557"/>
                    <a:pt x="701" y="1917"/>
                  </a:cubicBezTo>
                  <a:cubicBezTo>
                    <a:pt x="1" y="3018"/>
                    <a:pt x="1007" y="4000"/>
                    <a:pt x="1907" y="4000"/>
                  </a:cubicBezTo>
                  <a:cubicBezTo>
                    <a:pt x="2116" y="4000"/>
                    <a:pt x="2319" y="3947"/>
                    <a:pt x="2493" y="3831"/>
                  </a:cubicBezTo>
                  <a:cubicBezTo>
                    <a:pt x="3422" y="3211"/>
                    <a:pt x="2618" y="1917"/>
                    <a:pt x="3296" y="1298"/>
                  </a:cubicBezTo>
                  <a:cubicBezTo>
                    <a:pt x="3975" y="682"/>
                    <a:pt x="4038" y="1"/>
                    <a:pt x="403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33"/>
            <p:cNvSpPr/>
            <p:nvPr/>
          </p:nvSpPr>
          <p:spPr>
            <a:xfrm>
              <a:off x="5429115" y="2360766"/>
              <a:ext cx="62594" cy="73218"/>
            </a:xfrm>
            <a:custGeom>
              <a:avLst/>
              <a:gdLst/>
              <a:ahLst/>
              <a:cxnLst/>
              <a:rect l="l" t="t" r="r" b="b"/>
              <a:pathLst>
                <a:path w="1738" h="2033" extrusionOk="0">
                  <a:moveTo>
                    <a:pt x="1577" y="0"/>
                  </a:moveTo>
                  <a:cubicBezTo>
                    <a:pt x="1331" y="0"/>
                    <a:pt x="817" y="422"/>
                    <a:pt x="817" y="422"/>
                  </a:cubicBezTo>
                  <a:cubicBezTo>
                    <a:pt x="817" y="422"/>
                    <a:pt x="75" y="917"/>
                    <a:pt x="13" y="1783"/>
                  </a:cubicBezTo>
                  <a:cubicBezTo>
                    <a:pt x="1" y="1958"/>
                    <a:pt x="54" y="2032"/>
                    <a:pt x="150" y="2032"/>
                  </a:cubicBezTo>
                  <a:cubicBezTo>
                    <a:pt x="523" y="2032"/>
                    <a:pt x="1533" y="891"/>
                    <a:pt x="1683" y="300"/>
                  </a:cubicBezTo>
                  <a:cubicBezTo>
                    <a:pt x="1738" y="78"/>
                    <a:pt x="1682" y="0"/>
                    <a:pt x="15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33"/>
            <p:cNvSpPr/>
            <p:nvPr/>
          </p:nvSpPr>
          <p:spPr>
            <a:xfrm>
              <a:off x="5630041" y="2299829"/>
              <a:ext cx="196606" cy="151263"/>
            </a:xfrm>
            <a:custGeom>
              <a:avLst/>
              <a:gdLst/>
              <a:ahLst/>
              <a:cxnLst/>
              <a:rect l="l" t="t" r="r" b="b"/>
              <a:pathLst>
                <a:path w="5459" h="4200" extrusionOk="0">
                  <a:moveTo>
                    <a:pt x="1522" y="0"/>
                  </a:moveTo>
                  <a:cubicBezTo>
                    <a:pt x="1243" y="0"/>
                    <a:pt x="985" y="54"/>
                    <a:pt x="766" y="180"/>
                  </a:cubicBezTo>
                  <a:cubicBezTo>
                    <a:pt x="766" y="180"/>
                    <a:pt x="1" y="1425"/>
                    <a:pt x="860" y="2765"/>
                  </a:cubicBezTo>
                  <a:cubicBezTo>
                    <a:pt x="1427" y="3649"/>
                    <a:pt x="2451" y="4199"/>
                    <a:pt x="3303" y="4199"/>
                  </a:cubicBezTo>
                  <a:cubicBezTo>
                    <a:pt x="3746" y="4199"/>
                    <a:pt x="4143" y="4050"/>
                    <a:pt x="4405" y="3722"/>
                  </a:cubicBezTo>
                  <a:cubicBezTo>
                    <a:pt x="5174" y="2765"/>
                    <a:pt x="5459" y="2285"/>
                    <a:pt x="5174" y="1808"/>
                  </a:cubicBezTo>
                  <a:cubicBezTo>
                    <a:pt x="4933" y="1406"/>
                    <a:pt x="2949" y="0"/>
                    <a:pt x="1522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33"/>
            <p:cNvSpPr/>
            <p:nvPr/>
          </p:nvSpPr>
          <p:spPr>
            <a:xfrm>
              <a:off x="5625035" y="2295219"/>
              <a:ext cx="207626" cy="160339"/>
            </a:xfrm>
            <a:custGeom>
              <a:avLst/>
              <a:gdLst/>
              <a:ahLst/>
              <a:cxnLst/>
              <a:rect l="l" t="t" r="r" b="b"/>
              <a:pathLst>
                <a:path w="5765" h="4452" extrusionOk="0">
                  <a:moveTo>
                    <a:pt x="1667" y="249"/>
                  </a:moveTo>
                  <a:cubicBezTo>
                    <a:pt x="3041" y="249"/>
                    <a:pt x="4993" y="1645"/>
                    <a:pt x="5205" y="1998"/>
                  </a:cubicBezTo>
                  <a:cubicBezTo>
                    <a:pt x="5445" y="2403"/>
                    <a:pt x="5215" y="2813"/>
                    <a:pt x="4446" y="3773"/>
                  </a:cubicBezTo>
                  <a:cubicBezTo>
                    <a:pt x="4171" y="4121"/>
                    <a:pt x="3770" y="4204"/>
                    <a:pt x="3446" y="4204"/>
                  </a:cubicBezTo>
                  <a:cubicBezTo>
                    <a:pt x="3411" y="4204"/>
                    <a:pt x="3377" y="4203"/>
                    <a:pt x="3343" y="4201"/>
                  </a:cubicBezTo>
                  <a:cubicBezTo>
                    <a:pt x="2505" y="4156"/>
                    <a:pt x="1604" y="3606"/>
                    <a:pt x="1103" y="2827"/>
                  </a:cubicBezTo>
                  <a:cubicBezTo>
                    <a:pt x="355" y="1661"/>
                    <a:pt x="891" y="586"/>
                    <a:pt x="995" y="399"/>
                  </a:cubicBezTo>
                  <a:cubicBezTo>
                    <a:pt x="1192" y="294"/>
                    <a:pt x="1420" y="249"/>
                    <a:pt x="1667" y="249"/>
                  </a:cubicBezTo>
                  <a:close/>
                  <a:moveTo>
                    <a:pt x="1671" y="1"/>
                  </a:moveTo>
                  <a:cubicBezTo>
                    <a:pt x="1369" y="1"/>
                    <a:pt x="1087" y="60"/>
                    <a:pt x="843" y="200"/>
                  </a:cubicBezTo>
                  <a:cubicBezTo>
                    <a:pt x="825" y="211"/>
                    <a:pt x="811" y="224"/>
                    <a:pt x="801" y="242"/>
                  </a:cubicBezTo>
                  <a:cubicBezTo>
                    <a:pt x="766" y="294"/>
                    <a:pt x="0" y="1571"/>
                    <a:pt x="894" y="2959"/>
                  </a:cubicBezTo>
                  <a:cubicBezTo>
                    <a:pt x="1437" y="3801"/>
                    <a:pt x="2418" y="4399"/>
                    <a:pt x="3333" y="4448"/>
                  </a:cubicBezTo>
                  <a:cubicBezTo>
                    <a:pt x="3372" y="4452"/>
                    <a:pt x="3406" y="4452"/>
                    <a:pt x="3444" y="4452"/>
                  </a:cubicBezTo>
                  <a:cubicBezTo>
                    <a:pt x="3949" y="4452"/>
                    <a:pt x="4370" y="4267"/>
                    <a:pt x="4642" y="3930"/>
                  </a:cubicBezTo>
                  <a:cubicBezTo>
                    <a:pt x="5358" y="3036"/>
                    <a:pt x="5765" y="2451"/>
                    <a:pt x="5418" y="1870"/>
                  </a:cubicBezTo>
                  <a:cubicBezTo>
                    <a:pt x="5177" y="1473"/>
                    <a:pt x="3176" y="1"/>
                    <a:pt x="167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33"/>
            <p:cNvSpPr/>
            <p:nvPr/>
          </p:nvSpPr>
          <p:spPr>
            <a:xfrm>
              <a:off x="5602345" y="2016212"/>
              <a:ext cx="441724" cy="394760"/>
            </a:xfrm>
            <a:custGeom>
              <a:avLst/>
              <a:gdLst/>
              <a:ahLst/>
              <a:cxnLst/>
              <a:rect l="l" t="t" r="r" b="b"/>
              <a:pathLst>
                <a:path w="12265" h="10961" extrusionOk="0">
                  <a:moveTo>
                    <a:pt x="4437" y="1"/>
                  </a:moveTo>
                  <a:cubicBezTo>
                    <a:pt x="4427" y="1"/>
                    <a:pt x="4418" y="2"/>
                    <a:pt x="4408" y="4"/>
                  </a:cubicBezTo>
                  <a:cubicBezTo>
                    <a:pt x="4026" y="101"/>
                    <a:pt x="2683" y="2882"/>
                    <a:pt x="2683" y="2882"/>
                  </a:cubicBezTo>
                  <a:cubicBezTo>
                    <a:pt x="2683" y="2882"/>
                    <a:pt x="383" y="3073"/>
                    <a:pt x="192" y="3741"/>
                  </a:cubicBezTo>
                  <a:cubicBezTo>
                    <a:pt x="0" y="4412"/>
                    <a:pt x="1055" y="7574"/>
                    <a:pt x="1918" y="8915"/>
                  </a:cubicBezTo>
                  <a:cubicBezTo>
                    <a:pt x="2780" y="10257"/>
                    <a:pt x="4408" y="10929"/>
                    <a:pt x="5557" y="10929"/>
                  </a:cubicBezTo>
                  <a:cubicBezTo>
                    <a:pt x="5939" y="10929"/>
                    <a:pt x="6575" y="10960"/>
                    <a:pt x="7272" y="10960"/>
                  </a:cubicBezTo>
                  <a:cubicBezTo>
                    <a:pt x="8672" y="10960"/>
                    <a:pt x="10316" y="10833"/>
                    <a:pt x="10637" y="10066"/>
                  </a:cubicBezTo>
                  <a:cubicBezTo>
                    <a:pt x="11117" y="8915"/>
                    <a:pt x="10730" y="5466"/>
                    <a:pt x="10730" y="5466"/>
                  </a:cubicBezTo>
                  <a:cubicBezTo>
                    <a:pt x="10730" y="5466"/>
                    <a:pt x="12265" y="3932"/>
                    <a:pt x="11593" y="3647"/>
                  </a:cubicBezTo>
                  <a:cubicBezTo>
                    <a:pt x="10925" y="3358"/>
                    <a:pt x="8625" y="3358"/>
                    <a:pt x="8625" y="3358"/>
                  </a:cubicBezTo>
                  <a:cubicBezTo>
                    <a:pt x="8625" y="3358"/>
                    <a:pt x="8525" y="3376"/>
                    <a:pt x="8359" y="3376"/>
                  </a:cubicBezTo>
                  <a:cubicBezTo>
                    <a:pt x="7985" y="3376"/>
                    <a:pt x="7276" y="3284"/>
                    <a:pt x="6611" y="2686"/>
                  </a:cubicBezTo>
                  <a:cubicBezTo>
                    <a:pt x="5677" y="1848"/>
                    <a:pt x="4833" y="1"/>
                    <a:pt x="44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33"/>
            <p:cNvSpPr/>
            <p:nvPr/>
          </p:nvSpPr>
          <p:spPr>
            <a:xfrm>
              <a:off x="5597195" y="2011782"/>
              <a:ext cx="436610" cy="403692"/>
            </a:xfrm>
            <a:custGeom>
              <a:avLst/>
              <a:gdLst/>
              <a:ahLst/>
              <a:cxnLst/>
              <a:rect l="l" t="t" r="r" b="b"/>
              <a:pathLst>
                <a:path w="12123" h="11209" extrusionOk="0">
                  <a:moveTo>
                    <a:pt x="4583" y="249"/>
                  </a:moveTo>
                  <a:cubicBezTo>
                    <a:pt x="4715" y="249"/>
                    <a:pt x="5098" y="823"/>
                    <a:pt x="5380" y="1244"/>
                  </a:cubicBezTo>
                  <a:cubicBezTo>
                    <a:pt x="5762" y="1825"/>
                    <a:pt x="6201" y="2479"/>
                    <a:pt x="6674" y="2904"/>
                  </a:cubicBezTo>
                  <a:cubicBezTo>
                    <a:pt x="7365" y="3526"/>
                    <a:pt x="8098" y="3625"/>
                    <a:pt x="8495" y="3625"/>
                  </a:cubicBezTo>
                  <a:cubicBezTo>
                    <a:pt x="8642" y="3625"/>
                    <a:pt x="8743" y="3612"/>
                    <a:pt x="8779" y="3606"/>
                  </a:cubicBezTo>
                  <a:cubicBezTo>
                    <a:pt x="8943" y="3606"/>
                    <a:pt x="11072" y="3617"/>
                    <a:pt x="11687" y="3885"/>
                  </a:cubicBezTo>
                  <a:cubicBezTo>
                    <a:pt x="11757" y="3912"/>
                    <a:pt x="11774" y="3951"/>
                    <a:pt x="11778" y="3986"/>
                  </a:cubicBezTo>
                  <a:cubicBezTo>
                    <a:pt x="11840" y="4306"/>
                    <a:pt x="11204" y="5085"/>
                    <a:pt x="10786" y="5502"/>
                  </a:cubicBezTo>
                  <a:cubicBezTo>
                    <a:pt x="10762" y="5531"/>
                    <a:pt x="10748" y="5565"/>
                    <a:pt x="10751" y="5603"/>
                  </a:cubicBezTo>
                  <a:cubicBezTo>
                    <a:pt x="10755" y="5638"/>
                    <a:pt x="11127" y="9033"/>
                    <a:pt x="10664" y="10140"/>
                  </a:cubicBezTo>
                  <a:cubicBezTo>
                    <a:pt x="10372" y="10841"/>
                    <a:pt x="8767" y="10960"/>
                    <a:pt x="7413" y="10960"/>
                  </a:cubicBezTo>
                  <a:cubicBezTo>
                    <a:pt x="7013" y="10960"/>
                    <a:pt x="6635" y="10949"/>
                    <a:pt x="6319" y="10941"/>
                  </a:cubicBezTo>
                  <a:cubicBezTo>
                    <a:pt x="6075" y="10933"/>
                    <a:pt x="5867" y="10926"/>
                    <a:pt x="5700" y="10926"/>
                  </a:cubicBezTo>
                  <a:cubicBezTo>
                    <a:pt x="4569" y="10926"/>
                    <a:pt x="2989" y="10255"/>
                    <a:pt x="2165" y="8971"/>
                  </a:cubicBezTo>
                  <a:cubicBezTo>
                    <a:pt x="1264" y="7569"/>
                    <a:pt x="286" y="4490"/>
                    <a:pt x="457" y="3898"/>
                  </a:cubicBezTo>
                  <a:cubicBezTo>
                    <a:pt x="579" y="3471"/>
                    <a:pt x="1980" y="3199"/>
                    <a:pt x="2836" y="3126"/>
                  </a:cubicBezTo>
                  <a:cubicBezTo>
                    <a:pt x="2881" y="3123"/>
                    <a:pt x="2920" y="3095"/>
                    <a:pt x="2937" y="3057"/>
                  </a:cubicBezTo>
                  <a:cubicBezTo>
                    <a:pt x="3564" y="1766"/>
                    <a:pt x="4367" y="325"/>
                    <a:pt x="4580" y="249"/>
                  </a:cubicBezTo>
                  <a:close/>
                  <a:moveTo>
                    <a:pt x="4584" y="1"/>
                  </a:moveTo>
                  <a:cubicBezTo>
                    <a:pt x="4563" y="1"/>
                    <a:pt x="4542" y="3"/>
                    <a:pt x="4521" y="9"/>
                  </a:cubicBezTo>
                  <a:cubicBezTo>
                    <a:pt x="4127" y="106"/>
                    <a:pt x="3101" y="2156"/>
                    <a:pt x="2746" y="2886"/>
                  </a:cubicBezTo>
                  <a:cubicBezTo>
                    <a:pt x="2300" y="2928"/>
                    <a:pt x="412" y="3147"/>
                    <a:pt x="217" y="3832"/>
                  </a:cubicBezTo>
                  <a:cubicBezTo>
                    <a:pt x="1" y="4580"/>
                    <a:pt x="1142" y="7840"/>
                    <a:pt x="1956" y="9107"/>
                  </a:cubicBezTo>
                  <a:cubicBezTo>
                    <a:pt x="2830" y="10464"/>
                    <a:pt x="4500" y="11174"/>
                    <a:pt x="5700" y="11174"/>
                  </a:cubicBezTo>
                  <a:cubicBezTo>
                    <a:pt x="5863" y="11174"/>
                    <a:pt x="6072" y="11180"/>
                    <a:pt x="6312" y="11188"/>
                  </a:cubicBezTo>
                  <a:cubicBezTo>
                    <a:pt x="6646" y="11198"/>
                    <a:pt x="7036" y="11209"/>
                    <a:pt x="7440" y="11209"/>
                  </a:cubicBezTo>
                  <a:cubicBezTo>
                    <a:pt x="8887" y="11209"/>
                    <a:pt x="10546" y="11069"/>
                    <a:pt x="10894" y="10238"/>
                  </a:cubicBezTo>
                  <a:cubicBezTo>
                    <a:pt x="11350" y="9138"/>
                    <a:pt x="11054" y="6111"/>
                    <a:pt x="11005" y="5635"/>
                  </a:cubicBezTo>
                  <a:cubicBezTo>
                    <a:pt x="11231" y="5401"/>
                    <a:pt x="12122" y="4452"/>
                    <a:pt x="12021" y="3940"/>
                  </a:cubicBezTo>
                  <a:cubicBezTo>
                    <a:pt x="11997" y="3808"/>
                    <a:pt x="11917" y="3710"/>
                    <a:pt x="11785" y="3655"/>
                  </a:cubicBezTo>
                  <a:cubicBezTo>
                    <a:pt x="11100" y="3363"/>
                    <a:pt x="8863" y="3360"/>
                    <a:pt x="8768" y="3360"/>
                  </a:cubicBezTo>
                  <a:lnTo>
                    <a:pt x="8744" y="3360"/>
                  </a:lnTo>
                  <a:cubicBezTo>
                    <a:pt x="8741" y="3361"/>
                    <a:pt x="8653" y="3375"/>
                    <a:pt x="8507" y="3375"/>
                  </a:cubicBezTo>
                  <a:cubicBezTo>
                    <a:pt x="8157" y="3375"/>
                    <a:pt x="7472" y="3290"/>
                    <a:pt x="6838" y="2719"/>
                  </a:cubicBezTo>
                  <a:cubicBezTo>
                    <a:pt x="6388" y="2316"/>
                    <a:pt x="5961" y="1675"/>
                    <a:pt x="5585" y="1108"/>
                  </a:cubicBezTo>
                  <a:cubicBezTo>
                    <a:pt x="5101" y="380"/>
                    <a:pt x="4835" y="1"/>
                    <a:pt x="458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33"/>
            <p:cNvSpPr/>
            <p:nvPr/>
          </p:nvSpPr>
          <p:spPr>
            <a:xfrm>
              <a:off x="5760990" y="2275159"/>
              <a:ext cx="167038" cy="102931"/>
            </a:xfrm>
            <a:custGeom>
              <a:avLst/>
              <a:gdLst/>
              <a:ahLst/>
              <a:cxnLst/>
              <a:rect l="l" t="t" r="r" b="b"/>
              <a:pathLst>
                <a:path w="4638" h="2858" extrusionOk="0">
                  <a:moveTo>
                    <a:pt x="2473" y="0"/>
                  </a:moveTo>
                  <a:cubicBezTo>
                    <a:pt x="2326" y="0"/>
                    <a:pt x="2161" y="25"/>
                    <a:pt x="1977" y="82"/>
                  </a:cubicBezTo>
                  <a:cubicBezTo>
                    <a:pt x="804" y="455"/>
                    <a:pt x="0" y="1564"/>
                    <a:pt x="1298" y="2493"/>
                  </a:cubicBezTo>
                  <a:cubicBezTo>
                    <a:pt x="1647" y="2743"/>
                    <a:pt x="2095" y="2858"/>
                    <a:pt x="2529" y="2858"/>
                  </a:cubicBezTo>
                  <a:cubicBezTo>
                    <a:pt x="3627" y="2858"/>
                    <a:pt x="4637" y="2122"/>
                    <a:pt x="3748" y="962"/>
                  </a:cubicBezTo>
                  <a:cubicBezTo>
                    <a:pt x="3632" y="813"/>
                    <a:pt x="3518" y="660"/>
                    <a:pt x="3414" y="500"/>
                  </a:cubicBezTo>
                  <a:cubicBezTo>
                    <a:pt x="3270" y="292"/>
                    <a:pt x="2980" y="0"/>
                    <a:pt x="24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33"/>
            <p:cNvSpPr/>
            <p:nvPr/>
          </p:nvSpPr>
          <p:spPr>
            <a:xfrm>
              <a:off x="5695552" y="2016068"/>
              <a:ext cx="106136" cy="123423"/>
            </a:xfrm>
            <a:custGeom>
              <a:avLst/>
              <a:gdLst/>
              <a:ahLst/>
              <a:cxnLst/>
              <a:rect l="l" t="t" r="r" b="b"/>
              <a:pathLst>
                <a:path w="2947" h="3427" extrusionOk="0">
                  <a:moveTo>
                    <a:pt x="1877" y="0"/>
                  </a:moveTo>
                  <a:cubicBezTo>
                    <a:pt x="1859" y="0"/>
                    <a:pt x="1840" y="3"/>
                    <a:pt x="1820" y="8"/>
                  </a:cubicBezTo>
                  <a:cubicBezTo>
                    <a:pt x="1149" y="200"/>
                    <a:pt x="1" y="1640"/>
                    <a:pt x="95" y="2886"/>
                  </a:cubicBezTo>
                  <a:cubicBezTo>
                    <a:pt x="95" y="2886"/>
                    <a:pt x="1045" y="3427"/>
                    <a:pt x="1803" y="3427"/>
                  </a:cubicBezTo>
                  <a:cubicBezTo>
                    <a:pt x="1946" y="3427"/>
                    <a:pt x="2082" y="3408"/>
                    <a:pt x="2204" y="3362"/>
                  </a:cubicBezTo>
                  <a:cubicBezTo>
                    <a:pt x="2947" y="3085"/>
                    <a:pt x="2518" y="0"/>
                    <a:pt x="18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33"/>
            <p:cNvSpPr/>
            <p:nvPr/>
          </p:nvSpPr>
          <p:spPr>
            <a:xfrm>
              <a:off x="5690942" y="2011566"/>
              <a:ext cx="109053" cy="132355"/>
            </a:xfrm>
            <a:custGeom>
              <a:avLst/>
              <a:gdLst/>
              <a:ahLst/>
              <a:cxnLst/>
              <a:rect l="l" t="t" r="r" b="b"/>
              <a:pathLst>
                <a:path w="3028" h="3675" extrusionOk="0">
                  <a:moveTo>
                    <a:pt x="2006" y="252"/>
                  </a:moveTo>
                  <a:cubicBezTo>
                    <a:pt x="2101" y="252"/>
                    <a:pt x="2245" y="427"/>
                    <a:pt x="2377" y="822"/>
                  </a:cubicBezTo>
                  <a:cubicBezTo>
                    <a:pt x="2687" y="1758"/>
                    <a:pt x="2697" y="3220"/>
                    <a:pt x="2290" y="3372"/>
                  </a:cubicBezTo>
                  <a:cubicBezTo>
                    <a:pt x="2182" y="3413"/>
                    <a:pt x="2060" y="3430"/>
                    <a:pt x="1931" y="3430"/>
                  </a:cubicBezTo>
                  <a:cubicBezTo>
                    <a:pt x="1322" y="3430"/>
                    <a:pt x="557" y="3046"/>
                    <a:pt x="344" y="2934"/>
                  </a:cubicBezTo>
                  <a:cubicBezTo>
                    <a:pt x="296" y="1751"/>
                    <a:pt x="1399" y="422"/>
                    <a:pt x="1984" y="255"/>
                  </a:cubicBezTo>
                  <a:cubicBezTo>
                    <a:pt x="1991" y="253"/>
                    <a:pt x="1998" y="252"/>
                    <a:pt x="2006" y="252"/>
                  </a:cubicBezTo>
                  <a:close/>
                  <a:moveTo>
                    <a:pt x="2010" y="1"/>
                  </a:moveTo>
                  <a:cubicBezTo>
                    <a:pt x="1977" y="1"/>
                    <a:pt x="1944" y="6"/>
                    <a:pt x="1914" y="15"/>
                  </a:cubicBezTo>
                  <a:cubicBezTo>
                    <a:pt x="1163" y="230"/>
                    <a:pt x="0" y="1723"/>
                    <a:pt x="101" y="3017"/>
                  </a:cubicBezTo>
                  <a:cubicBezTo>
                    <a:pt x="105" y="3059"/>
                    <a:pt x="126" y="3098"/>
                    <a:pt x="164" y="3115"/>
                  </a:cubicBezTo>
                  <a:cubicBezTo>
                    <a:pt x="209" y="3143"/>
                    <a:pt x="1152" y="3675"/>
                    <a:pt x="1935" y="3675"/>
                  </a:cubicBezTo>
                  <a:cubicBezTo>
                    <a:pt x="2091" y="3675"/>
                    <a:pt x="2241" y="3654"/>
                    <a:pt x="2377" y="3605"/>
                  </a:cubicBezTo>
                  <a:cubicBezTo>
                    <a:pt x="3027" y="3358"/>
                    <a:pt x="2899" y="1615"/>
                    <a:pt x="2610" y="745"/>
                  </a:cubicBezTo>
                  <a:cubicBezTo>
                    <a:pt x="2416" y="153"/>
                    <a:pt x="2191" y="1"/>
                    <a:pt x="201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33"/>
            <p:cNvSpPr/>
            <p:nvPr/>
          </p:nvSpPr>
          <p:spPr>
            <a:xfrm>
              <a:off x="5919852" y="2147414"/>
              <a:ext cx="113375" cy="97096"/>
            </a:xfrm>
            <a:custGeom>
              <a:avLst/>
              <a:gdLst/>
              <a:ahLst/>
              <a:cxnLst/>
              <a:rect l="l" t="t" r="r" b="b"/>
              <a:pathLst>
                <a:path w="3148" h="2696" extrusionOk="0">
                  <a:moveTo>
                    <a:pt x="2662" y="0"/>
                  </a:moveTo>
                  <a:cubicBezTo>
                    <a:pt x="2336" y="0"/>
                    <a:pt x="1391" y="65"/>
                    <a:pt x="766" y="769"/>
                  </a:cubicBezTo>
                  <a:cubicBezTo>
                    <a:pt x="0" y="1632"/>
                    <a:pt x="477" y="2495"/>
                    <a:pt x="1532" y="2686"/>
                  </a:cubicBezTo>
                  <a:cubicBezTo>
                    <a:pt x="1566" y="2693"/>
                    <a:pt x="1599" y="2696"/>
                    <a:pt x="1632" y="2696"/>
                  </a:cubicBezTo>
                  <a:cubicBezTo>
                    <a:pt x="2622" y="2696"/>
                    <a:pt x="3148" y="4"/>
                    <a:pt x="2777" y="4"/>
                  </a:cubicBezTo>
                  <a:cubicBezTo>
                    <a:pt x="2777" y="4"/>
                    <a:pt x="2735" y="0"/>
                    <a:pt x="266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33"/>
            <p:cNvSpPr/>
            <p:nvPr/>
          </p:nvSpPr>
          <p:spPr>
            <a:xfrm>
              <a:off x="5926370" y="2142876"/>
              <a:ext cx="107037" cy="106064"/>
            </a:xfrm>
            <a:custGeom>
              <a:avLst/>
              <a:gdLst/>
              <a:ahLst/>
              <a:cxnLst/>
              <a:rect l="l" t="t" r="r" b="b"/>
              <a:pathLst>
                <a:path w="2972" h="2945" extrusionOk="0">
                  <a:moveTo>
                    <a:pt x="2568" y="252"/>
                  </a:moveTo>
                  <a:cubicBezTo>
                    <a:pt x="2658" y="436"/>
                    <a:pt x="2516" y="1494"/>
                    <a:pt x="2088" y="2196"/>
                  </a:cubicBezTo>
                  <a:cubicBezTo>
                    <a:pt x="1945" y="2433"/>
                    <a:pt x="1723" y="2698"/>
                    <a:pt x="1451" y="2698"/>
                  </a:cubicBezTo>
                  <a:cubicBezTo>
                    <a:pt x="1426" y="2698"/>
                    <a:pt x="1401" y="2695"/>
                    <a:pt x="1375" y="2691"/>
                  </a:cubicBezTo>
                  <a:cubicBezTo>
                    <a:pt x="867" y="2596"/>
                    <a:pt x="492" y="2336"/>
                    <a:pt x="373" y="1991"/>
                  </a:cubicBezTo>
                  <a:cubicBezTo>
                    <a:pt x="265" y="1678"/>
                    <a:pt x="373" y="1320"/>
                    <a:pt x="679" y="979"/>
                  </a:cubicBezTo>
                  <a:cubicBezTo>
                    <a:pt x="1274" y="307"/>
                    <a:pt x="2196" y="252"/>
                    <a:pt x="2491" y="252"/>
                  </a:cubicBezTo>
                  <a:close/>
                  <a:moveTo>
                    <a:pt x="2478" y="1"/>
                  </a:moveTo>
                  <a:cubicBezTo>
                    <a:pt x="2128" y="1"/>
                    <a:pt x="1152" y="72"/>
                    <a:pt x="492" y="815"/>
                  </a:cubicBezTo>
                  <a:cubicBezTo>
                    <a:pt x="126" y="1226"/>
                    <a:pt x="1" y="1671"/>
                    <a:pt x="140" y="2071"/>
                  </a:cubicBezTo>
                  <a:cubicBezTo>
                    <a:pt x="290" y="2503"/>
                    <a:pt x="735" y="2826"/>
                    <a:pt x="1330" y="2934"/>
                  </a:cubicBezTo>
                  <a:cubicBezTo>
                    <a:pt x="1368" y="2941"/>
                    <a:pt x="1406" y="2944"/>
                    <a:pt x="1452" y="2944"/>
                  </a:cubicBezTo>
                  <a:cubicBezTo>
                    <a:pt x="1653" y="2944"/>
                    <a:pt x="1918" y="2854"/>
                    <a:pt x="2182" y="2499"/>
                  </a:cubicBezTo>
                  <a:cubicBezTo>
                    <a:pt x="2679" y="1838"/>
                    <a:pt x="2972" y="502"/>
                    <a:pt x="2784" y="133"/>
                  </a:cubicBezTo>
                  <a:cubicBezTo>
                    <a:pt x="2746" y="54"/>
                    <a:pt x="2679" y="8"/>
                    <a:pt x="2603" y="4"/>
                  </a:cubicBezTo>
                  <a:cubicBezTo>
                    <a:pt x="2588" y="3"/>
                    <a:pt x="2544" y="1"/>
                    <a:pt x="247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33"/>
            <p:cNvSpPr/>
            <p:nvPr/>
          </p:nvSpPr>
          <p:spPr>
            <a:xfrm>
              <a:off x="5713271" y="2323166"/>
              <a:ext cx="65151" cy="37960"/>
            </a:xfrm>
            <a:custGeom>
              <a:avLst/>
              <a:gdLst/>
              <a:ahLst/>
              <a:cxnLst/>
              <a:rect l="l" t="t" r="r" b="b"/>
              <a:pathLst>
                <a:path w="1809" h="1054" extrusionOk="0">
                  <a:moveTo>
                    <a:pt x="147" y="0"/>
                  </a:moveTo>
                  <a:cubicBezTo>
                    <a:pt x="44" y="0"/>
                    <a:pt x="1" y="78"/>
                    <a:pt x="83" y="297"/>
                  </a:cubicBezTo>
                  <a:cubicBezTo>
                    <a:pt x="291" y="849"/>
                    <a:pt x="596" y="1053"/>
                    <a:pt x="930" y="1053"/>
                  </a:cubicBezTo>
                  <a:cubicBezTo>
                    <a:pt x="1060" y="1053"/>
                    <a:pt x="1194" y="1022"/>
                    <a:pt x="1328" y="969"/>
                  </a:cubicBezTo>
                  <a:cubicBezTo>
                    <a:pt x="1809" y="777"/>
                    <a:pt x="1040" y="489"/>
                    <a:pt x="1040" y="489"/>
                  </a:cubicBezTo>
                  <a:cubicBezTo>
                    <a:pt x="1040" y="489"/>
                    <a:pt x="404" y="0"/>
                    <a:pt x="14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33"/>
            <p:cNvSpPr/>
            <p:nvPr/>
          </p:nvSpPr>
          <p:spPr>
            <a:xfrm>
              <a:off x="5707833" y="2318773"/>
              <a:ext cx="63458" cy="46819"/>
            </a:xfrm>
            <a:custGeom>
              <a:avLst/>
              <a:gdLst/>
              <a:ahLst/>
              <a:cxnLst/>
              <a:rect l="l" t="t" r="r" b="b"/>
              <a:pathLst>
                <a:path w="1762" h="1300" extrusionOk="0">
                  <a:moveTo>
                    <a:pt x="314" y="246"/>
                  </a:moveTo>
                  <a:lnTo>
                    <a:pt x="314" y="246"/>
                  </a:lnTo>
                  <a:cubicBezTo>
                    <a:pt x="439" y="256"/>
                    <a:pt x="794" y="461"/>
                    <a:pt x="1118" y="708"/>
                  </a:cubicBezTo>
                  <a:cubicBezTo>
                    <a:pt x="1125" y="715"/>
                    <a:pt x="1139" y="722"/>
                    <a:pt x="1149" y="726"/>
                  </a:cubicBezTo>
                  <a:cubicBezTo>
                    <a:pt x="1320" y="792"/>
                    <a:pt x="1497" y="899"/>
                    <a:pt x="1518" y="927"/>
                  </a:cubicBezTo>
                  <a:cubicBezTo>
                    <a:pt x="1518" y="927"/>
                    <a:pt x="1504" y="948"/>
                    <a:pt x="1434" y="976"/>
                  </a:cubicBezTo>
                  <a:cubicBezTo>
                    <a:pt x="1309" y="1026"/>
                    <a:pt x="1191" y="1050"/>
                    <a:pt x="1083" y="1050"/>
                  </a:cubicBezTo>
                  <a:cubicBezTo>
                    <a:pt x="994" y="1050"/>
                    <a:pt x="911" y="1033"/>
                    <a:pt x="836" y="1000"/>
                  </a:cubicBezTo>
                  <a:cubicBezTo>
                    <a:pt x="638" y="914"/>
                    <a:pt x="474" y="702"/>
                    <a:pt x="349" y="374"/>
                  </a:cubicBezTo>
                  <a:cubicBezTo>
                    <a:pt x="325" y="308"/>
                    <a:pt x="318" y="266"/>
                    <a:pt x="314" y="246"/>
                  </a:cubicBezTo>
                  <a:close/>
                  <a:moveTo>
                    <a:pt x="293" y="0"/>
                  </a:moveTo>
                  <a:cubicBezTo>
                    <a:pt x="239" y="0"/>
                    <a:pt x="192" y="13"/>
                    <a:pt x="154" y="40"/>
                  </a:cubicBezTo>
                  <a:cubicBezTo>
                    <a:pt x="1" y="155"/>
                    <a:pt x="88" y="384"/>
                    <a:pt x="119" y="461"/>
                  </a:cubicBezTo>
                  <a:cubicBezTo>
                    <a:pt x="265" y="854"/>
                    <a:pt x="474" y="1112"/>
                    <a:pt x="735" y="1227"/>
                  </a:cubicBezTo>
                  <a:cubicBezTo>
                    <a:pt x="843" y="1275"/>
                    <a:pt x="958" y="1299"/>
                    <a:pt x="1079" y="1299"/>
                  </a:cubicBezTo>
                  <a:cubicBezTo>
                    <a:pt x="1219" y="1299"/>
                    <a:pt x="1368" y="1268"/>
                    <a:pt x="1525" y="1206"/>
                  </a:cubicBezTo>
                  <a:cubicBezTo>
                    <a:pt x="1682" y="1143"/>
                    <a:pt x="1762" y="1052"/>
                    <a:pt x="1762" y="938"/>
                  </a:cubicBezTo>
                  <a:cubicBezTo>
                    <a:pt x="1758" y="722"/>
                    <a:pt x="1417" y="565"/>
                    <a:pt x="1253" y="503"/>
                  </a:cubicBezTo>
                  <a:cubicBezTo>
                    <a:pt x="934" y="258"/>
                    <a:pt x="539" y="0"/>
                    <a:pt x="29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33"/>
            <p:cNvSpPr/>
            <p:nvPr/>
          </p:nvSpPr>
          <p:spPr>
            <a:xfrm>
              <a:off x="5700306" y="2234066"/>
              <a:ext cx="28488" cy="33890"/>
            </a:xfrm>
            <a:custGeom>
              <a:avLst/>
              <a:gdLst/>
              <a:ahLst/>
              <a:cxnLst/>
              <a:rect l="l" t="t" r="r" b="b"/>
              <a:pathLst>
                <a:path w="791" h="941" extrusionOk="0">
                  <a:moveTo>
                    <a:pt x="462" y="0"/>
                  </a:moveTo>
                  <a:cubicBezTo>
                    <a:pt x="300" y="0"/>
                    <a:pt x="135" y="157"/>
                    <a:pt x="71" y="382"/>
                  </a:cubicBezTo>
                  <a:cubicBezTo>
                    <a:pt x="1" y="635"/>
                    <a:pt x="89" y="883"/>
                    <a:pt x="266" y="931"/>
                  </a:cubicBezTo>
                  <a:cubicBezTo>
                    <a:pt x="287" y="937"/>
                    <a:pt x="310" y="940"/>
                    <a:pt x="332" y="940"/>
                  </a:cubicBezTo>
                  <a:cubicBezTo>
                    <a:pt x="491" y="940"/>
                    <a:pt x="654" y="785"/>
                    <a:pt x="718" y="562"/>
                  </a:cubicBezTo>
                  <a:cubicBezTo>
                    <a:pt x="791" y="308"/>
                    <a:pt x="704" y="61"/>
                    <a:pt x="527" y="9"/>
                  </a:cubicBezTo>
                  <a:cubicBezTo>
                    <a:pt x="506" y="3"/>
                    <a:pt x="484" y="0"/>
                    <a:pt x="46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33"/>
            <p:cNvSpPr/>
            <p:nvPr/>
          </p:nvSpPr>
          <p:spPr>
            <a:xfrm>
              <a:off x="5808098" y="2311714"/>
              <a:ext cx="36591" cy="27191"/>
            </a:xfrm>
            <a:custGeom>
              <a:avLst/>
              <a:gdLst/>
              <a:ahLst/>
              <a:cxnLst/>
              <a:rect l="l" t="t" r="r" b="b"/>
              <a:pathLst>
                <a:path w="1016" h="755" extrusionOk="0">
                  <a:moveTo>
                    <a:pt x="645" y="0"/>
                  </a:moveTo>
                  <a:cubicBezTo>
                    <a:pt x="548" y="0"/>
                    <a:pt x="440" y="30"/>
                    <a:pt x="338" y="90"/>
                  </a:cubicBezTo>
                  <a:cubicBezTo>
                    <a:pt x="112" y="222"/>
                    <a:pt x="1" y="462"/>
                    <a:pt x="94" y="619"/>
                  </a:cubicBezTo>
                  <a:cubicBezTo>
                    <a:pt x="147" y="708"/>
                    <a:pt x="252" y="754"/>
                    <a:pt x="374" y="754"/>
                  </a:cubicBezTo>
                  <a:cubicBezTo>
                    <a:pt x="470" y="754"/>
                    <a:pt x="578" y="726"/>
                    <a:pt x="679" y="668"/>
                  </a:cubicBezTo>
                  <a:cubicBezTo>
                    <a:pt x="908" y="532"/>
                    <a:pt x="1016" y="295"/>
                    <a:pt x="922" y="135"/>
                  </a:cubicBezTo>
                  <a:cubicBezTo>
                    <a:pt x="870" y="46"/>
                    <a:pt x="766" y="0"/>
                    <a:pt x="6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33"/>
            <p:cNvSpPr/>
            <p:nvPr/>
          </p:nvSpPr>
          <p:spPr>
            <a:xfrm>
              <a:off x="5512633" y="2540840"/>
              <a:ext cx="127745" cy="272850"/>
            </a:xfrm>
            <a:custGeom>
              <a:avLst/>
              <a:gdLst/>
              <a:ahLst/>
              <a:cxnLst/>
              <a:rect l="l" t="t" r="r" b="b"/>
              <a:pathLst>
                <a:path w="3547" h="7576" extrusionOk="0">
                  <a:moveTo>
                    <a:pt x="3546" y="1"/>
                  </a:moveTo>
                  <a:lnTo>
                    <a:pt x="290" y="384"/>
                  </a:lnTo>
                  <a:cubicBezTo>
                    <a:pt x="290" y="384"/>
                    <a:pt x="1" y="2492"/>
                    <a:pt x="383" y="3355"/>
                  </a:cubicBezTo>
                  <a:cubicBezTo>
                    <a:pt x="770" y="4217"/>
                    <a:pt x="1152" y="7474"/>
                    <a:pt x="1918" y="7572"/>
                  </a:cubicBezTo>
                  <a:cubicBezTo>
                    <a:pt x="1937" y="7574"/>
                    <a:pt x="1956" y="7575"/>
                    <a:pt x="1974" y="7575"/>
                  </a:cubicBezTo>
                  <a:cubicBezTo>
                    <a:pt x="2669" y="7575"/>
                    <a:pt x="2398" y="5838"/>
                    <a:pt x="2398" y="5558"/>
                  </a:cubicBezTo>
                  <a:cubicBezTo>
                    <a:pt x="2398" y="5272"/>
                    <a:pt x="2491" y="2207"/>
                    <a:pt x="2491" y="2207"/>
                  </a:cubicBezTo>
                  <a:cubicBezTo>
                    <a:pt x="2491" y="2207"/>
                    <a:pt x="3163" y="766"/>
                    <a:pt x="354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33"/>
            <p:cNvSpPr/>
            <p:nvPr/>
          </p:nvSpPr>
          <p:spPr>
            <a:xfrm>
              <a:off x="5508239" y="2536446"/>
              <a:ext cx="137253" cy="281601"/>
            </a:xfrm>
            <a:custGeom>
              <a:avLst/>
              <a:gdLst/>
              <a:ahLst/>
              <a:cxnLst/>
              <a:rect l="l" t="t" r="r" b="b"/>
              <a:pathLst>
                <a:path w="3811" h="7819" extrusionOk="0">
                  <a:moveTo>
                    <a:pt x="3670" y="0"/>
                  </a:moveTo>
                  <a:cubicBezTo>
                    <a:pt x="3623" y="0"/>
                    <a:pt x="3579" y="25"/>
                    <a:pt x="3556" y="67"/>
                  </a:cubicBezTo>
                  <a:cubicBezTo>
                    <a:pt x="3177" y="826"/>
                    <a:pt x="2509" y="2259"/>
                    <a:pt x="2502" y="2277"/>
                  </a:cubicBezTo>
                  <a:cubicBezTo>
                    <a:pt x="2495" y="2290"/>
                    <a:pt x="2492" y="2308"/>
                    <a:pt x="2492" y="2322"/>
                  </a:cubicBezTo>
                  <a:cubicBezTo>
                    <a:pt x="2488" y="2447"/>
                    <a:pt x="2395" y="5394"/>
                    <a:pt x="2395" y="5680"/>
                  </a:cubicBezTo>
                  <a:cubicBezTo>
                    <a:pt x="2395" y="5725"/>
                    <a:pt x="2401" y="5808"/>
                    <a:pt x="2411" y="5916"/>
                  </a:cubicBezTo>
                  <a:cubicBezTo>
                    <a:pt x="2443" y="6316"/>
                    <a:pt x="2523" y="7252"/>
                    <a:pt x="2252" y="7512"/>
                  </a:cubicBezTo>
                  <a:cubicBezTo>
                    <a:pt x="2209" y="7552"/>
                    <a:pt x="2160" y="7571"/>
                    <a:pt x="2098" y="7571"/>
                  </a:cubicBezTo>
                  <a:cubicBezTo>
                    <a:pt x="2084" y="7571"/>
                    <a:pt x="2069" y="7570"/>
                    <a:pt x="2053" y="7568"/>
                  </a:cubicBezTo>
                  <a:cubicBezTo>
                    <a:pt x="1629" y="7517"/>
                    <a:pt x="1263" y="5940"/>
                    <a:pt x="1024" y="4896"/>
                  </a:cubicBezTo>
                  <a:cubicBezTo>
                    <a:pt x="878" y="4267"/>
                    <a:pt x="752" y="3724"/>
                    <a:pt x="620" y="3428"/>
                  </a:cubicBezTo>
                  <a:cubicBezTo>
                    <a:pt x="255" y="2607"/>
                    <a:pt x="529" y="544"/>
                    <a:pt x="533" y="523"/>
                  </a:cubicBezTo>
                  <a:cubicBezTo>
                    <a:pt x="544" y="457"/>
                    <a:pt x="495" y="394"/>
                    <a:pt x="428" y="384"/>
                  </a:cubicBezTo>
                  <a:cubicBezTo>
                    <a:pt x="424" y="384"/>
                    <a:pt x="419" y="383"/>
                    <a:pt x="415" y="383"/>
                  </a:cubicBezTo>
                  <a:cubicBezTo>
                    <a:pt x="351" y="383"/>
                    <a:pt x="296" y="427"/>
                    <a:pt x="290" y="492"/>
                  </a:cubicBezTo>
                  <a:cubicBezTo>
                    <a:pt x="275" y="579"/>
                    <a:pt x="1" y="2642"/>
                    <a:pt x="394" y="3525"/>
                  </a:cubicBezTo>
                  <a:cubicBezTo>
                    <a:pt x="516" y="3804"/>
                    <a:pt x="645" y="4360"/>
                    <a:pt x="783" y="4952"/>
                  </a:cubicBezTo>
                  <a:cubicBezTo>
                    <a:pt x="1159" y="6584"/>
                    <a:pt x="1469" y="7746"/>
                    <a:pt x="2026" y="7815"/>
                  </a:cubicBezTo>
                  <a:cubicBezTo>
                    <a:pt x="2050" y="7819"/>
                    <a:pt x="2071" y="7819"/>
                    <a:pt x="2095" y="7819"/>
                  </a:cubicBezTo>
                  <a:cubicBezTo>
                    <a:pt x="2220" y="7819"/>
                    <a:pt x="2335" y="7777"/>
                    <a:pt x="2422" y="7690"/>
                  </a:cubicBezTo>
                  <a:cubicBezTo>
                    <a:pt x="2777" y="7350"/>
                    <a:pt x="2700" y="6403"/>
                    <a:pt x="2655" y="5895"/>
                  </a:cubicBezTo>
                  <a:cubicBezTo>
                    <a:pt x="2649" y="5797"/>
                    <a:pt x="2641" y="5721"/>
                    <a:pt x="2641" y="5680"/>
                  </a:cubicBezTo>
                  <a:cubicBezTo>
                    <a:pt x="2641" y="5411"/>
                    <a:pt x="2729" y="2653"/>
                    <a:pt x="2739" y="2356"/>
                  </a:cubicBezTo>
                  <a:cubicBezTo>
                    <a:pt x="2826" y="2168"/>
                    <a:pt x="3428" y="882"/>
                    <a:pt x="3779" y="179"/>
                  </a:cubicBezTo>
                  <a:cubicBezTo>
                    <a:pt x="3810" y="116"/>
                    <a:pt x="3786" y="43"/>
                    <a:pt x="3723" y="12"/>
                  </a:cubicBezTo>
                  <a:cubicBezTo>
                    <a:pt x="3706" y="4"/>
                    <a:pt x="3688" y="0"/>
                    <a:pt x="36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33"/>
            <p:cNvSpPr/>
            <p:nvPr/>
          </p:nvSpPr>
          <p:spPr>
            <a:xfrm>
              <a:off x="5404120" y="2543397"/>
              <a:ext cx="113303" cy="88201"/>
            </a:xfrm>
            <a:custGeom>
              <a:avLst/>
              <a:gdLst/>
              <a:ahLst/>
              <a:cxnLst/>
              <a:rect l="l" t="t" r="r" b="b"/>
              <a:pathLst>
                <a:path w="3146" h="2449" extrusionOk="0">
                  <a:moveTo>
                    <a:pt x="877" y="0"/>
                  </a:moveTo>
                  <a:cubicBezTo>
                    <a:pt x="451" y="0"/>
                    <a:pt x="130" y="93"/>
                    <a:pt x="105" y="101"/>
                  </a:cubicBezTo>
                  <a:cubicBezTo>
                    <a:pt x="39" y="117"/>
                    <a:pt x="0" y="188"/>
                    <a:pt x="21" y="254"/>
                  </a:cubicBezTo>
                  <a:cubicBezTo>
                    <a:pt x="38" y="308"/>
                    <a:pt x="87" y="342"/>
                    <a:pt x="141" y="342"/>
                  </a:cubicBezTo>
                  <a:cubicBezTo>
                    <a:pt x="152" y="342"/>
                    <a:pt x="163" y="340"/>
                    <a:pt x="175" y="337"/>
                  </a:cubicBezTo>
                  <a:cubicBezTo>
                    <a:pt x="180" y="335"/>
                    <a:pt x="478" y="250"/>
                    <a:pt x="875" y="250"/>
                  </a:cubicBezTo>
                  <a:cubicBezTo>
                    <a:pt x="1223" y="250"/>
                    <a:pt x="1647" y="316"/>
                    <a:pt x="2015" y="563"/>
                  </a:cubicBezTo>
                  <a:cubicBezTo>
                    <a:pt x="2513" y="901"/>
                    <a:pt x="2808" y="1495"/>
                    <a:pt x="2892" y="2338"/>
                  </a:cubicBezTo>
                  <a:cubicBezTo>
                    <a:pt x="2898" y="2400"/>
                    <a:pt x="2951" y="2449"/>
                    <a:pt x="3014" y="2449"/>
                  </a:cubicBezTo>
                  <a:lnTo>
                    <a:pt x="3027" y="2449"/>
                  </a:lnTo>
                  <a:cubicBezTo>
                    <a:pt x="3094" y="2442"/>
                    <a:pt x="3146" y="2383"/>
                    <a:pt x="3139" y="2314"/>
                  </a:cubicBezTo>
                  <a:cubicBezTo>
                    <a:pt x="3045" y="1395"/>
                    <a:pt x="2714" y="734"/>
                    <a:pt x="2150" y="358"/>
                  </a:cubicBezTo>
                  <a:cubicBezTo>
                    <a:pt x="1732" y="76"/>
                    <a:pt x="1261" y="0"/>
                    <a:pt x="87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33"/>
            <p:cNvSpPr/>
            <p:nvPr/>
          </p:nvSpPr>
          <p:spPr>
            <a:xfrm>
              <a:off x="5673150" y="2488115"/>
              <a:ext cx="92487" cy="140134"/>
            </a:xfrm>
            <a:custGeom>
              <a:avLst/>
              <a:gdLst/>
              <a:ahLst/>
              <a:cxnLst/>
              <a:rect l="l" t="t" r="r" b="b"/>
              <a:pathLst>
                <a:path w="2568" h="3891" extrusionOk="0">
                  <a:moveTo>
                    <a:pt x="2446" y="0"/>
                  </a:moveTo>
                  <a:cubicBezTo>
                    <a:pt x="2387" y="0"/>
                    <a:pt x="2321" y="53"/>
                    <a:pt x="2317" y="119"/>
                  </a:cubicBezTo>
                  <a:cubicBezTo>
                    <a:pt x="2227" y="2505"/>
                    <a:pt x="108" y="3643"/>
                    <a:pt x="87" y="3653"/>
                  </a:cubicBezTo>
                  <a:cubicBezTo>
                    <a:pt x="24" y="3688"/>
                    <a:pt x="0" y="3761"/>
                    <a:pt x="35" y="3823"/>
                  </a:cubicBezTo>
                  <a:cubicBezTo>
                    <a:pt x="56" y="3865"/>
                    <a:pt x="98" y="3890"/>
                    <a:pt x="143" y="3890"/>
                  </a:cubicBezTo>
                  <a:cubicBezTo>
                    <a:pt x="164" y="3890"/>
                    <a:pt x="181" y="3883"/>
                    <a:pt x="202" y="3876"/>
                  </a:cubicBezTo>
                  <a:cubicBezTo>
                    <a:pt x="223" y="3862"/>
                    <a:pt x="2471" y="2662"/>
                    <a:pt x="2568" y="129"/>
                  </a:cubicBezTo>
                  <a:cubicBezTo>
                    <a:pt x="2568" y="59"/>
                    <a:pt x="2516" y="3"/>
                    <a:pt x="2446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33"/>
            <p:cNvSpPr/>
            <p:nvPr/>
          </p:nvSpPr>
          <p:spPr>
            <a:xfrm>
              <a:off x="5209028" y="2977196"/>
              <a:ext cx="1302807" cy="740432"/>
            </a:xfrm>
            <a:custGeom>
              <a:avLst/>
              <a:gdLst/>
              <a:ahLst/>
              <a:cxnLst/>
              <a:rect l="l" t="t" r="r" b="b"/>
              <a:pathLst>
                <a:path w="36174" h="20559" extrusionOk="0">
                  <a:moveTo>
                    <a:pt x="13343" y="0"/>
                  </a:moveTo>
                  <a:cubicBezTo>
                    <a:pt x="13282" y="0"/>
                    <a:pt x="13220" y="3"/>
                    <a:pt x="13158" y="10"/>
                  </a:cubicBezTo>
                  <a:lnTo>
                    <a:pt x="1" y="3743"/>
                  </a:lnTo>
                  <a:lnTo>
                    <a:pt x="17532" y="20558"/>
                  </a:lnTo>
                  <a:lnTo>
                    <a:pt x="35540" y="14949"/>
                  </a:lnTo>
                  <a:cubicBezTo>
                    <a:pt x="36027" y="14883"/>
                    <a:pt x="36174" y="14246"/>
                    <a:pt x="35759" y="13978"/>
                  </a:cubicBezTo>
                  <a:lnTo>
                    <a:pt x="14348" y="299"/>
                  </a:lnTo>
                  <a:cubicBezTo>
                    <a:pt x="14049" y="103"/>
                    <a:pt x="13698" y="0"/>
                    <a:pt x="13343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33"/>
            <p:cNvSpPr/>
            <p:nvPr/>
          </p:nvSpPr>
          <p:spPr>
            <a:xfrm>
              <a:off x="5204274" y="2972875"/>
              <a:ext cx="1307453" cy="749112"/>
            </a:xfrm>
            <a:custGeom>
              <a:avLst/>
              <a:gdLst/>
              <a:ahLst/>
              <a:cxnLst/>
              <a:rect l="l" t="t" r="r" b="b"/>
              <a:pathLst>
                <a:path w="36303" h="20800" extrusionOk="0">
                  <a:moveTo>
                    <a:pt x="13475" y="243"/>
                  </a:moveTo>
                  <a:cubicBezTo>
                    <a:pt x="13807" y="243"/>
                    <a:pt x="14135" y="339"/>
                    <a:pt x="14414" y="523"/>
                  </a:cubicBezTo>
                  <a:lnTo>
                    <a:pt x="35825" y="14203"/>
                  </a:lnTo>
                  <a:cubicBezTo>
                    <a:pt x="35999" y="14315"/>
                    <a:pt x="36031" y="14499"/>
                    <a:pt x="35999" y="14634"/>
                  </a:cubicBezTo>
                  <a:cubicBezTo>
                    <a:pt x="35968" y="14766"/>
                    <a:pt x="35864" y="14920"/>
                    <a:pt x="35638" y="14951"/>
                  </a:cubicBezTo>
                  <a:lnTo>
                    <a:pt x="17698" y="20535"/>
                  </a:lnTo>
                  <a:lnTo>
                    <a:pt x="372" y="3922"/>
                  </a:lnTo>
                  <a:lnTo>
                    <a:pt x="13305" y="252"/>
                  </a:lnTo>
                  <a:cubicBezTo>
                    <a:pt x="13361" y="246"/>
                    <a:pt x="13418" y="243"/>
                    <a:pt x="13475" y="243"/>
                  </a:cubicBezTo>
                  <a:close/>
                  <a:moveTo>
                    <a:pt x="13479" y="0"/>
                  </a:moveTo>
                  <a:cubicBezTo>
                    <a:pt x="13406" y="0"/>
                    <a:pt x="13333" y="4"/>
                    <a:pt x="13260" y="12"/>
                  </a:cubicBezTo>
                  <a:lnTo>
                    <a:pt x="97" y="3741"/>
                  </a:lnTo>
                  <a:cubicBezTo>
                    <a:pt x="56" y="3755"/>
                    <a:pt x="21" y="3790"/>
                    <a:pt x="11" y="3832"/>
                  </a:cubicBezTo>
                  <a:cubicBezTo>
                    <a:pt x="1" y="3874"/>
                    <a:pt x="14" y="3922"/>
                    <a:pt x="46" y="3950"/>
                  </a:cubicBezTo>
                  <a:lnTo>
                    <a:pt x="17581" y="20765"/>
                  </a:lnTo>
                  <a:cubicBezTo>
                    <a:pt x="17602" y="20789"/>
                    <a:pt x="17632" y="20799"/>
                    <a:pt x="17664" y="20799"/>
                  </a:cubicBezTo>
                  <a:cubicBezTo>
                    <a:pt x="17678" y="20799"/>
                    <a:pt x="17688" y="20799"/>
                    <a:pt x="17703" y="20796"/>
                  </a:cubicBezTo>
                  <a:lnTo>
                    <a:pt x="35689" y="15191"/>
                  </a:lnTo>
                  <a:cubicBezTo>
                    <a:pt x="35964" y="15156"/>
                    <a:pt x="36180" y="14958"/>
                    <a:pt x="36243" y="14687"/>
                  </a:cubicBezTo>
                  <a:cubicBezTo>
                    <a:pt x="36302" y="14419"/>
                    <a:pt x="36190" y="14148"/>
                    <a:pt x="35957" y="13994"/>
                  </a:cubicBezTo>
                  <a:lnTo>
                    <a:pt x="14550" y="314"/>
                  </a:lnTo>
                  <a:cubicBezTo>
                    <a:pt x="14234" y="109"/>
                    <a:pt x="13864" y="0"/>
                    <a:pt x="1347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33"/>
            <p:cNvSpPr/>
            <p:nvPr/>
          </p:nvSpPr>
          <p:spPr>
            <a:xfrm>
              <a:off x="5486558" y="3118519"/>
              <a:ext cx="144780" cy="68032"/>
            </a:xfrm>
            <a:custGeom>
              <a:avLst/>
              <a:gdLst/>
              <a:ahLst/>
              <a:cxnLst/>
              <a:rect l="l" t="t" r="r" b="b"/>
              <a:pathLst>
                <a:path w="4020" h="1889" extrusionOk="0">
                  <a:moveTo>
                    <a:pt x="2154" y="0"/>
                  </a:moveTo>
                  <a:lnTo>
                    <a:pt x="1" y="605"/>
                  </a:lnTo>
                  <a:lnTo>
                    <a:pt x="1865" y="1889"/>
                  </a:lnTo>
                  <a:lnTo>
                    <a:pt x="4020" y="128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33"/>
            <p:cNvSpPr/>
            <p:nvPr/>
          </p:nvSpPr>
          <p:spPr>
            <a:xfrm>
              <a:off x="5383700" y="3223502"/>
              <a:ext cx="144780" cy="68068"/>
            </a:xfrm>
            <a:custGeom>
              <a:avLst/>
              <a:gdLst/>
              <a:ahLst/>
              <a:cxnLst/>
              <a:rect l="l" t="t" r="r" b="b"/>
              <a:pathLst>
                <a:path w="4020" h="1890" extrusionOk="0">
                  <a:moveTo>
                    <a:pt x="2154" y="0"/>
                  </a:moveTo>
                  <a:lnTo>
                    <a:pt x="0" y="605"/>
                  </a:lnTo>
                  <a:lnTo>
                    <a:pt x="1861" y="1890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33"/>
            <p:cNvSpPr/>
            <p:nvPr/>
          </p:nvSpPr>
          <p:spPr>
            <a:xfrm>
              <a:off x="5655359" y="314668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33"/>
            <p:cNvSpPr/>
            <p:nvPr/>
          </p:nvSpPr>
          <p:spPr>
            <a:xfrm>
              <a:off x="5733403" y="3200560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6" y="1894"/>
                  </a:lnTo>
                  <a:lnTo>
                    <a:pt x="4019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33"/>
            <p:cNvSpPr/>
            <p:nvPr/>
          </p:nvSpPr>
          <p:spPr>
            <a:xfrm>
              <a:off x="5564746" y="317225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33"/>
            <p:cNvSpPr/>
            <p:nvPr/>
          </p:nvSpPr>
          <p:spPr>
            <a:xfrm>
              <a:off x="5396125" y="3144053"/>
              <a:ext cx="144600" cy="68068"/>
            </a:xfrm>
            <a:custGeom>
              <a:avLst/>
              <a:gdLst/>
              <a:ahLst/>
              <a:cxnLst/>
              <a:rect l="l" t="t" r="r" b="b"/>
              <a:pathLst>
                <a:path w="4015" h="1890" extrusionOk="0">
                  <a:moveTo>
                    <a:pt x="2154" y="1"/>
                  </a:moveTo>
                  <a:lnTo>
                    <a:pt x="0" y="610"/>
                  </a:lnTo>
                  <a:lnTo>
                    <a:pt x="1861" y="1890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33"/>
            <p:cNvSpPr/>
            <p:nvPr/>
          </p:nvSpPr>
          <p:spPr>
            <a:xfrm>
              <a:off x="5786921" y="3413336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33"/>
            <p:cNvSpPr/>
            <p:nvPr/>
          </p:nvSpPr>
          <p:spPr>
            <a:xfrm>
              <a:off x="5696308" y="3438907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20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33"/>
            <p:cNvSpPr/>
            <p:nvPr/>
          </p:nvSpPr>
          <p:spPr>
            <a:xfrm>
              <a:off x="5461888" y="3277272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33"/>
            <p:cNvSpPr/>
            <p:nvPr/>
          </p:nvSpPr>
          <p:spPr>
            <a:xfrm>
              <a:off x="5864965" y="3467214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8" y="1"/>
                  </a:moveTo>
                  <a:lnTo>
                    <a:pt x="1" y="609"/>
                  </a:lnTo>
                  <a:lnTo>
                    <a:pt x="1866" y="1893"/>
                  </a:lnTo>
                  <a:lnTo>
                    <a:pt x="4019" y="1284"/>
                  </a:lnTo>
                  <a:lnTo>
                    <a:pt x="21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33"/>
            <p:cNvSpPr/>
            <p:nvPr/>
          </p:nvSpPr>
          <p:spPr>
            <a:xfrm>
              <a:off x="5540076" y="333115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6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33"/>
            <p:cNvSpPr/>
            <p:nvPr/>
          </p:nvSpPr>
          <p:spPr>
            <a:xfrm>
              <a:off x="5618120" y="3384993"/>
              <a:ext cx="144780" cy="68212"/>
            </a:xfrm>
            <a:custGeom>
              <a:avLst/>
              <a:gdLst/>
              <a:ahLst/>
              <a:cxnLst/>
              <a:rect l="l" t="t" r="r" b="b"/>
              <a:pathLst>
                <a:path w="4020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5" y="1894"/>
                  </a:lnTo>
                  <a:lnTo>
                    <a:pt x="4020" y="1285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33"/>
            <p:cNvSpPr/>
            <p:nvPr/>
          </p:nvSpPr>
          <p:spPr>
            <a:xfrm>
              <a:off x="5811591" y="3254475"/>
              <a:ext cx="144780" cy="68176"/>
            </a:xfrm>
            <a:custGeom>
              <a:avLst/>
              <a:gdLst/>
              <a:ahLst/>
              <a:cxnLst/>
              <a:rect l="l" t="t" r="r" b="b"/>
              <a:pathLst>
                <a:path w="4020" h="1893" extrusionOk="0">
                  <a:moveTo>
                    <a:pt x="2155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9" y="1284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33"/>
            <p:cNvSpPr/>
            <p:nvPr/>
          </p:nvSpPr>
          <p:spPr>
            <a:xfrm>
              <a:off x="5474313" y="3197823"/>
              <a:ext cx="144600" cy="68176"/>
            </a:xfrm>
            <a:custGeom>
              <a:avLst/>
              <a:gdLst/>
              <a:ahLst/>
              <a:cxnLst/>
              <a:rect l="l" t="t" r="r" b="b"/>
              <a:pathLst>
                <a:path w="4015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1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33"/>
            <p:cNvSpPr/>
            <p:nvPr/>
          </p:nvSpPr>
          <p:spPr>
            <a:xfrm>
              <a:off x="5955578" y="344168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0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33"/>
            <p:cNvSpPr/>
            <p:nvPr/>
          </p:nvSpPr>
          <p:spPr>
            <a:xfrm>
              <a:off x="5721122" y="3280009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10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33"/>
            <p:cNvSpPr/>
            <p:nvPr/>
          </p:nvSpPr>
          <p:spPr>
            <a:xfrm>
              <a:off x="5552357" y="3251702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5" y="1893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33"/>
            <p:cNvSpPr/>
            <p:nvPr/>
          </p:nvSpPr>
          <p:spPr>
            <a:xfrm>
              <a:off x="5279689" y="3134941"/>
              <a:ext cx="92414" cy="44370"/>
            </a:xfrm>
            <a:custGeom>
              <a:avLst/>
              <a:gdLst/>
              <a:ahLst/>
              <a:cxnLst/>
              <a:rect l="l" t="t" r="r" b="b"/>
              <a:pathLst>
                <a:path w="2566" h="1232" extrusionOk="0">
                  <a:moveTo>
                    <a:pt x="1476" y="0"/>
                  </a:moveTo>
                  <a:lnTo>
                    <a:pt x="1" y="413"/>
                  </a:lnTo>
                  <a:lnTo>
                    <a:pt x="863" y="1232"/>
                  </a:lnTo>
                  <a:lnTo>
                    <a:pt x="2565" y="752"/>
                  </a:lnTo>
                  <a:lnTo>
                    <a:pt x="1476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33"/>
            <p:cNvSpPr/>
            <p:nvPr/>
          </p:nvSpPr>
          <p:spPr>
            <a:xfrm>
              <a:off x="5319558" y="3169624"/>
              <a:ext cx="130734" cy="68176"/>
            </a:xfrm>
            <a:custGeom>
              <a:avLst/>
              <a:gdLst/>
              <a:ahLst/>
              <a:cxnLst/>
              <a:rect l="l" t="t" r="r" b="b"/>
              <a:pathLst>
                <a:path w="3630" h="1893" extrusionOk="0">
                  <a:moveTo>
                    <a:pt x="1764" y="1"/>
                  </a:moveTo>
                  <a:lnTo>
                    <a:pt x="0" y="498"/>
                  </a:lnTo>
                  <a:lnTo>
                    <a:pt x="1458" y="1879"/>
                  </a:lnTo>
                  <a:lnTo>
                    <a:pt x="1476" y="1893"/>
                  </a:lnTo>
                  <a:lnTo>
                    <a:pt x="3629" y="1284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33"/>
            <p:cNvSpPr/>
            <p:nvPr/>
          </p:nvSpPr>
          <p:spPr>
            <a:xfrm>
              <a:off x="5642934" y="3226131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4"/>
                  </a:lnTo>
                  <a:lnTo>
                    <a:pt x="4015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33"/>
            <p:cNvSpPr/>
            <p:nvPr/>
          </p:nvSpPr>
          <p:spPr>
            <a:xfrm>
              <a:off x="5630545" y="3305580"/>
              <a:ext cx="144744" cy="68176"/>
            </a:xfrm>
            <a:custGeom>
              <a:avLst/>
              <a:gdLst/>
              <a:ahLst/>
              <a:cxnLst/>
              <a:rect l="l" t="t" r="r" b="b"/>
              <a:pathLst>
                <a:path w="4019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9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33"/>
            <p:cNvSpPr/>
            <p:nvPr/>
          </p:nvSpPr>
          <p:spPr>
            <a:xfrm>
              <a:off x="5967967" y="3362195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10"/>
                  </a:lnTo>
                  <a:lnTo>
                    <a:pt x="1862" y="1894"/>
                  </a:lnTo>
                  <a:lnTo>
                    <a:pt x="4016" y="1284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33"/>
            <p:cNvSpPr/>
            <p:nvPr/>
          </p:nvSpPr>
          <p:spPr>
            <a:xfrm>
              <a:off x="5889779" y="3308317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5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6" y="1285"/>
                  </a:lnTo>
                  <a:lnTo>
                    <a:pt x="215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33"/>
            <p:cNvSpPr/>
            <p:nvPr/>
          </p:nvSpPr>
          <p:spPr>
            <a:xfrm>
              <a:off x="5877390" y="3387766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1"/>
                  </a:moveTo>
                  <a:lnTo>
                    <a:pt x="0" y="609"/>
                  </a:lnTo>
                  <a:lnTo>
                    <a:pt x="1862" y="1894"/>
                  </a:lnTo>
                  <a:lnTo>
                    <a:pt x="4018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33"/>
            <p:cNvSpPr/>
            <p:nvPr/>
          </p:nvSpPr>
          <p:spPr>
            <a:xfrm>
              <a:off x="5799202" y="3333887"/>
              <a:ext cx="144744" cy="68212"/>
            </a:xfrm>
            <a:custGeom>
              <a:avLst/>
              <a:gdLst/>
              <a:ahLst/>
              <a:cxnLst/>
              <a:rect l="l" t="t" r="r" b="b"/>
              <a:pathLst>
                <a:path w="4019" h="1894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93"/>
                  </a:lnTo>
                  <a:lnTo>
                    <a:pt x="4018" y="1285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33"/>
            <p:cNvSpPr/>
            <p:nvPr/>
          </p:nvSpPr>
          <p:spPr>
            <a:xfrm>
              <a:off x="5708733" y="3359458"/>
              <a:ext cx="144636" cy="68212"/>
            </a:xfrm>
            <a:custGeom>
              <a:avLst/>
              <a:gdLst/>
              <a:ahLst/>
              <a:cxnLst/>
              <a:rect l="l" t="t" r="r" b="b"/>
              <a:pathLst>
                <a:path w="4016" h="1894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5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33"/>
            <p:cNvSpPr/>
            <p:nvPr/>
          </p:nvSpPr>
          <p:spPr>
            <a:xfrm>
              <a:off x="5442944" y="3302951"/>
              <a:ext cx="73110" cy="51898"/>
            </a:xfrm>
            <a:custGeom>
              <a:avLst/>
              <a:gdLst/>
              <a:ahLst/>
              <a:cxnLst/>
              <a:rect l="l" t="t" r="r" b="b"/>
              <a:pathLst>
                <a:path w="2030" h="1441" extrusionOk="0">
                  <a:moveTo>
                    <a:pt x="165" y="0"/>
                  </a:moveTo>
                  <a:lnTo>
                    <a:pt x="1" y="45"/>
                  </a:lnTo>
                  <a:lnTo>
                    <a:pt x="1469" y="1441"/>
                  </a:lnTo>
                  <a:lnTo>
                    <a:pt x="2029" y="1280"/>
                  </a:lnTo>
                  <a:lnTo>
                    <a:pt x="165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33"/>
            <p:cNvSpPr/>
            <p:nvPr/>
          </p:nvSpPr>
          <p:spPr>
            <a:xfrm>
              <a:off x="6033766" y="3495522"/>
              <a:ext cx="156017" cy="77360"/>
            </a:xfrm>
            <a:custGeom>
              <a:avLst/>
              <a:gdLst/>
              <a:ahLst/>
              <a:cxnLst/>
              <a:rect l="l" t="t" r="r" b="b"/>
              <a:pathLst>
                <a:path w="4332" h="2148" extrusionOk="0">
                  <a:moveTo>
                    <a:pt x="2154" y="1"/>
                  </a:moveTo>
                  <a:lnTo>
                    <a:pt x="0" y="606"/>
                  </a:lnTo>
                  <a:lnTo>
                    <a:pt x="2234" y="2147"/>
                  </a:lnTo>
                  <a:lnTo>
                    <a:pt x="4332" y="1500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33"/>
            <p:cNvSpPr/>
            <p:nvPr/>
          </p:nvSpPr>
          <p:spPr>
            <a:xfrm>
              <a:off x="5943153" y="3521093"/>
              <a:ext cx="158430" cy="78981"/>
            </a:xfrm>
            <a:custGeom>
              <a:avLst/>
              <a:gdLst/>
              <a:ahLst/>
              <a:cxnLst/>
              <a:rect l="l" t="t" r="r" b="b"/>
              <a:pathLst>
                <a:path w="4399" h="2193" extrusionOk="0">
                  <a:moveTo>
                    <a:pt x="2155" y="0"/>
                  </a:moveTo>
                  <a:lnTo>
                    <a:pt x="1" y="609"/>
                  </a:lnTo>
                  <a:lnTo>
                    <a:pt x="2301" y="2192"/>
                  </a:lnTo>
                  <a:lnTo>
                    <a:pt x="4398" y="1545"/>
                  </a:lnTo>
                  <a:lnTo>
                    <a:pt x="215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33"/>
            <p:cNvSpPr/>
            <p:nvPr/>
          </p:nvSpPr>
          <p:spPr>
            <a:xfrm>
              <a:off x="5566259" y="3410563"/>
              <a:ext cx="106028" cy="61334"/>
            </a:xfrm>
            <a:custGeom>
              <a:avLst/>
              <a:gdLst/>
              <a:ahLst/>
              <a:cxnLst/>
              <a:rect l="l" t="t" r="r" b="b"/>
              <a:pathLst>
                <a:path w="2944" h="1703" extrusionOk="0">
                  <a:moveTo>
                    <a:pt x="1083" y="1"/>
                  </a:moveTo>
                  <a:lnTo>
                    <a:pt x="0" y="307"/>
                  </a:lnTo>
                  <a:lnTo>
                    <a:pt x="1473" y="1702"/>
                  </a:lnTo>
                  <a:lnTo>
                    <a:pt x="2944" y="1285"/>
                  </a:lnTo>
                  <a:lnTo>
                    <a:pt x="1083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33"/>
            <p:cNvSpPr/>
            <p:nvPr/>
          </p:nvSpPr>
          <p:spPr>
            <a:xfrm>
              <a:off x="6046047" y="3416109"/>
              <a:ext cx="144744" cy="68068"/>
            </a:xfrm>
            <a:custGeom>
              <a:avLst/>
              <a:gdLst/>
              <a:ahLst/>
              <a:cxnLst/>
              <a:rect l="l" t="t" r="r" b="b"/>
              <a:pathLst>
                <a:path w="4019" h="1890" extrusionOk="0">
                  <a:moveTo>
                    <a:pt x="2154" y="0"/>
                  </a:moveTo>
                  <a:lnTo>
                    <a:pt x="0" y="609"/>
                  </a:lnTo>
                  <a:lnTo>
                    <a:pt x="1865" y="1889"/>
                  </a:lnTo>
                  <a:lnTo>
                    <a:pt x="4019" y="1284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33"/>
            <p:cNvSpPr/>
            <p:nvPr/>
          </p:nvSpPr>
          <p:spPr>
            <a:xfrm>
              <a:off x="5628024" y="3464441"/>
              <a:ext cx="122451" cy="65979"/>
            </a:xfrm>
            <a:custGeom>
              <a:avLst/>
              <a:gdLst/>
              <a:ahLst/>
              <a:cxnLst/>
              <a:rect l="l" t="t" r="r" b="b"/>
              <a:pathLst>
                <a:path w="3400" h="1832" extrusionOk="0">
                  <a:moveTo>
                    <a:pt x="1539" y="1"/>
                  </a:moveTo>
                  <a:lnTo>
                    <a:pt x="1" y="436"/>
                  </a:lnTo>
                  <a:lnTo>
                    <a:pt x="1469" y="1831"/>
                  </a:lnTo>
                  <a:lnTo>
                    <a:pt x="3400" y="1284"/>
                  </a:lnTo>
                  <a:lnTo>
                    <a:pt x="1539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33"/>
            <p:cNvSpPr/>
            <p:nvPr/>
          </p:nvSpPr>
          <p:spPr>
            <a:xfrm>
              <a:off x="5689681" y="3518356"/>
              <a:ext cx="138982" cy="70553"/>
            </a:xfrm>
            <a:custGeom>
              <a:avLst/>
              <a:gdLst/>
              <a:ahLst/>
              <a:cxnLst/>
              <a:rect l="l" t="t" r="r" b="b"/>
              <a:pathLst>
                <a:path w="3859" h="1959" extrusionOk="0">
                  <a:moveTo>
                    <a:pt x="1994" y="0"/>
                  </a:moveTo>
                  <a:lnTo>
                    <a:pt x="0" y="564"/>
                  </a:lnTo>
                  <a:lnTo>
                    <a:pt x="1469" y="1958"/>
                  </a:lnTo>
                  <a:lnTo>
                    <a:pt x="3859" y="1284"/>
                  </a:lnTo>
                  <a:lnTo>
                    <a:pt x="199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33"/>
            <p:cNvSpPr/>
            <p:nvPr/>
          </p:nvSpPr>
          <p:spPr>
            <a:xfrm>
              <a:off x="5774496" y="3492785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1"/>
                  </a:moveTo>
                  <a:lnTo>
                    <a:pt x="1" y="609"/>
                  </a:lnTo>
                  <a:lnTo>
                    <a:pt x="1862" y="1893"/>
                  </a:lnTo>
                  <a:lnTo>
                    <a:pt x="4016" y="1284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33"/>
            <p:cNvSpPr/>
            <p:nvPr/>
          </p:nvSpPr>
          <p:spPr>
            <a:xfrm>
              <a:off x="6214812" y="3438511"/>
              <a:ext cx="157169" cy="79989"/>
            </a:xfrm>
            <a:custGeom>
              <a:avLst/>
              <a:gdLst/>
              <a:ahLst/>
              <a:cxnLst/>
              <a:rect l="l" t="t" r="r" b="b"/>
              <a:pathLst>
                <a:path w="4364" h="2221" extrusionOk="0">
                  <a:moveTo>
                    <a:pt x="2728" y="0"/>
                  </a:moveTo>
                  <a:lnTo>
                    <a:pt x="1" y="769"/>
                  </a:lnTo>
                  <a:lnTo>
                    <a:pt x="2106" y="2221"/>
                  </a:lnTo>
                  <a:lnTo>
                    <a:pt x="3744" y="1716"/>
                  </a:lnTo>
                  <a:cubicBezTo>
                    <a:pt x="4221" y="1654"/>
                    <a:pt x="4364" y="1037"/>
                    <a:pt x="3960" y="777"/>
                  </a:cubicBezTo>
                  <a:lnTo>
                    <a:pt x="2728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33"/>
            <p:cNvSpPr/>
            <p:nvPr/>
          </p:nvSpPr>
          <p:spPr>
            <a:xfrm>
              <a:off x="5751338" y="3572198"/>
              <a:ext cx="173808" cy="91010"/>
            </a:xfrm>
            <a:custGeom>
              <a:avLst/>
              <a:gdLst/>
              <a:ahLst/>
              <a:cxnLst/>
              <a:rect l="l" t="t" r="r" b="b"/>
              <a:pathLst>
                <a:path w="4826" h="2527" extrusionOk="0">
                  <a:moveTo>
                    <a:pt x="2453" y="1"/>
                  </a:moveTo>
                  <a:lnTo>
                    <a:pt x="0" y="693"/>
                  </a:lnTo>
                  <a:lnTo>
                    <a:pt x="1931" y="2527"/>
                  </a:lnTo>
                  <a:lnTo>
                    <a:pt x="4826" y="1637"/>
                  </a:lnTo>
                  <a:lnTo>
                    <a:pt x="24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33"/>
            <p:cNvSpPr/>
            <p:nvPr/>
          </p:nvSpPr>
          <p:spPr>
            <a:xfrm>
              <a:off x="6136624" y="3386037"/>
              <a:ext cx="164697" cy="72570"/>
            </a:xfrm>
            <a:custGeom>
              <a:avLst/>
              <a:gdLst/>
              <a:ahLst/>
              <a:cxnLst/>
              <a:rect l="l" t="t" r="r" b="b"/>
              <a:pathLst>
                <a:path w="4573" h="2015" extrusionOk="0">
                  <a:moveTo>
                    <a:pt x="2596" y="0"/>
                  </a:moveTo>
                  <a:lnTo>
                    <a:pt x="1" y="731"/>
                  </a:lnTo>
                  <a:lnTo>
                    <a:pt x="1862" y="2014"/>
                  </a:lnTo>
                  <a:lnTo>
                    <a:pt x="4573" y="1249"/>
                  </a:lnTo>
                  <a:lnTo>
                    <a:pt x="259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33"/>
            <p:cNvSpPr/>
            <p:nvPr/>
          </p:nvSpPr>
          <p:spPr>
            <a:xfrm>
              <a:off x="6124235" y="3469844"/>
              <a:ext cx="153784" cy="75848"/>
            </a:xfrm>
            <a:custGeom>
              <a:avLst/>
              <a:gdLst/>
              <a:ahLst/>
              <a:cxnLst/>
              <a:rect l="l" t="t" r="r" b="b"/>
              <a:pathLst>
                <a:path w="4270" h="2106" extrusionOk="0">
                  <a:moveTo>
                    <a:pt x="2154" y="0"/>
                  </a:moveTo>
                  <a:lnTo>
                    <a:pt x="0" y="609"/>
                  </a:lnTo>
                  <a:lnTo>
                    <a:pt x="2171" y="2105"/>
                  </a:lnTo>
                  <a:lnTo>
                    <a:pt x="4269" y="1458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5617904" y="3037773"/>
              <a:ext cx="102139" cy="43794"/>
            </a:xfrm>
            <a:custGeom>
              <a:avLst/>
              <a:gdLst/>
              <a:ahLst/>
              <a:cxnLst/>
              <a:rect l="l" t="t" r="r" b="b"/>
              <a:pathLst>
                <a:path w="2836" h="1216" extrusionOk="0">
                  <a:moveTo>
                    <a:pt x="1698" y="1"/>
                  </a:moveTo>
                  <a:lnTo>
                    <a:pt x="0" y="478"/>
                  </a:lnTo>
                  <a:lnTo>
                    <a:pt x="1075" y="1216"/>
                  </a:lnTo>
                  <a:lnTo>
                    <a:pt x="2836" y="718"/>
                  </a:lnTo>
                  <a:lnTo>
                    <a:pt x="169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33"/>
            <p:cNvSpPr/>
            <p:nvPr/>
          </p:nvSpPr>
          <p:spPr>
            <a:xfrm>
              <a:off x="5852684" y="3546663"/>
              <a:ext cx="160699" cy="80566"/>
            </a:xfrm>
            <a:custGeom>
              <a:avLst/>
              <a:gdLst/>
              <a:ahLst/>
              <a:cxnLst/>
              <a:rect l="l" t="t" r="r" b="b"/>
              <a:pathLst>
                <a:path w="4462" h="2237" extrusionOk="0">
                  <a:moveTo>
                    <a:pt x="2154" y="0"/>
                  </a:moveTo>
                  <a:lnTo>
                    <a:pt x="1" y="609"/>
                  </a:lnTo>
                  <a:lnTo>
                    <a:pt x="2363" y="2237"/>
                  </a:lnTo>
                  <a:lnTo>
                    <a:pt x="4461" y="1590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33"/>
            <p:cNvSpPr/>
            <p:nvPr/>
          </p:nvSpPr>
          <p:spPr>
            <a:xfrm>
              <a:off x="5667640" y="3071123"/>
              <a:ext cx="135488" cy="64323"/>
            </a:xfrm>
            <a:custGeom>
              <a:avLst/>
              <a:gdLst/>
              <a:ahLst/>
              <a:cxnLst/>
              <a:rect l="l" t="t" r="r" b="b"/>
              <a:pathLst>
                <a:path w="3762" h="1786" extrusionOk="0">
                  <a:moveTo>
                    <a:pt x="1781" y="1"/>
                  </a:moveTo>
                  <a:lnTo>
                    <a:pt x="0" y="502"/>
                  </a:lnTo>
                  <a:lnTo>
                    <a:pt x="1865" y="1785"/>
                  </a:lnTo>
                  <a:lnTo>
                    <a:pt x="3761" y="1250"/>
                  </a:lnTo>
                  <a:lnTo>
                    <a:pt x="178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5824016" y="3175998"/>
              <a:ext cx="145248" cy="67240"/>
            </a:xfrm>
            <a:custGeom>
              <a:avLst/>
              <a:gdLst/>
              <a:ahLst/>
              <a:cxnLst/>
              <a:rect l="l" t="t" r="r" b="b"/>
              <a:pathLst>
                <a:path w="4033" h="1867" extrusionOk="0">
                  <a:moveTo>
                    <a:pt x="2053" y="1"/>
                  </a:moveTo>
                  <a:lnTo>
                    <a:pt x="0" y="582"/>
                  </a:lnTo>
                  <a:lnTo>
                    <a:pt x="1861" y="1866"/>
                  </a:lnTo>
                  <a:lnTo>
                    <a:pt x="4032" y="1253"/>
                  </a:lnTo>
                  <a:lnTo>
                    <a:pt x="2053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33"/>
            <p:cNvSpPr/>
            <p:nvPr/>
          </p:nvSpPr>
          <p:spPr>
            <a:xfrm>
              <a:off x="5745828" y="3123489"/>
              <a:ext cx="140386" cy="65835"/>
            </a:xfrm>
            <a:custGeom>
              <a:avLst/>
              <a:gdLst/>
              <a:ahLst/>
              <a:cxnLst/>
              <a:rect l="l" t="t" r="r" b="b"/>
              <a:pathLst>
                <a:path w="3898" h="1828" extrusionOk="0">
                  <a:moveTo>
                    <a:pt x="1917" y="1"/>
                  </a:moveTo>
                  <a:lnTo>
                    <a:pt x="0" y="543"/>
                  </a:lnTo>
                  <a:lnTo>
                    <a:pt x="1861" y="1828"/>
                  </a:lnTo>
                  <a:lnTo>
                    <a:pt x="3897" y="1253"/>
                  </a:lnTo>
                  <a:lnTo>
                    <a:pt x="191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33"/>
            <p:cNvSpPr/>
            <p:nvPr/>
          </p:nvSpPr>
          <p:spPr>
            <a:xfrm>
              <a:off x="5902204" y="3228508"/>
              <a:ext cx="150002" cy="68573"/>
            </a:xfrm>
            <a:custGeom>
              <a:avLst/>
              <a:gdLst/>
              <a:ahLst/>
              <a:cxnLst/>
              <a:rect l="l" t="t" r="r" b="b"/>
              <a:pathLst>
                <a:path w="4165" h="1904" extrusionOk="0">
                  <a:moveTo>
                    <a:pt x="2185" y="1"/>
                  </a:moveTo>
                  <a:lnTo>
                    <a:pt x="0" y="620"/>
                  </a:lnTo>
                  <a:lnTo>
                    <a:pt x="1861" y="1904"/>
                  </a:lnTo>
                  <a:lnTo>
                    <a:pt x="4164" y="1253"/>
                  </a:lnTo>
                  <a:lnTo>
                    <a:pt x="2185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5980248" y="3281018"/>
              <a:ext cx="155045" cy="69941"/>
            </a:xfrm>
            <a:custGeom>
              <a:avLst/>
              <a:gdLst/>
              <a:ahLst/>
              <a:cxnLst/>
              <a:rect l="l" t="t" r="r" b="b"/>
              <a:pathLst>
                <a:path w="4305" h="1942" extrusionOk="0">
                  <a:moveTo>
                    <a:pt x="2325" y="0"/>
                  </a:moveTo>
                  <a:lnTo>
                    <a:pt x="1" y="658"/>
                  </a:lnTo>
                  <a:lnTo>
                    <a:pt x="1865" y="1942"/>
                  </a:lnTo>
                  <a:lnTo>
                    <a:pt x="4305" y="1253"/>
                  </a:lnTo>
                  <a:lnTo>
                    <a:pt x="232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33"/>
            <p:cNvSpPr/>
            <p:nvPr/>
          </p:nvSpPr>
          <p:spPr>
            <a:xfrm>
              <a:off x="6058436" y="3333527"/>
              <a:ext cx="159907" cy="71346"/>
            </a:xfrm>
            <a:custGeom>
              <a:avLst/>
              <a:gdLst/>
              <a:ahLst/>
              <a:cxnLst/>
              <a:rect l="l" t="t" r="r" b="b"/>
              <a:pathLst>
                <a:path w="4440" h="1981" extrusionOk="0">
                  <a:moveTo>
                    <a:pt x="2461" y="0"/>
                  </a:moveTo>
                  <a:lnTo>
                    <a:pt x="1" y="696"/>
                  </a:lnTo>
                  <a:lnTo>
                    <a:pt x="1862" y="1980"/>
                  </a:lnTo>
                  <a:lnTo>
                    <a:pt x="4440" y="1250"/>
                  </a:lnTo>
                  <a:lnTo>
                    <a:pt x="2461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33"/>
            <p:cNvSpPr/>
            <p:nvPr/>
          </p:nvSpPr>
          <p:spPr>
            <a:xfrm>
              <a:off x="5577171" y="3092840"/>
              <a:ext cx="144636" cy="68176"/>
            </a:xfrm>
            <a:custGeom>
              <a:avLst/>
              <a:gdLst/>
              <a:ahLst/>
              <a:cxnLst/>
              <a:rect l="l" t="t" r="r" b="b"/>
              <a:pathLst>
                <a:path w="4016" h="1893" extrusionOk="0">
                  <a:moveTo>
                    <a:pt x="2154" y="0"/>
                  </a:moveTo>
                  <a:lnTo>
                    <a:pt x="1" y="609"/>
                  </a:lnTo>
                  <a:lnTo>
                    <a:pt x="1862" y="1892"/>
                  </a:lnTo>
                  <a:lnTo>
                    <a:pt x="4015" y="1283"/>
                  </a:lnTo>
                  <a:lnTo>
                    <a:pt x="215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33"/>
            <p:cNvSpPr/>
            <p:nvPr/>
          </p:nvSpPr>
          <p:spPr>
            <a:xfrm>
              <a:off x="5420543" y="3283287"/>
              <a:ext cx="17323" cy="13037"/>
            </a:xfrm>
            <a:custGeom>
              <a:avLst/>
              <a:gdLst/>
              <a:ahLst/>
              <a:cxnLst/>
              <a:rect l="l" t="t" r="r" b="b"/>
              <a:pathLst>
                <a:path w="481" h="362" extrusionOk="0">
                  <a:moveTo>
                    <a:pt x="0" y="0"/>
                  </a:moveTo>
                  <a:lnTo>
                    <a:pt x="379" y="362"/>
                  </a:lnTo>
                  <a:lnTo>
                    <a:pt x="480" y="3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33"/>
            <p:cNvSpPr/>
            <p:nvPr/>
          </p:nvSpPr>
          <p:spPr>
            <a:xfrm>
              <a:off x="5345740" y="3109479"/>
              <a:ext cx="116941" cy="48908"/>
            </a:xfrm>
            <a:custGeom>
              <a:avLst/>
              <a:gdLst/>
              <a:ahLst/>
              <a:cxnLst/>
              <a:rect l="l" t="t" r="r" b="b"/>
              <a:pathLst>
                <a:path w="3247" h="1358" extrusionOk="0">
                  <a:moveTo>
                    <a:pt x="2161" y="1"/>
                  </a:moveTo>
                  <a:lnTo>
                    <a:pt x="0" y="606"/>
                  </a:lnTo>
                  <a:lnTo>
                    <a:pt x="1089" y="1357"/>
                  </a:lnTo>
                  <a:lnTo>
                    <a:pt x="3246" y="749"/>
                  </a:lnTo>
                  <a:lnTo>
                    <a:pt x="2161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33"/>
            <p:cNvSpPr/>
            <p:nvPr/>
          </p:nvSpPr>
          <p:spPr>
            <a:xfrm>
              <a:off x="5436426" y="3084052"/>
              <a:ext cx="116725" cy="48764"/>
            </a:xfrm>
            <a:custGeom>
              <a:avLst/>
              <a:gdLst/>
              <a:ahLst/>
              <a:cxnLst/>
              <a:rect l="l" t="t" r="r" b="b"/>
              <a:pathLst>
                <a:path w="3241" h="1354" extrusionOk="0">
                  <a:moveTo>
                    <a:pt x="2162" y="0"/>
                  </a:moveTo>
                  <a:lnTo>
                    <a:pt x="1" y="606"/>
                  </a:lnTo>
                  <a:lnTo>
                    <a:pt x="1086" y="1354"/>
                  </a:lnTo>
                  <a:lnTo>
                    <a:pt x="3241" y="745"/>
                  </a:lnTo>
                  <a:lnTo>
                    <a:pt x="2162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33"/>
            <p:cNvSpPr/>
            <p:nvPr/>
          </p:nvSpPr>
          <p:spPr>
            <a:xfrm>
              <a:off x="5527147" y="3058590"/>
              <a:ext cx="116581" cy="48548"/>
            </a:xfrm>
            <a:custGeom>
              <a:avLst/>
              <a:gdLst/>
              <a:ahLst/>
              <a:cxnLst/>
              <a:rect l="l" t="t" r="r" b="b"/>
              <a:pathLst>
                <a:path w="3237" h="1348" extrusionOk="0">
                  <a:moveTo>
                    <a:pt x="2162" y="1"/>
                  </a:moveTo>
                  <a:lnTo>
                    <a:pt x="1" y="606"/>
                  </a:lnTo>
                  <a:lnTo>
                    <a:pt x="1080" y="1348"/>
                  </a:lnTo>
                  <a:lnTo>
                    <a:pt x="3237" y="742"/>
                  </a:lnTo>
                  <a:lnTo>
                    <a:pt x="2162" y="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33"/>
            <p:cNvSpPr/>
            <p:nvPr/>
          </p:nvSpPr>
          <p:spPr>
            <a:xfrm>
              <a:off x="5504601" y="3356721"/>
              <a:ext cx="89641" cy="56652"/>
            </a:xfrm>
            <a:custGeom>
              <a:avLst/>
              <a:gdLst/>
              <a:ahLst/>
              <a:cxnLst/>
              <a:rect l="l" t="t" r="r" b="b"/>
              <a:pathLst>
                <a:path w="2489" h="1573" extrusionOk="0">
                  <a:moveTo>
                    <a:pt x="624" y="0"/>
                  </a:moveTo>
                  <a:lnTo>
                    <a:pt x="1" y="177"/>
                  </a:lnTo>
                  <a:lnTo>
                    <a:pt x="1469" y="1572"/>
                  </a:lnTo>
                  <a:lnTo>
                    <a:pt x="2488" y="1284"/>
                  </a:lnTo>
                  <a:lnTo>
                    <a:pt x="624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33"/>
            <p:cNvSpPr/>
            <p:nvPr/>
          </p:nvSpPr>
          <p:spPr>
            <a:xfrm>
              <a:off x="5026290" y="2318413"/>
              <a:ext cx="814191" cy="1399219"/>
            </a:xfrm>
            <a:custGeom>
              <a:avLst/>
              <a:gdLst/>
              <a:ahLst/>
              <a:cxnLst/>
              <a:rect l="l" t="t" r="r" b="b"/>
              <a:pathLst>
                <a:path w="22607" h="38851" extrusionOk="0">
                  <a:moveTo>
                    <a:pt x="477" y="1"/>
                  </a:moveTo>
                  <a:cubicBezTo>
                    <a:pt x="230" y="1"/>
                    <a:pt x="1" y="225"/>
                    <a:pt x="68" y="513"/>
                  </a:cubicBezTo>
                  <a:lnTo>
                    <a:pt x="5075" y="22035"/>
                  </a:lnTo>
                  <a:lnTo>
                    <a:pt x="22606" y="38850"/>
                  </a:lnTo>
                  <a:lnTo>
                    <a:pt x="16914" y="15797"/>
                  </a:lnTo>
                  <a:cubicBezTo>
                    <a:pt x="16785" y="15271"/>
                    <a:pt x="16503" y="14795"/>
                    <a:pt x="16111" y="14426"/>
                  </a:cubicBezTo>
                  <a:lnTo>
                    <a:pt x="757" y="113"/>
                  </a:lnTo>
                  <a:cubicBezTo>
                    <a:pt x="672" y="35"/>
                    <a:pt x="573" y="1"/>
                    <a:pt x="477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33"/>
            <p:cNvSpPr/>
            <p:nvPr/>
          </p:nvSpPr>
          <p:spPr>
            <a:xfrm>
              <a:off x="5022328" y="2313983"/>
              <a:ext cx="823015" cy="1408006"/>
            </a:xfrm>
            <a:custGeom>
              <a:avLst/>
              <a:gdLst/>
              <a:ahLst/>
              <a:cxnLst/>
              <a:rect l="l" t="t" r="r" b="b"/>
              <a:pathLst>
                <a:path w="22852" h="39095" extrusionOk="0">
                  <a:moveTo>
                    <a:pt x="586" y="247"/>
                  </a:moveTo>
                  <a:cubicBezTo>
                    <a:pt x="650" y="247"/>
                    <a:pt x="718" y="269"/>
                    <a:pt x="780" y="326"/>
                  </a:cubicBezTo>
                  <a:lnTo>
                    <a:pt x="16137" y="14640"/>
                  </a:lnTo>
                  <a:cubicBezTo>
                    <a:pt x="16513" y="14994"/>
                    <a:pt x="16780" y="15447"/>
                    <a:pt x="16902" y="15948"/>
                  </a:cubicBezTo>
                  <a:lnTo>
                    <a:pt x="22493" y="38587"/>
                  </a:lnTo>
                  <a:lnTo>
                    <a:pt x="5296" y="22092"/>
                  </a:lnTo>
                  <a:lnTo>
                    <a:pt x="296" y="608"/>
                  </a:lnTo>
                  <a:cubicBezTo>
                    <a:pt x="261" y="451"/>
                    <a:pt x="345" y="340"/>
                    <a:pt x="435" y="288"/>
                  </a:cubicBezTo>
                  <a:cubicBezTo>
                    <a:pt x="478" y="263"/>
                    <a:pt x="530" y="247"/>
                    <a:pt x="586" y="247"/>
                  </a:cubicBezTo>
                  <a:close/>
                  <a:moveTo>
                    <a:pt x="586" y="0"/>
                  </a:moveTo>
                  <a:cubicBezTo>
                    <a:pt x="493" y="0"/>
                    <a:pt x="398" y="25"/>
                    <a:pt x="310" y="76"/>
                  </a:cubicBezTo>
                  <a:cubicBezTo>
                    <a:pt x="101" y="197"/>
                    <a:pt x="1" y="427"/>
                    <a:pt x="56" y="663"/>
                  </a:cubicBezTo>
                  <a:lnTo>
                    <a:pt x="5063" y="22185"/>
                  </a:lnTo>
                  <a:cubicBezTo>
                    <a:pt x="5069" y="22206"/>
                    <a:pt x="5080" y="22231"/>
                    <a:pt x="5098" y="22245"/>
                  </a:cubicBezTo>
                  <a:lnTo>
                    <a:pt x="22633" y="39060"/>
                  </a:lnTo>
                  <a:cubicBezTo>
                    <a:pt x="22657" y="39084"/>
                    <a:pt x="22684" y="39094"/>
                    <a:pt x="22716" y="39094"/>
                  </a:cubicBezTo>
                  <a:cubicBezTo>
                    <a:pt x="22737" y="39094"/>
                    <a:pt x="22761" y="39091"/>
                    <a:pt x="22779" y="39078"/>
                  </a:cubicBezTo>
                  <a:cubicBezTo>
                    <a:pt x="22827" y="39049"/>
                    <a:pt x="22851" y="38994"/>
                    <a:pt x="22838" y="38941"/>
                  </a:cubicBezTo>
                  <a:lnTo>
                    <a:pt x="17143" y="15889"/>
                  </a:lnTo>
                  <a:cubicBezTo>
                    <a:pt x="17006" y="15338"/>
                    <a:pt x="16718" y="14845"/>
                    <a:pt x="16304" y="14458"/>
                  </a:cubicBezTo>
                  <a:lnTo>
                    <a:pt x="950" y="146"/>
                  </a:lnTo>
                  <a:cubicBezTo>
                    <a:pt x="847" y="50"/>
                    <a:pt x="718" y="0"/>
                    <a:pt x="5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33"/>
            <p:cNvSpPr/>
            <p:nvPr/>
          </p:nvSpPr>
          <p:spPr>
            <a:xfrm>
              <a:off x="5528047" y="2801804"/>
              <a:ext cx="107649" cy="162356"/>
            </a:xfrm>
            <a:custGeom>
              <a:avLst/>
              <a:gdLst/>
              <a:ahLst/>
              <a:cxnLst/>
              <a:rect l="l" t="t" r="r" b="b"/>
              <a:pathLst>
                <a:path w="2989" h="4508" extrusionOk="0">
                  <a:moveTo>
                    <a:pt x="70" y="1"/>
                  </a:moveTo>
                  <a:cubicBezTo>
                    <a:pt x="53" y="1"/>
                    <a:pt x="36" y="8"/>
                    <a:pt x="24" y="23"/>
                  </a:cubicBezTo>
                  <a:cubicBezTo>
                    <a:pt x="0" y="47"/>
                    <a:pt x="4" y="86"/>
                    <a:pt x="29" y="110"/>
                  </a:cubicBezTo>
                  <a:lnTo>
                    <a:pt x="1782" y="1644"/>
                  </a:lnTo>
                  <a:cubicBezTo>
                    <a:pt x="1789" y="1652"/>
                    <a:pt x="1799" y="1655"/>
                    <a:pt x="1810" y="1658"/>
                  </a:cubicBezTo>
                  <a:cubicBezTo>
                    <a:pt x="1813" y="1658"/>
                    <a:pt x="2338" y="1846"/>
                    <a:pt x="2860" y="4459"/>
                  </a:cubicBezTo>
                  <a:cubicBezTo>
                    <a:pt x="2863" y="4486"/>
                    <a:pt x="2892" y="4507"/>
                    <a:pt x="2919" y="4507"/>
                  </a:cubicBezTo>
                  <a:lnTo>
                    <a:pt x="2934" y="4507"/>
                  </a:lnTo>
                  <a:cubicBezTo>
                    <a:pt x="2964" y="4501"/>
                    <a:pt x="2989" y="4470"/>
                    <a:pt x="2982" y="4435"/>
                  </a:cubicBezTo>
                  <a:cubicBezTo>
                    <a:pt x="2478" y="1915"/>
                    <a:pt x="1970" y="1585"/>
                    <a:pt x="1855" y="1543"/>
                  </a:cubicBezTo>
                  <a:lnTo>
                    <a:pt x="112" y="16"/>
                  </a:lnTo>
                  <a:cubicBezTo>
                    <a:pt x="101" y="6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33"/>
            <p:cNvSpPr/>
            <p:nvPr/>
          </p:nvSpPr>
          <p:spPr>
            <a:xfrm>
              <a:off x="5642574" y="3011014"/>
              <a:ext cx="121443" cy="509612"/>
            </a:xfrm>
            <a:custGeom>
              <a:avLst/>
              <a:gdLst/>
              <a:ahLst/>
              <a:cxnLst/>
              <a:rect l="l" t="t" r="r" b="b"/>
              <a:pathLst>
                <a:path w="3372" h="14150" extrusionOk="0">
                  <a:moveTo>
                    <a:pt x="73" y="0"/>
                  </a:moveTo>
                  <a:cubicBezTo>
                    <a:pt x="67" y="0"/>
                    <a:pt x="62" y="1"/>
                    <a:pt x="56" y="3"/>
                  </a:cubicBezTo>
                  <a:cubicBezTo>
                    <a:pt x="22" y="10"/>
                    <a:pt x="1" y="42"/>
                    <a:pt x="7" y="76"/>
                  </a:cubicBezTo>
                  <a:lnTo>
                    <a:pt x="3243" y="14101"/>
                  </a:lnTo>
                  <a:cubicBezTo>
                    <a:pt x="3250" y="14129"/>
                    <a:pt x="3274" y="14150"/>
                    <a:pt x="3302" y="14150"/>
                  </a:cubicBezTo>
                  <a:cubicBezTo>
                    <a:pt x="3309" y="14150"/>
                    <a:pt x="3312" y="14150"/>
                    <a:pt x="3316" y="14146"/>
                  </a:cubicBezTo>
                  <a:cubicBezTo>
                    <a:pt x="3351" y="14139"/>
                    <a:pt x="3372" y="14108"/>
                    <a:pt x="3365" y="14073"/>
                  </a:cubicBezTo>
                  <a:lnTo>
                    <a:pt x="129" y="48"/>
                  </a:lnTo>
                  <a:cubicBezTo>
                    <a:pt x="123" y="20"/>
                    <a:pt x="99" y="0"/>
                    <a:pt x="7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33"/>
            <p:cNvSpPr/>
            <p:nvPr/>
          </p:nvSpPr>
          <p:spPr>
            <a:xfrm>
              <a:off x="5165919" y="2681694"/>
              <a:ext cx="165165" cy="245154"/>
            </a:xfrm>
            <a:custGeom>
              <a:avLst/>
              <a:gdLst/>
              <a:ahLst/>
              <a:cxnLst/>
              <a:rect l="l" t="t" r="r" b="b"/>
              <a:pathLst>
                <a:path w="4586" h="6807" extrusionOk="0">
                  <a:moveTo>
                    <a:pt x="1226" y="0"/>
                  </a:moveTo>
                  <a:cubicBezTo>
                    <a:pt x="1117" y="0"/>
                    <a:pt x="1013" y="20"/>
                    <a:pt x="915" y="60"/>
                  </a:cubicBezTo>
                  <a:cubicBezTo>
                    <a:pt x="70" y="407"/>
                    <a:pt x="1" y="2189"/>
                    <a:pt x="759" y="4033"/>
                  </a:cubicBezTo>
                  <a:cubicBezTo>
                    <a:pt x="1433" y="5667"/>
                    <a:pt x="2532" y="6806"/>
                    <a:pt x="3362" y="6806"/>
                  </a:cubicBezTo>
                  <a:cubicBezTo>
                    <a:pt x="3470" y="6806"/>
                    <a:pt x="3573" y="6787"/>
                    <a:pt x="3671" y="6747"/>
                  </a:cubicBezTo>
                  <a:cubicBezTo>
                    <a:pt x="4517" y="6399"/>
                    <a:pt x="4586" y="4617"/>
                    <a:pt x="3828" y="2770"/>
                  </a:cubicBezTo>
                  <a:cubicBezTo>
                    <a:pt x="3153" y="1139"/>
                    <a:pt x="2058" y="0"/>
                    <a:pt x="122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33"/>
            <p:cNvSpPr/>
            <p:nvPr/>
          </p:nvSpPr>
          <p:spPr>
            <a:xfrm>
              <a:off x="5184358" y="2712523"/>
              <a:ext cx="128321" cy="183352"/>
            </a:xfrm>
            <a:custGeom>
              <a:avLst/>
              <a:gdLst/>
              <a:ahLst/>
              <a:cxnLst/>
              <a:rect l="l" t="t" r="r" b="b"/>
              <a:pathLst>
                <a:path w="3563" h="5091" extrusionOk="0">
                  <a:moveTo>
                    <a:pt x="1023" y="251"/>
                  </a:moveTo>
                  <a:cubicBezTo>
                    <a:pt x="1238" y="251"/>
                    <a:pt x="1503" y="386"/>
                    <a:pt x="1778" y="637"/>
                  </a:cubicBezTo>
                  <a:cubicBezTo>
                    <a:pt x="2153" y="992"/>
                    <a:pt x="2502" y="1524"/>
                    <a:pt x="2759" y="2143"/>
                  </a:cubicBezTo>
                  <a:cubicBezTo>
                    <a:pt x="3263" y="3372"/>
                    <a:pt x="3242" y="4593"/>
                    <a:pt x="2714" y="4812"/>
                  </a:cubicBezTo>
                  <a:cubicBezTo>
                    <a:pt x="2661" y="4833"/>
                    <a:pt x="2604" y="4844"/>
                    <a:pt x="2543" y="4844"/>
                  </a:cubicBezTo>
                  <a:cubicBezTo>
                    <a:pt x="2325" y="4844"/>
                    <a:pt x="2060" y="4710"/>
                    <a:pt x="1789" y="4457"/>
                  </a:cubicBezTo>
                  <a:cubicBezTo>
                    <a:pt x="1409" y="4102"/>
                    <a:pt x="1061" y="3567"/>
                    <a:pt x="807" y="2947"/>
                  </a:cubicBezTo>
                  <a:cubicBezTo>
                    <a:pt x="299" y="1722"/>
                    <a:pt x="320" y="502"/>
                    <a:pt x="849" y="282"/>
                  </a:cubicBezTo>
                  <a:cubicBezTo>
                    <a:pt x="901" y="261"/>
                    <a:pt x="960" y="251"/>
                    <a:pt x="1023" y="251"/>
                  </a:cubicBezTo>
                  <a:close/>
                  <a:moveTo>
                    <a:pt x="1022" y="1"/>
                  </a:moveTo>
                  <a:cubicBezTo>
                    <a:pt x="929" y="1"/>
                    <a:pt x="839" y="18"/>
                    <a:pt x="755" y="52"/>
                  </a:cubicBezTo>
                  <a:cubicBezTo>
                    <a:pt x="80" y="331"/>
                    <a:pt x="0" y="1646"/>
                    <a:pt x="578" y="3045"/>
                  </a:cubicBezTo>
                  <a:cubicBezTo>
                    <a:pt x="846" y="3695"/>
                    <a:pt x="1214" y="4259"/>
                    <a:pt x="1618" y="4638"/>
                  </a:cubicBezTo>
                  <a:cubicBezTo>
                    <a:pt x="1941" y="4937"/>
                    <a:pt x="2258" y="5091"/>
                    <a:pt x="2540" y="5091"/>
                  </a:cubicBezTo>
                  <a:cubicBezTo>
                    <a:pt x="2634" y="5091"/>
                    <a:pt x="2725" y="5073"/>
                    <a:pt x="2808" y="5038"/>
                  </a:cubicBezTo>
                  <a:cubicBezTo>
                    <a:pt x="3483" y="4760"/>
                    <a:pt x="3563" y="3448"/>
                    <a:pt x="2988" y="2050"/>
                  </a:cubicBezTo>
                  <a:cubicBezTo>
                    <a:pt x="2717" y="1399"/>
                    <a:pt x="2349" y="832"/>
                    <a:pt x="1945" y="457"/>
                  </a:cubicBezTo>
                  <a:cubicBezTo>
                    <a:pt x="1624" y="156"/>
                    <a:pt x="1304" y="1"/>
                    <a:pt x="1022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33"/>
            <p:cNvSpPr/>
            <p:nvPr/>
          </p:nvSpPr>
          <p:spPr>
            <a:xfrm>
              <a:off x="5254263" y="3005792"/>
              <a:ext cx="106028" cy="128970"/>
            </a:xfrm>
            <a:custGeom>
              <a:avLst/>
              <a:gdLst/>
              <a:ahLst/>
              <a:cxnLst/>
              <a:rect l="l" t="t" r="r" b="b"/>
              <a:pathLst>
                <a:path w="2944" h="3581" extrusionOk="0">
                  <a:moveTo>
                    <a:pt x="1051" y="1"/>
                  </a:moveTo>
                  <a:cubicBezTo>
                    <a:pt x="950" y="1"/>
                    <a:pt x="852" y="19"/>
                    <a:pt x="759" y="58"/>
                  </a:cubicBezTo>
                  <a:cubicBezTo>
                    <a:pt x="164" y="301"/>
                    <a:pt x="0" y="1276"/>
                    <a:pt x="394" y="2236"/>
                  </a:cubicBezTo>
                  <a:cubicBezTo>
                    <a:pt x="728" y="3043"/>
                    <a:pt x="1350" y="3580"/>
                    <a:pt x="1894" y="3580"/>
                  </a:cubicBezTo>
                  <a:cubicBezTo>
                    <a:pt x="1995" y="3580"/>
                    <a:pt x="2093" y="3562"/>
                    <a:pt x="2186" y="3523"/>
                  </a:cubicBezTo>
                  <a:cubicBezTo>
                    <a:pt x="2780" y="3280"/>
                    <a:pt x="2944" y="2305"/>
                    <a:pt x="2550" y="1348"/>
                  </a:cubicBezTo>
                  <a:cubicBezTo>
                    <a:pt x="2216" y="538"/>
                    <a:pt x="1594" y="1"/>
                    <a:pt x="10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33"/>
            <p:cNvSpPr/>
            <p:nvPr/>
          </p:nvSpPr>
          <p:spPr>
            <a:xfrm>
              <a:off x="5274431" y="3027833"/>
              <a:ext cx="69221" cy="84923"/>
            </a:xfrm>
            <a:custGeom>
              <a:avLst/>
              <a:gdLst/>
              <a:ahLst/>
              <a:cxnLst/>
              <a:rect l="l" t="t" r="r" b="b"/>
              <a:pathLst>
                <a:path w="1922" h="2358" extrusionOk="0">
                  <a:moveTo>
                    <a:pt x="665" y="249"/>
                  </a:moveTo>
                  <a:cubicBezTo>
                    <a:pt x="929" y="249"/>
                    <a:pt x="1257" y="542"/>
                    <a:pt x="1430" y="966"/>
                  </a:cubicBezTo>
                  <a:cubicBezTo>
                    <a:pt x="1632" y="1457"/>
                    <a:pt x="1566" y="1968"/>
                    <a:pt x="1284" y="2083"/>
                  </a:cubicBezTo>
                  <a:cubicBezTo>
                    <a:pt x="1244" y="2100"/>
                    <a:pt x="1202" y="2108"/>
                    <a:pt x="1157" y="2108"/>
                  </a:cubicBezTo>
                  <a:cubicBezTo>
                    <a:pt x="891" y="2108"/>
                    <a:pt x="567" y="1815"/>
                    <a:pt x="394" y="1394"/>
                  </a:cubicBezTo>
                  <a:cubicBezTo>
                    <a:pt x="290" y="1140"/>
                    <a:pt x="255" y="882"/>
                    <a:pt x="290" y="664"/>
                  </a:cubicBezTo>
                  <a:cubicBezTo>
                    <a:pt x="324" y="465"/>
                    <a:pt x="411" y="326"/>
                    <a:pt x="540" y="274"/>
                  </a:cubicBezTo>
                  <a:cubicBezTo>
                    <a:pt x="578" y="256"/>
                    <a:pt x="620" y="249"/>
                    <a:pt x="665" y="249"/>
                  </a:cubicBezTo>
                  <a:close/>
                  <a:moveTo>
                    <a:pt x="665" y="1"/>
                  </a:moveTo>
                  <a:cubicBezTo>
                    <a:pt x="590" y="1"/>
                    <a:pt x="516" y="15"/>
                    <a:pt x="446" y="44"/>
                  </a:cubicBezTo>
                  <a:cubicBezTo>
                    <a:pt x="234" y="131"/>
                    <a:pt x="94" y="336"/>
                    <a:pt x="46" y="622"/>
                  </a:cubicBezTo>
                  <a:cubicBezTo>
                    <a:pt x="1" y="887"/>
                    <a:pt x="42" y="1192"/>
                    <a:pt x="164" y="1488"/>
                  </a:cubicBezTo>
                  <a:cubicBezTo>
                    <a:pt x="383" y="2017"/>
                    <a:pt x="787" y="2358"/>
                    <a:pt x="1159" y="2358"/>
                  </a:cubicBezTo>
                  <a:cubicBezTo>
                    <a:pt x="1236" y="2358"/>
                    <a:pt x="1309" y="2344"/>
                    <a:pt x="1378" y="2313"/>
                  </a:cubicBezTo>
                  <a:cubicBezTo>
                    <a:pt x="1799" y="2142"/>
                    <a:pt x="1921" y="1505"/>
                    <a:pt x="1660" y="872"/>
                  </a:cubicBezTo>
                  <a:cubicBezTo>
                    <a:pt x="1443" y="342"/>
                    <a:pt x="1036" y="1"/>
                    <a:pt x="665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33"/>
            <p:cNvSpPr/>
            <p:nvPr/>
          </p:nvSpPr>
          <p:spPr>
            <a:xfrm>
              <a:off x="5451732" y="3059706"/>
              <a:ext cx="191024" cy="262477"/>
            </a:xfrm>
            <a:custGeom>
              <a:avLst/>
              <a:gdLst/>
              <a:ahLst/>
              <a:cxnLst/>
              <a:rect l="l" t="t" r="r" b="b"/>
              <a:pathLst>
                <a:path w="5304" h="7288" extrusionOk="0">
                  <a:moveTo>
                    <a:pt x="1762" y="1"/>
                  </a:moveTo>
                  <a:cubicBezTo>
                    <a:pt x="1653" y="1"/>
                    <a:pt x="1545" y="53"/>
                    <a:pt x="1480" y="158"/>
                  </a:cubicBezTo>
                  <a:lnTo>
                    <a:pt x="70" y="2381"/>
                  </a:lnTo>
                  <a:cubicBezTo>
                    <a:pt x="1" y="2492"/>
                    <a:pt x="4" y="2635"/>
                    <a:pt x="77" y="2746"/>
                  </a:cubicBezTo>
                  <a:lnTo>
                    <a:pt x="3097" y="7144"/>
                  </a:lnTo>
                  <a:cubicBezTo>
                    <a:pt x="3160" y="7238"/>
                    <a:pt x="3265" y="7288"/>
                    <a:pt x="3371" y="7288"/>
                  </a:cubicBezTo>
                  <a:cubicBezTo>
                    <a:pt x="3445" y="7288"/>
                    <a:pt x="3519" y="7264"/>
                    <a:pt x="3580" y="7213"/>
                  </a:cubicBezTo>
                  <a:lnTo>
                    <a:pt x="5143" y="5937"/>
                  </a:lnTo>
                  <a:cubicBezTo>
                    <a:pt x="5271" y="5832"/>
                    <a:pt x="5303" y="5651"/>
                    <a:pt x="5220" y="5508"/>
                  </a:cubicBezTo>
                  <a:lnTo>
                    <a:pt x="2047" y="164"/>
                  </a:lnTo>
                  <a:cubicBezTo>
                    <a:pt x="1983" y="55"/>
                    <a:pt x="1873" y="1"/>
                    <a:pt x="176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33"/>
            <p:cNvSpPr/>
            <p:nvPr/>
          </p:nvSpPr>
          <p:spPr>
            <a:xfrm>
              <a:off x="5405777" y="3134185"/>
              <a:ext cx="272021" cy="211876"/>
            </a:xfrm>
            <a:custGeom>
              <a:avLst/>
              <a:gdLst/>
              <a:ahLst/>
              <a:cxnLst/>
              <a:rect l="l" t="t" r="r" b="b"/>
              <a:pathLst>
                <a:path w="7553" h="5883" extrusionOk="0">
                  <a:moveTo>
                    <a:pt x="0" y="0"/>
                  </a:moveTo>
                  <a:lnTo>
                    <a:pt x="306" y="1040"/>
                  </a:lnTo>
                  <a:cubicBezTo>
                    <a:pt x="306" y="1040"/>
                    <a:pt x="448" y="1016"/>
                    <a:pt x="697" y="1016"/>
                  </a:cubicBezTo>
                  <a:cubicBezTo>
                    <a:pt x="1753" y="1016"/>
                    <a:pt x="4727" y="1440"/>
                    <a:pt x="6889" y="5883"/>
                  </a:cubicBezTo>
                  <a:lnTo>
                    <a:pt x="7553" y="5065"/>
                  </a:lnTo>
                  <a:cubicBezTo>
                    <a:pt x="7553" y="5065"/>
                    <a:pt x="4972" y="765"/>
                    <a:pt x="2870" y="383"/>
                  </a:cubicBezTo>
                  <a:cubicBezTo>
                    <a:pt x="765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33"/>
            <p:cNvSpPr/>
            <p:nvPr/>
          </p:nvSpPr>
          <p:spPr>
            <a:xfrm>
              <a:off x="4805807" y="2688249"/>
              <a:ext cx="239140" cy="60757"/>
            </a:xfrm>
            <a:custGeom>
              <a:avLst/>
              <a:gdLst/>
              <a:ahLst/>
              <a:cxnLst/>
              <a:rect l="l" t="t" r="r" b="b"/>
              <a:pathLst>
                <a:path w="6640" h="1687" extrusionOk="0">
                  <a:moveTo>
                    <a:pt x="6501" y="1"/>
                  </a:moveTo>
                  <a:cubicBezTo>
                    <a:pt x="6493" y="1"/>
                    <a:pt x="6484" y="1"/>
                    <a:pt x="6475" y="3"/>
                  </a:cubicBezTo>
                  <a:lnTo>
                    <a:pt x="109" y="1439"/>
                  </a:lnTo>
                  <a:cubicBezTo>
                    <a:pt x="43" y="1457"/>
                    <a:pt x="1" y="1523"/>
                    <a:pt x="14" y="1590"/>
                  </a:cubicBezTo>
                  <a:cubicBezTo>
                    <a:pt x="28" y="1645"/>
                    <a:pt x="77" y="1687"/>
                    <a:pt x="136" y="1687"/>
                  </a:cubicBezTo>
                  <a:cubicBezTo>
                    <a:pt x="143" y="1687"/>
                    <a:pt x="154" y="1683"/>
                    <a:pt x="164" y="1683"/>
                  </a:cubicBezTo>
                  <a:lnTo>
                    <a:pt x="6527" y="246"/>
                  </a:lnTo>
                  <a:cubicBezTo>
                    <a:pt x="6597" y="229"/>
                    <a:pt x="6639" y="163"/>
                    <a:pt x="6622" y="97"/>
                  </a:cubicBezTo>
                  <a:cubicBezTo>
                    <a:pt x="6609" y="40"/>
                    <a:pt x="6558" y="1"/>
                    <a:pt x="650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33"/>
            <p:cNvSpPr/>
            <p:nvPr/>
          </p:nvSpPr>
          <p:spPr>
            <a:xfrm>
              <a:off x="4714222" y="2747385"/>
              <a:ext cx="68573" cy="22329"/>
            </a:xfrm>
            <a:custGeom>
              <a:avLst/>
              <a:gdLst/>
              <a:ahLst/>
              <a:cxnLst/>
              <a:rect l="l" t="t" r="r" b="b"/>
              <a:pathLst>
                <a:path w="1904" h="620" extrusionOk="0">
                  <a:moveTo>
                    <a:pt x="1765" y="0"/>
                  </a:moveTo>
                  <a:cubicBezTo>
                    <a:pt x="1756" y="0"/>
                    <a:pt x="1748" y="1"/>
                    <a:pt x="1740" y="3"/>
                  </a:cubicBezTo>
                  <a:lnTo>
                    <a:pt x="108" y="372"/>
                  </a:lnTo>
                  <a:cubicBezTo>
                    <a:pt x="42" y="389"/>
                    <a:pt x="0" y="455"/>
                    <a:pt x="14" y="521"/>
                  </a:cubicBezTo>
                  <a:cubicBezTo>
                    <a:pt x="28" y="581"/>
                    <a:pt x="76" y="619"/>
                    <a:pt x="136" y="619"/>
                  </a:cubicBezTo>
                  <a:cubicBezTo>
                    <a:pt x="143" y="619"/>
                    <a:pt x="153" y="616"/>
                    <a:pt x="160" y="616"/>
                  </a:cubicBezTo>
                  <a:lnTo>
                    <a:pt x="1796" y="247"/>
                  </a:lnTo>
                  <a:cubicBezTo>
                    <a:pt x="1862" y="233"/>
                    <a:pt x="1903" y="163"/>
                    <a:pt x="1886" y="97"/>
                  </a:cubicBezTo>
                  <a:cubicBezTo>
                    <a:pt x="1873" y="40"/>
                    <a:pt x="1821" y="0"/>
                    <a:pt x="17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33"/>
            <p:cNvSpPr/>
            <p:nvPr/>
          </p:nvSpPr>
          <p:spPr>
            <a:xfrm>
              <a:off x="6917892" y="3467358"/>
              <a:ext cx="269176" cy="341602"/>
            </a:xfrm>
            <a:custGeom>
              <a:avLst/>
              <a:gdLst/>
              <a:ahLst/>
              <a:cxnLst/>
              <a:rect l="l" t="t" r="r" b="b"/>
              <a:pathLst>
                <a:path w="7474" h="9485" extrusionOk="0">
                  <a:moveTo>
                    <a:pt x="7474" y="0"/>
                  </a:moveTo>
                  <a:lnTo>
                    <a:pt x="0" y="73"/>
                  </a:lnTo>
                  <a:lnTo>
                    <a:pt x="658" y="6979"/>
                  </a:lnTo>
                  <a:lnTo>
                    <a:pt x="658" y="7710"/>
                  </a:lnTo>
                  <a:cubicBezTo>
                    <a:pt x="658" y="8691"/>
                    <a:pt x="2049" y="9484"/>
                    <a:pt x="3765" y="9484"/>
                  </a:cubicBezTo>
                  <a:cubicBezTo>
                    <a:pt x="5484" y="9484"/>
                    <a:pt x="6875" y="8691"/>
                    <a:pt x="6875" y="7710"/>
                  </a:cubicBezTo>
                  <a:lnTo>
                    <a:pt x="6875" y="6979"/>
                  </a:lnTo>
                  <a:lnTo>
                    <a:pt x="74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33"/>
            <p:cNvSpPr/>
            <p:nvPr/>
          </p:nvSpPr>
          <p:spPr>
            <a:xfrm>
              <a:off x="6913390" y="3462821"/>
              <a:ext cx="278180" cy="350642"/>
            </a:xfrm>
            <a:custGeom>
              <a:avLst/>
              <a:gdLst/>
              <a:ahLst/>
              <a:cxnLst/>
              <a:rect l="l" t="t" r="r" b="b"/>
              <a:pathLst>
                <a:path w="7724" h="9736" extrusionOk="0">
                  <a:moveTo>
                    <a:pt x="7463" y="251"/>
                  </a:moveTo>
                  <a:lnTo>
                    <a:pt x="6878" y="7105"/>
                  </a:lnTo>
                  <a:lnTo>
                    <a:pt x="6878" y="7836"/>
                  </a:lnTo>
                  <a:cubicBezTo>
                    <a:pt x="6878" y="8748"/>
                    <a:pt x="5539" y="9488"/>
                    <a:pt x="3890" y="9488"/>
                  </a:cubicBezTo>
                  <a:cubicBezTo>
                    <a:pt x="2244" y="9488"/>
                    <a:pt x="904" y="8748"/>
                    <a:pt x="904" y="7836"/>
                  </a:cubicBezTo>
                  <a:lnTo>
                    <a:pt x="904" y="7091"/>
                  </a:lnTo>
                  <a:lnTo>
                    <a:pt x="261" y="321"/>
                  </a:lnTo>
                  <a:lnTo>
                    <a:pt x="7463" y="251"/>
                  </a:lnTo>
                  <a:close/>
                  <a:moveTo>
                    <a:pt x="7599" y="1"/>
                  </a:moveTo>
                  <a:lnTo>
                    <a:pt x="125" y="74"/>
                  </a:lnTo>
                  <a:cubicBezTo>
                    <a:pt x="90" y="74"/>
                    <a:pt x="56" y="88"/>
                    <a:pt x="35" y="115"/>
                  </a:cubicBezTo>
                  <a:cubicBezTo>
                    <a:pt x="10" y="139"/>
                    <a:pt x="0" y="175"/>
                    <a:pt x="3" y="210"/>
                  </a:cubicBezTo>
                  <a:lnTo>
                    <a:pt x="657" y="7105"/>
                  </a:lnTo>
                  <a:lnTo>
                    <a:pt x="657" y="7836"/>
                  </a:lnTo>
                  <a:cubicBezTo>
                    <a:pt x="657" y="8883"/>
                    <a:pt x="2108" y="9735"/>
                    <a:pt x="3890" y="9735"/>
                  </a:cubicBezTo>
                  <a:cubicBezTo>
                    <a:pt x="5675" y="9735"/>
                    <a:pt x="7125" y="8883"/>
                    <a:pt x="7125" y="7836"/>
                  </a:cubicBezTo>
                  <a:lnTo>
                    <a:pt x="7125" y="7116"/>
                  </a:lnTo>
                  <a:lnTo>
                    <a:pt x="7721" y="136"/>
                  </a:lnTo>
                  <a:cubicBezTo>
                    <a:pt x="7724" y="102"/>
                    <a:pt x="7713" y="67"/>
                    <a:pt x="7689" y="43"/>
                  </a:cubicBezTo>
                  <a:cubicBezTo>
                    <a:pt x="7665" y="18"/>
                    <a:pt x="7637" y="8"/>
                    <a:pt x="75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33"/>
            <p:cNvSpPr/>
            <p:nvPr/>
          </p:nvSpPr>
          <p:spPr>
            <a:xfrm>
              <a:off x="6926140" y="3556315"/>
              <a:ext cx="252897" cy="180327"/>
            </a:xfrm>
            <a:custGeom>
              <a:avLst/>
              <a:gdLst/>
              <a:ahLst/>
              <a:cxnLst/>
              <a:rect l="l" t="t" r="r" b="b"/>
              <a:pathLst>
                <a:path w="7022" h="5007" extrusionOk="0">
                  <a:moveTo>
                    <a:pt x="1" y="0"/>
                  </a:moveTo>
                  <a:lnTo>
                    <a:pt x="391" y="4123"/>
                  </a:lnTo>
                  <a:cubicBezTo>
                    <a:pt x="1024" y="4652"/>
                    <a:pt x="2196" y="5007"/>
                    <a:pt x="3543" y="5007"/>
                  </a:cubicBezTo>
                  <a:cubicBezTo>
                    <a:pt x="4879" y="5007"/>
                    <a:pt x="6044" y="4655"/>
                    <a:pt x="6678" y="4133"/>
                  </a:cubicBezTo>
                  <a:lnTo>
                    <a:pt x="7022" y="119"/>
                  </a:lnTo>
                  <a:lnTo>
                    <a:pt x="7022" y="119"/>
                  </a:lnTo>
                  <a:cubicBezTo>
                    <a:pt x="6559" y="838"/>
                    <a:pt x="5175" y="1364"/>
                    <a:pt x="3543" y="1364"/>
                  </a:cubicBezTo>
                  <a:cubicBezTo>
                    <a:pt x="1824" y="1364"/>
                    <a:pt x="383" y="783"/>
                    <a:pt x="1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33"/>
            <p:cNvSpPr/>
            <p:nvPr/>
          </p:nvSpPr>
          <p:spPr>
            <a:xfrm>
              <a:off x="6921530" y="3551849"/>
              <a:ext cx="262153" cy="189295"/>
            </a:xfrm>
            <a:custGeom>
              <a:avLst/>
              <a:gdLst/>
              <a:ahLst/>
              <a:cxnLst/>
              <a:rect l="l" t="t" r="r" b="b"/>
              <a:pathLst>
                <a:path w="7279" h="5256" extrusionOk="0">
                  <a:moveTo>
                    <a:pt x="293" y="562"/>
                  </a:moveTo>
                  <a:cubicBezTo>
                    <a:pt x="916" y="1195"/>
                    <a:pt x="2210" y="1610"/>
                    <a:pt x="3671" y="1610"/>
                  </a:cubicBezTo>
                  <a:cubicBezTo>
                    <a:pt x="5086" y="1610"/>
                    <a:pt x="6350" y="1224"/>
                    <a:pt x="6994" y="618"/>
                  </a:cubicBezTo>
                  <a:lnTo>
                    <a:pt x="6994" y="618"/>
                  </a:lnTo>
                  <a:lnTo>
                    <a:pt x="6687" y="4195"/>
                  </a:lnTo>
                  <a:cubicBezTo>
                    <a:pt x="6043" y="4696"/>
                    <a:pt x="4895" y="5009"/>
                    <a:pt x="3671" y="5009"/>
                  </a:cubicBezTo>
                  <a:cubicBezTo>
                    <a:pt x="2432" y="5009"/>
                    <a:pt x="1277" y="4692"/>
                    <a:pt x="637" y="4185"/>
                  </a:cubicBezTo>
                  <a:lnTo>
                    <a:pt x="293" y="562"/>
                  </a:lnTo>
                  <a:close/>
                  <a:moveTo>
                    <a:pt x="128" y="1"/>
                  </a:moveTo>
                  <a:cubicBezTo>
                    <a:pt x="117" y="1"/>
                    <a:pt x="106" y="2"/>
                    <a:pt x="94" y="5"/>
                  </a:cubicBezTo>
                  <a:cubicBezTo>
                    <a:pt x="35" y="23"/>
                    <a:pt x="0" y="79"/>
                    <a:pt x="4" y="138"/>
                  </a:cubicBezTo>
                  <a:lnTo>
                    <a:pt x="397" y="4257"/>
                  </a:lnTo>
                  <a:cubicBezTo>
                    <a:pt x="400" y="4292"/>
                    <a:pt x="415" y="4320"/>
                    <a:pt x="439" y="4341"/>
                  </a:cubicBezTo>
                  <a:cubicBezTo>
                    <a:pt x="1124" y="4915"/>
                    <a:pt x="2331" y="5256"/>
                    <a:pt x="3671" y="5256"/>
                  </a:cubicBezTo>
                  <a:cubicBezTo>
                    <a:pt x="4996" y="5256"/>
                    <a:pt x="6200" y="4919"/>
                    <a:pt x="6886" y="4355"/>
                  </a:cubicBezTo>
                  <a:cubicBezTo>
                    <a:pt x="6910" y="4334"/>
                    <a:pt x="6928" y="4302"/>
                    <a:pt x="6931" y="4268"/>
                  </a:cubicBezTo>
                  <a:lnTo>
                    <a:pt x="7275" y="253"/>
                  </a:lnTo>
                  <a:cubicBezTo>
                    <a:pt x="7278" y="198"/>
                    <a:pt x="7244" y="145"/>
                    <a:pt x="7191" y="124"/>
                  </a:cubicBezTo>
                  <a:cubicBezTo>
                    <a:pt x="7178" y="120"/>
                    <a:pt x="7165" y="118"/>
                    <a:pt x="7152" y="118"/>
                  </a:cubicBezTo>
                  <a:cubicBezTo>
                    <a:pt x="7110" y="118"/>
                    <a:pt x="7070" y="139"/>
                    <a:pt x="7045" y="177"/>
                  </a:cubicBezTo>
                  <a:cubicBezTo>
                    <a:pt x="6597" y="876"/>
                    <a:pt x="5208" y="1362"/>
                    <a:pt x="3671" y="1362"/>
                  </a:cubicBezTo>
                  <a:cubicBezTo>
                    <a:pt x="2049" y="1362"/>
                    <a:pt x="609" y="820"/>
                    <a:pt x="240" y="72"/>
                  </a:cubicBezTo>
                  <a:cubicBezTo>
                    <a:pt x="218" y="27"/>
                    <a:pt x="175" y="1"/>
                    <a:pt x="1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33"/>
            <p:cNvSpPr/>
            <p:nvPr/>
          </p:nvSpPr>
          <p:spPr>
            <a:xfrm>
              <a:off x="6921242" y="3505174"/>
              <a:ext cx="1188" cy="11705"/>
            </a:xfrm>
            <a:custGeom>
              <a:avLst/>
              <a:gdLst/>
              <a:ahLst/>
              <a:cxnLst/>
              <a:rect l="l" t="t" r="r" b="b"/>
              <a:pathLst>
                <a:path w="33" h="325" extrusionOk="0">
                  <a:moveTo>
                    <a:pt x="1" y="1"/>
                  </a:moveTo>
                  <a:lnTo>
                    <a:pt x="33" y="325"/>
                  </a:lnTo>
                  <a:lnTo>
                    <a:pt x="33" y="27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33"/>
            <p:cNvSpPr/>
            <p:nvPr/>
          </p:nvSpPr>
          <p:spPr>
            <a:xfrm>
              <a:off x="6916632" y="3500636"/>
              <a:ext cx="10192" cy="20601"/>
            </a:xfrm>
            <a:custGeom>
              <a:avLst/>
              <a:gdLst/>
              <a:ahLst/>
              <a:cxnLst/>
              <a:rect l="l" t="t" r="r" b="b"/>
              <a:pathLst>
                <a:path w="283" h="572" extrusionOk="0">
                  <a:moveTo>
                    <a:pt x="127" y="1"/>
                  </a:moveTo>
                  <a:cubicBezTo>
                    <a:pt x="123" y="1"/>
                    <a:pt x="119" y="1"/>
                    <a:pt x="116" y="1"/>
                  </a:cubicBezTo>
                  <a:cubicBezTo>
                    <a:pt x="50" y="8"/>
                    <a:pt x="0" y="67"/>
                    <a:pt x="4" y="137"/>
                  </a:cubicBezTo>
                  <a:lnTo>
                    <a:pt x="35" y="461"/>
                  </a:lnTo>
                  <a:cubicBezTo>
                    <a:pt x="42" y="523"/>
                    <a:pt x="95" y="572"/>
                    <a:pt x="161" y="572"/>
                  </a:cubicBezTo>
                  <a:lnTo>
                    <a:pt x="164" y="572"/>
                  </a:lnTo>
                  <a:cubicBezTo>
                    <a:pt x="230" y="568"/>
                    <a:pt x="283" y="516"/>
                    <a:pt x="283" y="451"/>
                  </a:cubicBezTo>
                  <a:lnTo>
                    <a:pt x="251" y="112"/>
                  </a:lnTo>
                  <a:cubicBezTo>
                    <a:pt x="245" y="47"/>
                    <a:pt x="186" y="1"/>
                    <a:pt x="127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33"/>
            <p:cNvSpPr/>
            <p:nvPr/>
          </p:nvSpPr>
          <p:spPr>
            <a:xfrm>
              <a:off x="6902226" y="3382111"/>
              <a:ext cx="302634" cy="172944"/>
            </a:xfrm>
            <a:custGeom>
              <a:avLst/>
              <a:gdLst/>
              <a:ahLst/>
              <a:cxnLst/>
              <a:rect l="l" t="t" r="r" b="b"/>
              <a:pathLst>
                <a:path w="8403" h="4802" extrusionOk="0">
                  <a:moveTo>
                    <a:pt x="4200" y="1"/>
                  </a:moveTo>
                  <a:cubicBezTo>
                    <a:pt x="2499" y="1"/>
                    <a:pt x="1034" y="582"/>
                    <a:pt x="376" y="1414"/>
                  </a:cubicBezTo>
                  <a:lnTo>
                    <a:pt x="0" y="1414"/>
                  </a:lnTo>
                  <a:lnTo>
                    <a:pt x="0" y="2401"/>
                  </a:lnTo>
                  <a:cubicBezTo>
                    <a:pt x="0" y="3727"/>
                    <a:pt x="1882" y="4802"/>
                    <a:pt x="4200" y="4802"/>
                  </a:cubicBezTo>
                  <a:cubicBezTo>
                    <a:pt x="6520" y="4802"/>
                    <a:pt x="8403" y="3727"/>
                    <a:pt x="8403" y="2401"/>
                  </a:cubicBezTo>
                  <a:lnTo>
                    <a:pt x="8403" y="1414"/>
                  </a:lnTo>
                  <a:lnTo>
                    <a:pt x="8027" y="1414"/>
                  </a:lnTo>
                  <a:cubicBezTo>
                    <a:pt x="7369" y="582"/>
                    <a:pt x="5905" y="1"/>
                    <a:pt x="420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33"/>
            <p:cNvSpPr/>
            <p:nvPr/>
          </p:nvSpPr>
          <p:spPr>
            <a:xfrm>
              <a:off x="6897724" y="3377609"/>
              <a:ext cx="311674" cy="181840"/>
            </a:xfrm>
            <a:custGeom>
              <a:avLst/>
              <a:gdLst/>
              <a:ahLst/>
              <a:cxnLst/>
              <a:rect l="l" t="t" r="r" b="b"/>
              <a:pathLst>
                <a:path w="8654" h="5049" extrusionOk="0">
                  <a:moveTo>
                    <a:pt x="4325" y="248"/>
                  </a:moveTo>
                  <a:cubicBezTo>
                    <a:pt x="5935" y="248"/>
                    <a:pt x="7401" y="787"/>
                    <a:pt x="8058" y="1615"/>
                  </a:cubicBezTo>
                  <a:cubicBezTo>
                    <a:pt x="8079" y="1646"/>
                    <a:pt x="8117" y="1664"/>
                    <a:pt x="8152" y="1664"/>
                  </a:cubicBezTo>
                  <a:lnTo>
                    <a:pt x="8403" y="1664"/>
                  </a:lnTo>
                  <a:lnTo>
                    <a:pt x="8403" y="2526"/>
                  </a:lnTo>
                  <a:cubicBezTo>
                    <a:pt x="8403" y="3783"/>
                    <a:pt x="6576" y="4802"/>
                    <a:pt x="4325" y="4802"/>
                  </a:cubicBezTo>
                  <a:cubicBezTo>
                    <a:pt x="2078" y="4802"/>
                    <a:pt x="247" y="3783"/>
                    <a:pt x="247" y="2526"/>
                  </a:cubicBezTo>
                  <a:lnTo>
                    <a:pt x="247" y="1664"/>
                  </a:lnTo>
                  <a:lnTo>
                    <a:pt x="501" y="1664"/>
                  </a:lnTo>
                  <a:cubicBezTo>
                    <a:pt x="536" y="1664"/>
                    <a:pt x="575" y="1646"/>
                    <a:pt x="599" y="1615"/>
                  </a:cubicBezTo>
                  <a:cubicBezTo>
                    <a:pt x="1253" y="787"/>
                    <a:pt x="2717" y="248"/>
                    <a:pt x="4325" y="248"/>
                  </a:cubicBezTo>
                  <a:close/>
                  <a:moveTo>
                    <a:pt x="4325" y="0"/>
                  </a:moveTo>
                  <a:cubicBezTo>
                    <a:pt x="2675" y="0"/>
                    <a:pt x="1159" y="554"/>
                    <a:pt x="442" y="1413"/>
                  </a:cubicBezTo>
                  <a:lnTo>
                    <a:pt x="125" y="1413"/>
                  </a:lnTo>
                  <a:cubicBezTo>
                    <a:pt x="56" y="1413"/>
                    <a:pt x="0" y="1469"/>
                    <a:pt x="0" y="1539"/>
                  </a:cubicBezTo>
                  <a:lnTo>
                    <a:pt x="0" y="2526"/>
                  </a:lnTo>
                  <a:cubicBezTo>
                    <a:pt x="0" y="3918"/>
                    <a:pt x="1941" y="5049"/>
                    <a:pt x="4325" y="5049"/>
                  </a:cubicBezTo>
                  <a:cubicBezTo>
                    <a:pt x="6712" y="5049"/>
                    <a:pt x="8653" y="3918"/>
                    <a:pt x="8653" y="2526"/>
                  </a:cubicBezTo>
                  <a:lnTo>
                    <a:pt x="8653" y="1539"/>
                  </a:lnTo>
                  <a:cubicBezTo>
                    <a:pt x="8653" y="1469"/>
                    <a:pt x="8597" y="1413"/>
                    <a:pt x="8528" y="1413"/>
                  </a:cubicBezTo>
                  <a:lnTo>
                    <a:pt x="8211" y="1413"/>
                  </a:lnTo>
                  <a:cubicBezTo>
                    <a:pt x="7494" y="554"/>
                    <a:pt x="5977" y="0"/>
                    <a:pt x="4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33"/>
            <p:cNvSpPr/>
            <p:nvPr/>
          </p:nvSpPr>
          <p:spPr>
            <a:xfrm>
              <a:off x="6902226" y="3346529"/>
              <a:ext cx="302634" cy="172980"/>
            </a:xfrm>
            <a:custGeom>
              <a:avLst/>
              <a:gdLst/>
              <a:ahLst/>
              <a:cxnLst/>
              <a:rect l="l" t="t" r="r" b="b"/>
              <a:pathLst>
                <a:path w="8403" h="4803" extrusionOk="0">
                  <a:moveTo>
                    <a:pt x="4200" y="1"/>
                  </a:moveTo>
                  <a:cubicBezTo>
                    <a:pt x="1882" y="1"/>
                    <a:pt x="0" y="1076"/>
                    <a:pt x="0" y="2402"/>
                  </a:cubicBezTo>
                  <a:cubicBezTo>
                    <a:pt x="0" y="3728"/>
                    <a:pt x="1882" y="4802"/>
                    <a:pt x="4200" y="4802"/>
                  </a:cubicBezTo>
                  <a:cubicBezTo>
                    <a:pt x="6520" y="4802"/>
                    <a:pt x="8403" y="3728"/>
                    <a:pt x="8403" y="2402"/>
                  </a:cubicBezTo>
                  <a:cubicBezTo>
                    <a:pt x="8403" y="1076"/>
                    <a:pt x="6520" y="1"/>
                    <a:pt x="420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33"/>
            <p:cNvSpPr/>
            <p:nvPr/>
          </p:nvSpPr>
          <p:spPr>
            <a:xfrm>
              <a:off x="6897724" y="3342027"/>
              <a:ext cx="311674" cy="181984"/>
            </a:xfrm>
            <a:custGeom>
              <a:avLst/>
              <a:gdLst/>
              <a:ahLst/>
              <a:cxnLst/>
              <a:rect l="l" t="t" r="r" b="b"/>
              <a:pathLst>
                <a:path w="8654" h="5053" extrusionOk="0">
                  <a:moveTo>
                    <a:pt x="4325" y="251"/>
                  </a:moveTo>
                  <a:cubicBezTo>
                    <a:pt x="6576" y="251"/>
                    <a:pt x="8403" y="1271"/>
                    <a:pt x="8403" y="2527"/>
                  </a:cubicBezTo>
                  <a:cubicBezTo>
                    <a:pt x="8403" y="3782"/>
                    <a:pt x="6576" y="4802"/>
                    <a:pt x="4325" y="4802"/>
                  </a:cubicBezTo>
                  <a:cubicBezTo>
                    <a:pt x="2078" y="4802"/>
                    <a:pt x="247" y="3782"/>
                    <a:pt x="247" y="2527"/>
                  </a:cubicBezTo>
                  <a:cubicBezTo>
                    <a:pt x="247" y="1271"/>
                    <a:pt x="2078" y="251"/>
                    <a:pt x="4325" y="251"/>
                  </a:cubicBezTo>
                  <a:close/>
                  <a:moveTo>
                    <a:pt x="4325" y="1"/>
                  </a:moveTo>
                  <a:cubicBezTo>
                    <a:pt x="1941" y="1"/>
                    <a:pt x="0" y="1135"/>
                    <a:pt x="0" y="2527"/>
                  </a:cubicBezTo>
                  <a:cubicBezTo>
                    <a:pt x="0" y="3918"/>
                    <a:pt x="1941" y="5052"/>
                    <a:pt x="4325" y="5052"/>
                  </a:cubicBezTo>
                  <a:cubicBezTo>
                    <a:pt x="6712" y="5052"/>
                    <a:pt x="8653" y="3918"/>
                    <a:pt x="8653" y="2527"/>
                  </a:cubicBezTo>
                  <a:cubicBezTo>
                    <a:pt x="8653" y="1135"/>
                    <a:pt x="6712" y="1"/>
                    <a:pt x="43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33"/>
            <p:cNvSpPr/>
            <p:nvPr/>
          </p:nvSpPr>
          <p:spPr>
            <a:xfrm>
              <a:off x="6921422" y="3340298"/>
              <a:ext cx="264278" cy="151011"/>
            </a:xfrm>
            <a:custGeom>
              <a:avLst/>
              <a:gdLst/>
              <a:ahLst/>
              <a:cxnLst/>
              <a:rect l="l" t="t" r="r" b="b"/>
              <a:pathLst>
                <a:path w="7338" h="4193" extrusionOk="0">
                  <a:moveTo>
                    <a:pt x="3667" y="0"/>
                  </a:moveTo>
                  <a:cubicBezTo>
                    <a:pt x="2181" y="0"/>
                    <a:pt x="901" y="505"/>
                    <a:pt x="327" y="1235"/>
                  </a:cubicBezTo>
                  <a:lnTo>
                    <a:pt x="0" y="1235"/>
                  </a:lnTo>
                  <a:lnTo>
                    <a:pt x="0" y="2094"/>
                  </a:lnTo>
                  <a:cubicBezTo>
                    <a:pt x="0" y="3253"/>
                    <a:pt x="1642" y="4193"/>
                    <a:pt x="3667" y="4193"/>
                  </a:cubicBezTo>
                  <a:cubicBezTo>
                    <a:pt x="5695" y="4193"/>
                    <a:pt x="7337" y="3253"/>
                    <a:pt x="7337" y="2094"/>
                  </a:cubicBezTo>
                  <a:lnTo>
                    <a:pt x="7337" y="1235"/>
                  </a:lnTo>
                  <a:lnTo>
                    <a:pt x="7010" y="1235"/>
                  </a:lnTo>
                  <a:cubicBezTo>
                    <a:pt x="6436" y="505"/>
                    <a:pt x="5156" y="0"/>
                    <a:pt x="366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33"/>
            <p:cNvSpPr/>
            <p:nvPr/>
          </p:nvSpPr>
          <p:spPr>
            <a:xfrm>
              <a:off x="6916884" y="3335760"/>
              <a:ext cx="273318" cy="160087"/>
            </a:xfrm>
            <a:custGeom>
              <a:avLst/>
              <a:gdLst/>
              <a:ahLst/>
              <a:cxnLst/>
              <a:rect l="l" t="t" r="r" b="b"/>
              <a:pathLst>
                <a:path w="7589" h="4445" extrusionOk="0">
                  <a:moveTo>
                    <a:pt x="3793" y="248"/>
                  </a:moveTo>
                  <a:cubicBezTo>
                    <a:pt x="5195" y="248"/>
                    <a:pt x="6468" y="714"/>
                    <a:pt x="7039" y="1438"/>
                  </a:cubicBezTo>
                  <a:cubicBezTo>
                    <a:pt x="7063" y="1466"/>
                    <a:pt x="7098" y="1483"/>
                    <a:pt x="7136" y="1483"/>
                  </a:cubicBezTo>
                  <a:lnTo>
                    <a:pt x="7338" y="1483"/>
                  </a:lnTo>
                  <a:lnTo>
                    <a:pt x="7338" y="2220"/>
                  </a:lnTo>
                  <a:cubicBezTo>
                    <a:pt x="7338" y="3309"/>
                    <a:pt x="5748" y="4194"/>
                    <a:pt x="3793" y="4194"/>
                  </a:cubicBezTo>
                  <a:cubicBezTo>
                    <a:pt x="1841" y="4194"/>
                    <a:pt x="247" y="3309"/>
                    <a:pt x="247" y="2220"/>
                  </a:cubicBezTo>
                  <a:lnTo>
                    <a:pt x="247" y="1483"/>
                  </a:lnTo>
                  <a:lnTo>
                    <a:pt x="453" y="1483"/>
                  </a:lnTo>
                  <a:cubicBezTo>
                    <a:pt x="491" y="1483"/>
                    <a:pt x="526" y="1466"/>
                    <a:pt x="550" y="1438"/>
                  </a:cubicBezTo>
                  <a:cubicBezTo>
                    <a:pt x="1121" y="714"/>
                    <a:pt x="2394" y="248"/>
                    <a:pt x="3793" y="248"/>
                  </a:cubicBezTo>
                  <a:close/>
                  <a:moveTo>
                    <a:pt x="3793" y="1"/>
                  </a:moveTo>
                  <a:cubicBezTo>
                    <a:pt x="2352" y="1"/>
                    <a:pt x="1027" y="484"/>
                    <a:pt x="393" y="1236"/>
                  </a:cubicBezTo>
                  <a:lnTo>
                    <a:pt x="126" y="1236"/>
                  </a:lnTo>
                  <a:cubicBezTo>
                    <a:pt x="56" y="1236"/>
                    <a:pt x="1" y="1292"/>
                    <a:pt x="1" y="1361"/>
                  </a:cubicBezTo>
                  <a:lnTo>
                    <a:pt x="1" y="2220"/>
                  </a:lnTo>
                  <a:cubicBezTo>
                    <a:pt x="1" y="3445"/>
                    <a:pt x="1702" y="4444"/>
                    <a:pt x="3793" y="4444"/>
                  </a:cubicBezTo>
                  <a:cubicBezTo>
                    <a:pt x="5888" y="4444"/>
                    <a:pt x="7588" y="3445"/>
                    <a:pt x="7588" y="2220"/>
                  </a:cubicBezTo>
                  <a:lnTo>
                    <a:pt x="7588" y="1361"/>
                  </a:lnTo>
                  <a:cubicBezTo>
                    <a:pt x="7588" y="1292"/>
                    <a:pt x="7533" y="1236"/>
                    <a:pt x="7463" y="1236"/>
                  </a:cubicBezTo>
                  <a:lnTo>
                    <a:pt x="7195" y="1236"/>
                  </a:lnTo>
                  <a:cubicBezTo>
                    <a:pt x="6562" y="484"/>
                    <a:pt x="5236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33"/>
            <p:cNvSpPr/>
            <p:nvPr/>
          </p:nvSpPr>
          <p:spPr>
            <a:xfrm>
              <a:off x="6921422" y="3309181"/>
              <a:ext cx="264278" cy="151047"/>
            </a:xfrm>
            <a:custGeom>
              <a:avLst/>
              <a:gdLst/>
              <a:ahLst/>
              <a:cxnLst/>
              <a:rect l="l" t="t" r="r" b="b"/>
              <a:pathLst>
                <a:path w="7338" h="4194" extrusionOk="0">
                  <a:moveTo>
                    <a:pt x="3667" y="1"/>
                  </a:moveTo>
                  <a:cubicBezTo>
                    <a:pt x="1642" y="1"/>
                    <a:pt x="0" y="940"/>
                    <a:pt x="0" y="2099"/>
                  </a:cubicBezTo>
                  <a:cubicBezTo>
                    <a:pt x="0" y="3254"/>
                    <a:pt x="1642" y="4193"/>
                    <a:pt x="3667" y="4193"/>
                  </a:cubicBezTo>
                  <a:cubicBezTo>
                    <a:pt x="5695" y="4193"/>
                    <a:pt x="7337" y="3254"/>
                    <a:pt x="7337" y="2099"/>
                  </a:cubicBezTo>
                  <a:cubicBezTo>
                    <a:pt x="7337" y="940"/>
                    <a:pt x="5695" y="1"/>
                    <a:pt x="366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33"/>
            <p:cNvSpPr/>
            <p:nvPr/>
          </p:nvSpPr>
          <p:spPr>
            <a:xfrm>
              <a:off x="6916884" y="3304679"/>
              <a:ext cx="273318" cy="160051"/>
            </a:xfrm>
            <a:custGeom>
              <a:avLst/>
              <a:gdLst/>
              <a:ahLst/>
              <a:cxnLst/>
              <a:rect l="l" t="t" r="r" b="b"/>
              <a:pathLst>
                <a:path w="7589" h="4444" extrusionOk="0">
                  <a:moveTo>
                    <a:pt x="3793" y="251"/>
                  </a:moveTo>
                  <a:cubicBezTo>
                    <a:pt x="5748" y="251"/>
                    <a:pt x="7338" y="1135"/>
                    <a:pt x="7338" y="2224"/>
                  </a:cubicBezTo>
                  <a:cubicBezTo>
                    <a:pt x="7338" y="3310"/>
                    <a:pt x="5748" y="4196"/>
                    <a:pt x="3793" y="4196"/>
                  </a:cubicBezTo>
                  <a:cubicBezTo>
                    <a:pt x="1841" y="4196"/>
                    <a:pt x="247" y="3310"/>
                    <a:pt x="247" y="2224"/>
                  </a:cubicBezTo>
                  <a:cubicBezTo>
                    <a:pt x="247" y="1135"/>
                    <a:pt x="1841" y="251"/>
                    <a:pt x="3793" y="251"/>
                  </a:cubicBezTo>
                  <a:close/>
                  <a:moveTo>
                    <a:pt x="3793" y="1"/>
                  </a:moveTo>
                  <a:cubicBezTo>
                    <a:pt x="1702" y="1"/>
                    <a:pt x="1" y="999"/>
                    <a:pt x="1" y="2224"/>
                  </a:cubicBezTo>
                  <a:cubicBezTo>
                    <a:pt x="1" y="3449"/>
                    <a:pt x="1702" y="4444"/>
                    <a:pt x="3793" y="4444"/>
                  </a:cubicBezTo>
                  <a:cubicBezTo>
                    <a:pt x="5888" y="4444"/>
                    <a:pt x="7588" y="3449"/>
                    <a:pt x="7588" y="2224"/>
                  </a:cubicBezTo>
                  <a:cubicBezTo>
                    <a:pt x="7588" y="999"/>
                    <a:pt x="5888" y="1"/>
                    <a:pt x="379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33"/>
            <p:cNvSpPr/>
            <p:nvPr/>
          </p:nvSpPr>
          <p:spPr>
            <a:xfrm>
              <a:off x="7513576" y="3425581"/>
              <a:ext cx="5798" cy="30901"/>
            </a:xfrm>
            <a:custGeom>
              <a:avLst/>
              <a:gdLst/>
              <a:ahLst/>
              <a:cxnLst/>
              <a:rect l="l" t="t" r="r" b="b"/>
              <a:pathLst>
                <a:path w="161" h="858" extrusionOk="0">
                  <a:moveTo>
                    <a:pt x="71" y="0"/>
                  </a:moveTo>
                  <a:cubicBezTo>
                    <a:pt x="67" y="0"/>
                    <a:pt x="63" y="0"/>
                    <a:pt x="59" y="1"/>
                  </a:cubicBezTo>
                  <a:cubicBezTo>
                    <a:pt x="24" y="4"/>
                    <a:pt x="0" y="36"/>
                    <a:pt x="3" y="67"/>
                  </a:cubicBezTo>
                  <a:cubicBezTo>
                    <a:pt x="3" y="71"/>
                    <a:pt x="35" y="325"/>
                    <a:pt x="18" y="794"/>
                  </a:cubicBezTo>
                  <a:cubicBezTo>
                    <a:pt x="18" y="829"/>
                    <a:pt x="45" y="857"/>
                    <a:pt x="80" y="857"/>
                  </a:cubicBezTo>
                  <a:cubicBezTo>
                    <a:pt x="115" y="857"/>
                    <a:pt x="143" y="833"/>
                    <a:pt x="143" y="798"/>
                  </a:cubicBezTo>
                  <a:cubicBezTo>
                    <a:pt x="160" y="318"/>
                    <a:pt x="129" y="64"/>
                    <a:pt x="129" y="54"/>
                  </a:cubicBezTo>
                  <a:cubicBezTo>
                    <a:pt x="123" y="23"/>
                    <a:pt x="100" y="0"/>
                    <a:pt x="71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33"/>
            <p:cNvSpPr/>
            <p:nvPr/>
          </p:nvSpPr>
          <p:spPr>
            <a:xfrm>
              <a:off x="6344033" y="3655932"/>
              <a:ext cx="300005" cy="202260"/>
            </a:xfrm>
            <a:custGeom>
              <a:avLst/>
              <a:gdLst/>
              <a:ahLst/>
              <a:cxnLst/>
              <a:rect l="l" t="t" r="r" b="b"/>
              <a:pathLst>
                <a:path w="8330" h="5616" extrusionOk="0">
                  <a:moveTo>
                    <a:pt x="2710" y="0"/>
                  </a:moveTo>
                  <a:lnTo>
                    <a:pt x="0" y="4453"/>
                  </a:lnTo>
                  <a:lnTo>
                    <a:pt x="6005" y="5616"/>
                  </a:lnTo>
                  <a:lnTo>
                    <a:pt x="8329" y="11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33"/>
            <p:cNvSpPr/>
            <p:nvPr/>
          </p:nvSpPr>
          <p:spPr>
            <a:xfrm>
              <a:off x="6339351" y="3651394"/>
              <a:ext cx="309297" cy="211336"/>
            </a:xfrm>
            <a:custGeom>
              <a:avLst/>
              <a:gdLst/>
              <a:ahLst/>
              <a:cxnLst/>
              <a:rect l="l" t="t" r="r" b="b"/>
              <a:pathLst>
                <a:path w="8588" h="5868" extrusionOk="0">
                  <a:moveTo>
                    <a:pt x="2902" y="265"/>
                  </a:moveTo>
                  <a:lnTo>
                    <a:pt x="8271" y="1375"/>
                  </a:lnTo>
                  <a:lnTo>
                    <a:pt x="6065" y="5602"/>
                  </a:lnTo>
                  <a:lnTo>
                    <a:pt x="328" y="4493"/>
                  </a:lnTo>
                  <a:lnTo>
                    <a:pt x="2902" y="265"/>
                  </a:lnTo>
                  <a:close/>
                  <a:moveTo>
                    <a:pt x="2838" y="0"/>
                  </a:moveTo>
                  <a:cubicBezTo>
                    <a:pt x="2796" y="0"/>
                    <a:pt x="2758" y="23"/>
                    <a:pt x="2735" y="60"/>
                  </a:cubicBezTo>
                  <a:lnTo>
                    <a:pt x="26" y="4514"/>
                  </a:lnTo>
                  <a:cubicBezTo>
                    <a:pt x="1" y="4548"/>
                    <a:pt x="1" y="4594"/>
                    <a:pt x="15" y="4628"/>
                  </a:cubicBezTo>
                  <a:cubicBezTo>
                    <a:pt x="32" y="4666"/>
                    <a:pt x="67" y="4694"/>
                    <a:pt x="105" y="4701"/>
                  </a:cubicBezTo>
                  <a:lnTo>
                    <a:pt x="6110" y="5863"/>
                  </a:lnTo>
                  <a:cubicBezTo>
                    <a:pt x="6117" y="5863"/>
                    <a:pt x="6125" y="5867"/>
                    <a:pt x="6135" y="5867"/>
                  </a:cubicBezTo>
                  <a:cubicBezTo>
                    <a:pt x="6180" y="5867"/>
                    <a:pt x="6221" y="5839"/>
                    <a:pt x="6242" y="5797"/>
                  </a:cubicBezTo>
                  <a:lnTo>
                    <a:pt x="8567" y="1344"/>
                  </a:lnTo>
                  <a:cubicBezTo>
                    <a:pt x="8584" y="1309"/>
                    <a:pt x="8588" y="1267"/>
                    <a:pt x="8570" y="1233"/>
                  </a:cubicBezTo>
                  <a:cubicBezTo>
                    <a:pt x="8553" y="1198"/>
                    <a:pt x="8522" y="1174"/>
                    <a:pt x="8483" y="1166"/>
                  </a:cubicBezTo>
                  <a:lnTo>
                    <a:pt x="2868" y="5"/>
                  </a:lnTo>
                  <a:cubicBezTo>
                    <a:pt x="2858" y="2"/>
                    <a:pt x="2848" y="0"/>
                    <a:pt x="283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33"/>
            <p:cNvSpPr/>
            <p:nvPr/>
          </p:nvSpPr>
          <p:spPr>
            <a:xfrm>
              <a:off x="6511394" y="3474489"/>
              <a:ext cx="285995" cy="209283"/>
            </a:xfrm>
            <a:custGeom>
              <a:avLst/>
              <a:gdLst/>
              <a:ahLst/>
              <a:cxnLst/>
              <a:rect l="l" t="t" r="r" b="b"/>
              <a:pathLst>
                <a:path w="7941" h="5811" extrusionOk="0">
                  <a:moveTo>
                    <a:pt x="2711" y="0"/>
                  </a:moveTo>
                  <a:lnTo>
                    <a:pt x="1" y="4067"/>
                  </a:lnTo>
                  <a:lnTo>
                    <a:pt x="5616" y="5811"/>
                  </a:lnTo>
                  <a:lnTo>
                    <a:pt x="7941" y="1743"/>
                  </a:lnTo>
                  <a:lnTo>
                    <a:pt x="2711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33"/>
            <p:cNvSpPr/>
            <p:nvPr/>
          </p:nvSpPr>
          <p:spPr>
            <a:xfrm>
              <a:off x="6506784" y="3470060"/>
              <a:ext cx="295359" cy="218251"/>
            </a:xfrm>
            <a:custGeom>
              <a:avLst/>
              <a:gdLst/>
              <a:ahLst/>
              <a:cxnLst/>
              <a:rect l="l" t="t" r="r" b="b"/>
              <a:pathLst>
                <a:path w="8201" h="6060" extrusionOk="0">
                  <a:moveTo>
                    <a:pt x="2892" y="272"/>
                  </a:moveTo>
                  <a:lnTo>
                    <a:pt x="7887" y="1936"/>
                  </a:lnTo>
                  <a:lnTo>
                    <a:pt x="5689" y="5788"/>
                  </a:lnTo>
                  <a:lnTo>
                    <a:pt x="324" y="4121"/>
                  </a:lnTo>
                  <a:lnTo>
                    <a:pt x="2892" y="272"/>
                  </a:lnTo>
                  <a:close/>
                  <a:moveTo>
                    <a:pt x="2845" y="0"/>
                  </a:moveTo>
                  <a:cubicBezTo>
                    <a:pt x="2804" y="0"/>
                    <a:pt x="2763" y="19"/>
                    <a:pt x="2738" y="54"/>
                  </a:cubicBezTo>
                  <a:lnTo>
                    <a:pt x="24" y="4124"/>
                  </a:lnTo>
                  <a:cubicBezTo>
                    <a:pt x="3" y="4155"/>
                    <a:pt x="0" y="4197"/>
                    <a:pt x="11" y="4232"/>
                  </a:cubicBezTo>
                  <a:cubicBezTo>
                    <a:pt x="24" y="4270"/>
                    <a:pt x="56" y="4298"/>
                    <a:pt x="90" y="4309"/>
                  </a:cubicBezTo>
                  <a:lnTo>
                    <a:pt x="5710" y="6052"/>
                  </a:lnTo>
                  <a:cubicBezTo>
                    <a:pt x="5720" y="6055"/>
                    <a:pt x="5734" y="6059"/>
                    <a:pt x="5744" y="6059"/>
                  </a:cubicBezTo>
                  <a:cubicBezTo>
                    <a:pt x="5789" y="6059"/>
                    <a:pt x="5831" y="6034"/>
                    <a:pt x="5852" y="5996"/>
                  </a:cubicBezTo>
                  <a:lnTo>
                    <a:pt x="8176" y="1929"/>
                  </a:lnTo>
                  <a:cubicBezTo>
                    <a:pt x="8197" y="1897"/>
                    <a:pt x="8201" y="1856"/>
                    <a:pt x="8186" y="1821"/>
                  </a:cubicBezTo>
                  <a:cubicBezTo>
                    <a:pt x="8173" y="1790"/>
                    <a:pt x="8145" y="1762"/>
                    <a:pt x="8110" y="1748"/>
                  </a:cubicBezTo>
                  <a:lnTo>
                    <a:pt x="2881" y="5"/>
                  </a:lnTo>
                  <a:cubicBezTo>
                    <a:pt x="2869" y="2"/>
                    <a:pt x="2857" y="0"/>
                    <a:pt x="28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33"/>
            <p:cNvSpPr/>
            <p:nvPr/>
          </p:nvSpPr>
          <p:spPr>
            <a:xfrm>
              <a:off x="6650879" y="3753497"/>
              <a:ext cx="272201" cy="160447"/>
            </a:xfrm>
            <a:custGeom>
              <a:avLst/>
              <a:gdLst/>
              <a:ahLst/>
              <a:cxnLst/>
              <a:rect l="l" t="t" r="r" b="b"/>
              <a:pathLst>
                <a:path w="7558" h="4455" extrusionOk="0">
                  <a:moveTo>
                    <a:pt x="4843" y="1"/>
                  </a:moveTo>
                  <a:lnTo>
                    <a:pt x="0" y="1358"/>
                  </a:lnTo>
                  <a:lnTo>
                    <a:pt x="1938" y="4455"/>
                  </a:lnTo>
                  <a:lnTo>
                    <a:pt x="7557" y="3101"/>
                  </a:lnTo>
                  <a:lnTo>
                    <a:pt x="4843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33"/>
            <p:cNvSpPr/>
            <p:nvPr/>
          </p:nvSpPr>
          <p:spPr>
            <a:xfrm>
              <a:off x="6646233" y="3749067"/>
              <a:ext cx="281457" cy="169415"/>
            </a:xfrm>
            <a:custGeom>
              <a:avLst/>
              <a:gdLst/>
              <a:ahLst/>
              <a:cxnLst/>
              <a:rect l="l" t="t" r="r" b="b"/>
              <a:pathLst>
                <a:path w="7815" h="4704" extrusionOk="0">
                  <a:moveTo>
                    <a:pt x="4931" y="263"/>
                  </a:moveTo>
                  <a:lnTo>
                    <a:pt x="7457" y="3151"/>
                  </a:lnTo>
                  <a:lnTo>
                    <a:pt x="2126" y="4438"/>
                  </a:lnTo>
                  <a:lnTo>
                    <a:pt x="324" y="1554"/>
                  </a:lnTo>
                  <a:lnTo>
                    <a:pt x="4931" y="263"/>
                  </a:lnTo>
                  <a:close/>
                  <a:moveTo>
                    <a:pt x="4976" y="1"/>
                  </a:moveTo>
                  <a:cubicBezTo>
                    <a:pt x="4964" y="1"/>
                    <a:pt x="4952" y="3"/>
                    <a:pt x="4941" y="6"/>
                  </a:cubicBezTo>
                  <a:lnTo>
                    <a:pt x="98" y="1360"/>
                  </a:lnTo>
                  <a:cubicBezTo>
                    <a:pt x="59" y="1370"/>
                    <a:pt x="28" y="1397"/>
                    <a:pt x="14" y="1436"/>
                  </a:cubicBezTo>
                  <a:cubicBezTo>
                    <a:pt x="1" y="1471"/>
                    <a:pt x="4" y="1513"/>
                    <a:pt x="25" y="1543"/>
                  </a:cubicBezTo>
                  <a:lnTo>
                    <a:pt x="1963" y="4644"/>
                  </a:lnTo>
                  <a:cubicBezTo>
                    <a:pt x="1987" y="4682"/>
                    <a:pt x="2026" y="4703"/>
                    <a:pt x="2067" y="4703"/>
                  </a:cubicBezTo>
                  <a:cubicBezTo>
                    <a:pt x="2077" y="4703"/>
                    <a:pt x="2088" y="4703"/>
                    <a:pt x="2095" y="4700"/>
                  </a:cubicBezTo>
                  <a:lnTo>
                    <a:pt x="7714" y="3343"/>
                  </a:lnTo>
                  <a:cubicBezTo>
                    <a:pt x="7755" y="3332"/>
                    <a:pt x="7791" y="3301"/>
                    <a:pt x="7801" y="3259"/>
                  </a:cubicBezTo>
                  <a:cubicBezTo>
                    <a:pt x="7815" y="3221"/>
                    <a:pt x="7804" y="3176"/>
                    <a:pt x="7776" y="3141"/>
                  </a:cubicBezTo>
                  <a:lnTo>
                    <a:pt x="5066" y="45"/>
                  </a:lnTo>
                  <a:cubicBezTo>
                    <a:pt x="5043" y="16"/>
                    <a:pt x="5010" y="1"/>
                    <a:pt x="497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33"/>
            <p:cNvSpPr/>
            <p:nvPr/>
          </p:nvSpPr>
          <p:spPr>
            <a:xfrm>
              <a:off x="7355183" y="1746172"/>
              <a:ext cx="714502" cy="1479100"/>
            </a:xfrm>
            <a:custGeom>
              <a:avLst/>
              <a:gdLst/>
              <a:ahLst/>
              <a:cxnLst/>
              <a:rect l="l" t="t" r="r" b="b"/>
              <a:pathLst>
                <a:path w="19839" h="41069" extrusionOk="0">
                  <a:moveTo>
                    <a:pt x="5626" y="1"/>
                  </a:moveTo>
                  <a:lnTo>
                    <a:pt x="2877" y="2043"/>
                  </a:lnTo>
                  <a:cubicBezTo>
                    <a:pt x="2877" y="2043"/>
                    <a:pt x="4218" y="4726"/>
                    <a:pt x="3261" y="7311"/>
                  </a:cubicBezTo>
                  <a:cubicBezTo>
                    <a:pt x="2301" y="9900"/>
                    <a:pt x="1" y="10665"/>
                    <a:pt x="1" y="13253"/>
                  </a:cubicBezTo>
                  <a:cubicBezTo>
                    <a:pt x="1" y="15838"/>
                    <a:pt x="2109" y="16990"/>
                    <a:pt x="3738" y="18809"/>
                  </a:cubicBezTo>
                  <a:cubicBezTo>
                    <a:pt x="5369" y="20629"/>
                    <a:pt x="4409" y="23409"/>
                    <a:pt x="2686" y="27719"/>
                  </a:cubicBezTo>
                  <a:cubicBezTo>
                    <a:pt x="1257" y="31289"/>
                    <a:pt x="2217" y="35906"/>
                    <a:pt x="5007" y="38561"/>
                  </a:cubicBezTo>
                  <a:cubicBezTo>
                    <a:pt x="6539" y="40016"/>
                    <a:pt x="8742" y="41069"/>
                    <a:pt x="10868" y="41069"/>
                  </a:cubicBezTo>
                  <a:cubicBezTo>
                    <a:pt x="12189" y="41069"/>
                    <a:pt x="13481" y="40663"/>
                    <a:pt x="14564" y="39695"/>
                  </a:cubicBezTo>
                  <a:cubicBezTo>
                    <a:pt x="17247" y="37301"/>
                    <a:pt x="15139" y="34041"/>
                    <a:pt x="14662" y="31742"/>
                  </a:cubicBezTo>
                  <a:cubicBezTo>
                    <a:pt x="14178" y="29431"/>
                    <a:pt x="17745" y="28569"/>
                    <a:pt x="18548" y="26648"/>
                  </a:cubicBezTo>
                  <a:cubicBezTo>
                    <a:pt x="19839" y="23559"/>
                    <a:pt x="18559" y="20723"/>
                    <a:pt x="16088" y="18712"/>
                  </a:cubicBezTo>
                  <a:cubicBezTo>
                    <a:pt x="14982" y="17815"/>
                    <a:pt x="13190" y="16437"/>
                    <a:pt x="13799" y="14784"/>
                  </a:cubicBezTo>
                  <a:cubicBezTo>
                    <a:pt x="14471" y="12964"/>
                    <a:pt x="15908" y="7694"/>
                    <a:pt x="13893" y="4343"/>
                  </a:cubicBezTo>
                  <a:cubicBezTo>
                    <a:pt x="11882" y="989"/>
                    <a:pt x="5626" y="1"/>
                    <a:pt x="562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33"/>
            <p:cNvSpPr/>
            <p:nvPr/>
          </p:nvSpPr>
          <p:spPr>
            <a:xfrm>
              <a:off x="7350826" y="1741743"/>
              <a:ext cx="719616" cy="1488176"/>
            </a:xfrm>
            <a:custGeom>
              <a:avLst/>
              <a:gdLst/>
              <a:ahLst/>
              <a:cxnLst/>
              <a:rect l="l" t="t" r="r" b="b"/>
              <a:pathLst>
                <a:path w="19981" h="41321" extrusionOk="0">
                  <a:moveTo>
                    <a:pt x="5779" y="256"/>
                  </a:moveTo>
                  <a:cubicBezTo>
                    <a:pt x="6377" y="358"/>
                    <a:pt x="12045" y="1422"/>
                    <a:pt x="13909" y="4528"/>
                  </a:cubicBezTo>
                  <a:cubicBezTo>
                    <a:pt x="16140" y="8244"/>
                    <a:pt x="14049" y="14198"/>
                    <a:pt x="13805" y="14866"/>
                  </a:cubicBezTo>
                  <a:cubicBezTo>
                    <a:pt x="13185" y="16546"/>
                    <a:pt x="14891" y="17927"/>
                    <a:pt x="16018" y="18842"/>
                  </a:cubicBezTo>
                  <a:lnTo>
                    <a:pt x="16129" y="18932"/>
                  </a:lnTo>
                  <a:cubicBezTo>
                    <a:pt x="18822" y="21121"/>
                    <a:pt x="19709" y="23960"/>
                    <a:pt x="18555" y="26723"/>
                  </a:cubicBezTo>
                  <a:cubicBezTo>
                    <a:pt x="18237" y="27481"/>
                    <a:pt x="17444" y="28090"/>
                    <a:pt x="16676" y="28677"/>
                  </a:cubicBezTo>
                  <a:cubicBezTo>
                    <a:pt x="15538" y="29551"/>
                    <a:pt x="14362" y="30452"/>
                    <a:pt x="14661" y="31892"/>
                  </a:cubicBezTo>
                  <a:cubicBezTo>
                    <a:pt x="14769" y="32417"/>
                    <a:pt x="14960" y="32981"/>
                    <a:pt x="15162" y="33583"/>
                  </a:cubicBezTo>
                  <a:cubicBezTo>
                    <a:pt x="15847" y="35619"/>
                    <a:pt x="16623" y="37925"/>
                    <a:pt x="14605" y="39728"/>
                  </a:cubicBezTo>
                  <a:cubicBezTo>
                    <a:pt x="13545" y="40672"/>
                    <a:pt x="12278" y="41073"/>
                    <a:pt x="10978" y="41073"/>
                  </a:cubicBezTo>
                  <a:cubicBezTo>
                    <a:pt x="8907" y="41073"/>
                    <a:pt x="6752" y="40055"/>
                    <a:pt x="5215" y="38593"/>
                  </a:cubicBezTo>
                  <a:cubicBezTo>
                    <a:pt x="2497" y="36012"/>
                    <a:pt x="1513" y="31409"/>
                    <a:pt x="2923" y="27887"/>
                  </a:cubicBezTo>
                  <a:cubicBezTo>
                    <a:pt x="4673" y="23508"/>
                    <a:pt x="5619" y="20711"/>
                    <a:pt x="3952" y="18849"/>
                  </a:cubicBezTo>
                  <a:cubicBezTo>
                    <a:pt x="3545" y="18397"/>
                    <a:pt x="3110" y="17983"/>
                    <a:pt x="2690" y="17586"/>
                  </a:cubicBezTo>
                  <a:cubicBezTo>
                    <a:pt x="1433" y="16396"/>
                    <a:pt x="247" y="15269"/>
                    <a:pt x="247" y="13376"/>
                  </a:cubicBezTo>
                  <a:cubicBezTo>
                    <a:pt x="247" y="11943"/>
                    <a:pt x="960" y="11101"/>
                    <a:pt x="1788" y="10127"/>
                  </a:cubicBezTo>
                  <a:cubicBezTo>
                    <a:pt x="2425" y="9379"/>
                    <a:pt x="3079" y="8606"/>
                    <a:pt x="3496" y="7479"/>
                  </a:cubicBezTo>
                  <a:cubicBezTo>
                    <a:pt x="4373" y="5113"/>
                    <a:pt x="3385" y="2712"/>
                    <a:pt x="3152" y="2205"/>
                  </a:cubicBezTo>
                  <a:lnTo>
                    <a:pt x="5779" y="256"/>
                  </a:lnTo>
                  <a:close/>
                  <a:moveTo>
                    <a:pt x="5744" y="0"/>
                  </a:moveTo>
                  <a:cubicBezTo>
                    <a:pt x="5719" y="0"/>
                    <a:pt x="5694" y="10"/>
                    <a:pt x="5675" y="24"/>
                  </a:cubicBezTo>
                  <a:lnTo>
                    <a:pt x="2923" y="2065"/>
                  </a:lnTo>
                  <a:cubicBezTo>
                    <a:pt x="2873" y="2100"/>
                    <a:pt x="2860" y="2166"/>
                    <a:pt x="2887" y="2222"/>
                  </a:cubicBezTo>
                  <a:cubicBezTo>
                    <a:pt x="2902" y="2246"/>
                    <a:pt x="4193" y="4883"/>
                    <a:pt x="3263" y="7392"/>
                  </a:cubicBezTo>
                  <a:cubicBezTo>
                    <a:pt x="2860" y="8481"/>
                    <a:pt x="2219" y="9236"/>
                    <a:pt x="1600" y="9967"/>
                  </a:cubicBezTo>
                  <a:cubicBezTo>
                    <a:pt x="776" y="10937"/>
                    <a:pt x="0" y="11852"/>
                    <a:pt x="0" y="13376"/>
                  </a:cubicBezTo>
                  <a:cubicBezTo>
                    <a:pt x="0" y="15377"/>
                    <a:pt x="1224" y="16539"/>
                    <a:pt x="2523" y="17767"/>
                  </a:cubicBezTo>
                  <a:cubicBezTo>
                    <a:pt x="2936" y="18160"/>
                    <a:pt x="3368" y="18571"/>
                    <a:pt x="3768" y="19016"/>
                  </a:cubicBezTo>
                  <a:cubicBezTo>
                    <a:pt x="5336" y="20769"/>
                    <a:pt x="4408" y="23504"/>
                    <a:pt x="2693" y="27797"/>
                  </a:cubicBezTo>
                  <a:cubicBezTo>
                    <a:pt x="1224" y="31465"/>
                    <a:pt x="2213" y="36081"/>
                    <a:pt x="5044" y="38774"/>
                  </a:cubicBezTo>
                  <a:cubicBezTo>
                    <a:pt x="6624" y="40274"/>
                    <a:pt x="8843" y="41321"/>
                    <a:pt x="10980" y="41321"/>
                  </a:cubicBezTo>
                  <a:cubicBezTo>
                    <a:pt x="12337" y="41321"/>
                    <a:pt x="13659" y="40900"/>
                    <a:pt x="14769" y="39911"/>
                  </a:cubicBezTo>
                  <a:cubicBezTo>
                    <a:pt x="16909" y="37998"/>
                    <a:pt x="16070" y="35507"/>
                    <a:pt x="15395" y="33503"/>
                  </a:cubicBezTo>
                  <a:cubicBezTo>
                    <a:pt x="15197" y="32912"/>
                    <a:pt x="15009" y="32351"/>
                    <a:pt x="14905" y="31840"/>
                  </a:cubicBezTo>
                  <a:cubicBezTo>
                    <a:pt x="14637" y="30556"/>
                    <a:pt x="15701" y="29739"/>
                    <a:pt x="16829" y="28876"/>
                  </a:cubicBezTo>
                  <a:cubicBezTo>
                    <a:pt x="17622" y="28267"/>
                    <a:pt x="18439" y="27637"/>
                    <a:pt x="18784" y="26820"/>
                  </a:cubicBezTo>
                  <a:cubicBezTo>
                    <a:pt x="19981" y="23950"/>
                    <a:pt x="19072" y="21003"/>
                    <a:pt x="16286" y="18738"/>
                  </a:cubicBezTo>
                  <a:lnTo>
                    <a:pt x="16175" y="18647"/>
                  </a:lnTo>
                  <a:cubicBezTo>
                    <a:pt x="15099" y="17777"/>
                    <a:pt x="13478" y="16462"/>
                    <a:pt x="14035" y="14952"/>
                  </a:cubicBezTo>
                  <a:cubicBezTo>
                    <a:pt x="14285" y="14274"/>
                    <a:pt x="16411" y="8217"/>
                    <a:pt x="14122" y="4400"/>
                  </a:cubicBezTo>
                  <a:cubicBezTo>
                    <a:pt x="12104" y="1036"/>
                    <a:pt x="6025" y="44"/>
                    <a:pt x="5765" y="3"/>
                  </a:cubicBezTo>
                  <a:cubicBezTo>
                    <a:pt x="5758" y="1"/>
                    <a:pt x="5751" y="0"/>
                    <a:pt x="57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33"/>
            <p:cNvSpPr/>
            <p:nvPr/>
          </p:nvSpPr>
          <p:spPr>
            <a:xfrm>
              <a:off x="7708020" y="1903701"/>
              <a:ext cx="220448" cy="896449"/>
            </a:xfrm>
            <a:custGeom>
              <a:avLst/>
              <a:gdLst/>
              <a:ahLst/>
              <a:cxnLst/>
              <a:rect l="l" t="t" r="r" b="b"/>
              <a:pathLst>
                <a:path w="6121" h="24891" extrusionOk="0">
                  <a:moveTo>
                    <a:pt x="1772" y="0"/>
                  </a:moveTo>
                  <a:lnTo>
                    <a:pt x="1623" y="195"/>
                  </a:lnTo>
                  <a:cubicBezTo>
                    <a:pt x="3181" y="1375"/>
                    <a:pt x="3810" y="3003"/>
                    <a:pt x="3501" y="5038"/>
                  </a:cubicBezTo>
                  <a:cubicBezTo>
                    <a:pt x="3171" y="7209"/>
                    <a:pt x="2294" y="8493"/>
                    <a:pt x="1587" y="9529"/>
                  </a:cubicBezTo>
                  <a:cubicBezTo>
                    <a:pt x="666" y="10876"/>
                    <a:pt x="1" y="11851"/>
                    <a:pt x="1430" y="13736"/>
                  </a:cubicBezTo>
                  <a:cubicBezTo>
                    <a:pt x="2398" y="15010"/>
                    <a:pt x="3327" y="15559"/>
                    <a:pt x="4075" y="16001"/>
                  </a:cubicBezTo>
                  <a:cubicBezTo>
                    <a:pt x="5185" y="16655"/>
                    <a:pt x="5856" y="17052"/>
                    <a:pt x="5599" y="19382"/>
                  </a:cubicBezTo>
                  <a:cubicBezTo>
                    <a:pt x="5167" y="23255"/>
                    <a:pt x="3773" y="24699"/>
                    <a:pt x="3758" y="24716"/>
                  </a:cubicBezTo>
                  <a:lnTo>
                    <a:pt x="3932" y="24890"/>
                  </a:lnTo>
                  <a:cubicBezTo>
                    <a:pt x="3991" y="24831"/>
                    <a:pt x="5404" y="23380"/>
                    <a:pt x="5843" y="19411"/>
                  </a:cubicBezTo>
                  <a:cubicBezTo>
                    <a:pt x="6121" y="16919"/>
                    <a:pt x="5355" y="16467"/>
                    <a:pt x="4200" y="15785"/>
                  </a:cubicBezTo>
                  <a:cubicBezTo>
                    <a:pt x="3473" y="15358"/>
                    <a:pt x="2565" y="14822"/>
                    <a:pt x="1626" y="13587"/>
                  </a:cubicBezTo>
                  <a:cubicBezTo>
                    <a:pt x="307" y="11843"/>
                    <a:pt x="864" y="11026"/>
                    <a:pt x="1790" y="9669"/>
                  </a:cubicBezTo>
                  <a:cubicBezTo>
                    <a:pt x="2509" y="8615"/>
                    <a:pt x="3407" y="7300"/>
                    <a:pt x="3748" y="5073"/>
                  </a:cubicBezTo>
                  <a:cubicBezTo>
                    <a:pt x="4152" y="2419"/>
                    <a:pt x="2896" y="850"/>
                    <a:pt x="177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33"/>
            <p:cNvSpPr/>
            <p:nvPr/>
          </p:nvSpPr>
          <p:spPr>
            <a:xfrm>
              <a:off x="7674706" y="1858935"/>
              <a:ext cx="53266" cy="26363"/>
            </a:xfrm>
            <a:custGeom>
              <a:avLst/>
              <a:gdLst/>
              <a:ahLst/>
              <a:cxnLst/>
              <a:rect l="l" t="t" r="r" b="b"/>
              <a:pathLst>
                <a:path w="1479" h="732" extrusionOk="0">
                  <a:moveTo>
                    <a:pt x="53" y="1"/>
                  </a:moveTo>
                  <a:lnTo>
                    <a:pt x="1" y="241"/>
                  </a:lnTo>
                  <a:cubicBezTo>
                    <a:pt x="7" y="245"/>
                    <a:pt x="616" y="373"/>
                    <a:pt x="1374" y="732"/>
                  </a:cubicBezTo>
                  <a:lnTo>
                    <a:pt x="1479" y="509"/>
                  </a:lnTo>
                  <a:cubicBezTo>
                    <a:pt x="693" y="137"/>
                    <a:pt x="77" y="5"/>
                    <a:pt x="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33"/>
            <p:cNvSpPr/>
            <p:nvPr/>
          </p:nvSpPr>
          <p:spPr>
            <a:xfrm>
              <a:off x="7630732" y="1910580"/>
              <a:ext cx="179571" cy="366561"/>
            </a:xfrm>
            <a:custGeom>
              <a:avLst/>
              <a:gdLst/>
              <a:ahLst/>
              <a:cxnLst/>
              <a:rect l="l" t="t" r="r" b="b"/>
              <a:pathLst>
                <a:path w="4986" h="10178" extrusionOk="0">
                  <a:moveTo>
                    <a:pt x="66" y="1"/>
                  </a:moveTo>
                  <a:lnTo>
                    <a:pt x="0" y="241"/>
                  </a:lnTo>
                  <a:cubicBezTo>
                    <a:pt x="32" y="248"/>
                    <a:pt x="3152" y="1139"/>
                    <a:pt x="4109" y="3696"/>
                  </a:cubicBezTo>
                  <a:cubicBezTo>
                    <a:pt x="4700" y="5268"/>
                    <a:pt x="3438" y="6702"/>
                    <a:pt x="2324" y="7965"/>
                  </a:cubicBezTo>
                  <a:cubicBezTo>
                    <a:pt x="1611" y="8779"/>
                    <a:pt x="992" y="9478"/>
                    <a:pt x="904" y="10143"/>
                  </a:cubicBezTo>
                  <a:lnTo>
                    <a:pt x="1148" y="10178"/>
                  </a:lnTo>
                  <a:cubicBezTo>
                    <a:pt x="1228" y="9586"/>
                    <a:pt x="1851" y="8879"/>
                    <a:pt x="2512" y="8128"/>
                  </a:cubicBezTo>
                  <a:cubicBezTo>
                    <a:pt x="3671" y="6813"/>
                    <a:pt x="4986" y="5320"/>
                    <a:pt x="4342" y="3609"/>
                  </a:cubicBezTo>
                  <a:cubicBezTo>
                    <a:pt x="3337" y="933"/>
                    <a:pt x="199" y="39"/>
                    <a:pt x="6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33"/>
            <p:cNvSpPr/>
            <p:nvPr/>
          </p:nvSpPr>
          <p:spPr>
            <a:xfrm>
              <a:off x="7217103" y="2651226"/>
              <a:ext cx="621295" cy="818909"/>
            </a:xfrm>
            <a:custGeom>
              <a:avLst/>
              <a:gdLst/>
              <a:ahLst/>
              <a:cxnLst/>
              <a:rect l="l" t="t" r="r" b="b"/>
              <a:pathLst>
                <a:path w="17251" h="22738" extrusionOk="0">
                  <a:moveTo>
                    <a:pt x="6326" y="1"/>
                  </a:moveTo>
                  <a:cubicBezTo>
                    <a:pt x="1472" y="3191"/>
                    <a:pt x="290" y="12467"/>
                    <a:pt x="1" y="16795"/>
                  </a:cubicBezTo>
                  <a:lnTo>
                    <a:pt x="11377" y="22737"/>
                  </a:lnTo>
                  <a:cubicBezTo>
                    <a:pt x="11332" y="21221"/>
                    <a:pt x="11312" y="19196"/>
                    <a:pt x="11405" y="17056"/>
                  </a:cubicBezTo>
                  <a:cubicBezTo>
                    <a:pt x="11596" y="12648"/>
                    <a:pt x="16868" y="6806"/>
                    <a:pt x="17059" y="5752"/>
                  </a:cubicBezTo>
                  <a:cubicBezTo>
                    <a:pt x="17250" y="4698"/>
                    <a:pt x="16770" y="4507"/>
                    <a:pt x="16770" y="4507"/>
                  </a:cubicBezTo>
                  <a:lnTo>
                    <a:pt x="6326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33"/>
            <p:cNvSpPr/>
            <p:nvPr/>
          </p:nvSpPr>
          <p:spPr>
            <a:xfrm>
              <a:off x="7212601" y="2646832"/>
              <a:ext cx="630695" cy="827805"/>
            </a:xfrm>
            <a:custGeom>
              <a:avLst/>
              <a:gdLst/>
              <a:ahLst/>
              <a:cxnLst/>
              <a:rect l="l" t="t" r="r" b="b"/>
              <a:pathLst>
                <a:path w="17512" h="22985" extrusionOk="0">
                  <a:moveTo>
                    <a:pt x="6465" y="266"/>
                  </a:moveTo>
                  <a:lnTo>
                    <a:pt x="16846" y="4740"/>
                  </a:lnTo>
                  <a:cubicBezTo>
                    <a:pt x="16850" y="4744"/>
                    <a:pt x="17229" y="4927"/>
                    <a:pt x="17062" y="5850"/>
                  </a:cubicBezTo>
                  <a:cubicBezTo>
                    <a:pt x="17007" y="6142"/>
                    <a:pt x="16471" y="6918"/>
                    <a:pt x="15796" y="7899"/>
                  </a:cubicBezTo>
                  <a:cubicBezTo>
                    <a:pt x="14205" y="10206"/>
                    <a:pt x="11541" y="14064"/>
                    <a:pt x="11405" y="17174"/>
                  </a:cubicBezTo>
                  <a:cubicBezTo>
                    <a:pt x="11332" y="18897"/>
                    <a:pt x="11321" y="20737"/>
                    <a:pt x="11374" y="22650"/>
                  </a:cubicBezTo>
                  <a:lnTo>
                    <a:pt x="254" y="16844"/>
                  </a:lnTo>
                  <a:cubicBezTo>
                    <a:pt x="526" y="12857"/>
                    <a:pt x="1674" y="3477"/>
                    <a:pt x="6465" y="266"/>
                  </a:cubicBezTo>
                  <a:close/>
                  <a:moveTo>
                    <a:pt x="6452" y="1"/>
                  </a:moveTo>
                  <a:cubicBezTo>
                    <a:pt x="6428" y="1"/>
                    <a:pt x="6405" y="8"/>
                    <a:pt x="6385" y="22"/>
                  </a:cubicBezTo>
                  <a:cubicBezTo>
                    <a:pt x="1420" y="3278"/>
                    <a:pt x="268" y="12916"/>
                    <a:pt x="4" y="16906"/>
                  </a:cubicBezTo>
                  <a:cubicBezTo>
                    <a:pt x="0" y="16956"/>
                    <a:pt x="25" y="17004"/>
                    <a:pt x="70" y="17025"/>
                  </a:cubicBezTo>
                  <a:lnTo>
                    <a:pt x="11443" y="22971"/>
                  </a:lnTo>
                  <a:cubicBezTo>
                    <a:pt x="11464" y="22978"/>
                    <a:pt x="11482" y="22984"/>
                    <a:pt x="11502" y="22984"/>
                  </a:cubicBezTo>
                  <a:cubicBezTo>
                    <a:pt x="11523" y="22984"/>
                    <a:pt x="11548" y="22978"/>
                    <a:pt x="11568" y="22963"/>
                  </a:cubicBezTo>
                  <a:cubicBezTo>
                    <a:pt x="11604" y="22943"/>
                    <a:pt x="11628" y="22901"/>
                    <a:pt x="11624" y="22856"/>
                  </a:cubicBezTo>
                  <a:cubicBezTo>
                    <a:pt x="11568" y="20873"/>
                    <a:pt x="11575" y="18963"/>
                    <a:pt x="11655" y="17185"/>
                  </a:cubicBezTo>
                  <a:cubicBezTo>
                    <a:pt x="11784" y="14144"/>
                    <a:pt x="14422" y="10324"/>
                    <a:pt x="15997" y="8042"/>
                  </a:cubicBezTo>
                  <a:cubicBezTo>
                    <a:pt x="16749" y="6957"/>
                    <a:pt x="17243" y="6239"/>
                    <a:pt x="17306" y="5895"/>
                  </a:cubicBezTo>
                  <a:cubicBezTo>
                    <a:pt x="17511" y="4754"/>
                    <a:pt x="16965" y="4521"/>
                    <a:pt x="16944" y="4514"/>
                  </a:cubicBezTo>
                  <a:lnTo>
                    <a:pt x="6502" y="12"/>
                  </a:lnTo>
                  <a:cubicBezTo>
                    <a:pt x="6487" y="4"/>
                    <a:pt x="6469" y="1"/>
                    <a:pt x="645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33"/>
            <p:cNvSpPr/>
            <p:nvPr/>
          </p:nvSpPr>
          <p:spPr>
            <a:xfrm>
              <a:off x="7623817" y="2821576"/>
              <a:ext cx="173736" cy="300437"/>
            </a:xfrm>
            <a:custGeom>
              <a:avLst/>
              <a:gdLst/>
              <a:ahLst/>
              <a:cxnLst/>
              <a:rect l="l" t="t" r="r" b="b"/>
              <a:pathLst>
                <a:path w="4824" h="8342" extrusionOk="0">
                  <a:moveTo>
                    <a:pt x="4344" y="0"/>
                  </a:moveTo>
                  <a:cubicBezTo>
                    <a:pt x="4323" y="0"/>
                    <a:pt x="4304" y="10"/>
                    <a:pt x="4290" y="30"/>
                  </a:cubicBezTo>
                  <a:cubicBezTo>
                    <a:pt x="4274" y="59"/>
                    <a:pt x="4284" y="96"/>
                    <a:pt x="4311" y="114"/>
                  </a:cubicBezTo>
                  <a:cubicBezTo>
                    <a:pt x="4315" y="117"/>
                    <a:pt x="4629" y="316"/>
                    <a:pt x="4666" y="657"/>
                  </a:cubicBezTo>
                  <a:cubicBezTo>
                    <a:pt x="4698" y="907"/>
                    <a:pt x="4573" y="1172"/>
                    <a:pt x="4301" y="1443"/>
                  </a:cubicBezTo>
                  <a:cubicBezTo>
                    <a:pt x="3404" y="2341"/>
                    <a:pt x="992" y="6081"/>
                    <a:pt x="15" y="8255"/>
                  </a:cubicBezTo>
                  <a:cubicBezTo>
                    <a:pt x="1" y="8287"/>
                    <a:pt x="15" y="8325"/>
                    <a:pt x="46" y="8339"/>
                  </a:cubicBezTo>
                  <a:cubicBezTo>
                    <a:pt x="53" y="8342"/>
                    <a:pt x="60" y="8342"/>
                    <a:pt x="70" y="8342"/>
                  </a:cubicBezTo>
                  <a:cubicBezTo>
                    <a:pt x="94" y="8342"/>
                    <a:pt x="115" y="8329"/>
                    <a:pt x="126" y="8308"/>
                  </a:cubicBezTo>
                  <a:cubicBezTo>
                    <a:pt x="1101" y="6143"/>
                    <a:pt x="3497" y="2421"/>
                    <a:pt x="4388" y="1530"/>
                  </a:cubicBezTo>
                  <a:cubicBezTo>
                    <a:pt x="4687" y="1231"/>
                    <a:pt x="4823" y="931"/>
                    <a:pt x="4791" y="643"/>
                  </a:cubicBezTo>
                  <a:cubicBezTo>
                    <a:pt x="4746" y="242"/>
                    <a:pt x="4391" y="20"/>
                    <a:pt x="4378" y="10"/>
                  </a:cubicBezTo>
                  <a:cubicBezTo>
                    <a:pt x="4367" y="3"/>
                    <a:pt x="4355" y="0"/>
                    <a:pt x="434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33"/>
            <p:cNvSpPr/>
            <p:nvPr/>
          </p:nvSpPr>
          <p:spPr>
            <a:xfrm>
              <a:off x="7580744" y="3157018"/>
              <a:ext cx="32377" cy="253221"/>
            </a:xfrm>
            <a:custGeom>
              <a:avLst/>
              <a:gdLst/>
              <a:ahLst/>
              <a:cxnLst/>
              <a:rect l="l" t="t" r="r" b="b"/>
              <a:pathLst>
                <a:path w="899" h="7031" extrusionOk="0">
                  <a:moveTo>
                    <a:pt x="828" y="1"/>
                  </a:moveTo>
                  <a:cubicBezTo>
                    <a:pt x="804" y="1"/>
                    <a:pt x="783" y="14"/>
                    <a:pt x="773" y="37"/>
                  </a:cubicBezTo>
                  <a:cubicBezTo>
                    <a:pt x="762" y="55"/>
                    <a:pt x="0" y="1825"/>
                    <a:pt x="108" y="3572"/>
                  </a:cubicBezTo>
                  <a:cubicBezTo>
                    <a:pt x="216" y="5305"/>
                    <a:pt x="219" y="6950"/>
                    <a:pt x="219" y="6968"/>
                  </a:cubicBezTo>
                  <a:cubicBezTo>
                    <a:pt x="219" y="7002"/>
                    <a:pt x="247" y="7031"/>
                    <a:pt x="278" y="7031"/>
                  </a:cubicBezTo>
                  <a:cubicBezTo>
                    <a:pt x="314" y="7031"/>
                    <a:pt x="341" y="7002"/>
                    <a:pt x="341" y="6968"/>
                  </a:cubicBezTo>
                  <a:cubicBezTo>
                    <a:pt x="341" y="6950"/>
                    <a:pt x="341" y="5301"/>
                    <a:pt x="233" y="3565"/>
                  </a:cubicBezTo>
                  <a:cubicBezTo>
                    <a:pt x="126" y="1850"/>
                    <a:pt x="877" y="107"/>
                    <a:pt x="884" y="89"/>
                  </a:cubicBezTo>
                  <a:cubicBezTo>
                    <a:pt x="898" y="58"/>
                    <a:pt x="884" y="20"/>
                    <a:pt x="852" y="6"/>
                  </a:cubicBezTo>
                  <a:cubicBezTo>
                    <a:pt x="844" y="2"/>
                    <a:pt x="836" y="1"/>
                    <a:pt x="82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33"/>
            <p:cNvSpPr/>
            <p:nvPr/>
          </p:nvSpPr>
          <p:spPr>
            <a:xfrm>
              <a:off x="6845611" y="1955167"/>
              <a:ext cx="700600" cy="1371883"/>
            </a:xfrm>
            <a:custGeom>
              <a:avLst/>
              <a:gdLst/>
              <a:ahLst/>
              <a:cxnLst/>
              <a:rect l="l" t="t" r="r" b="b"/>
              <a:pathLst>
                <a:path w="19453" h="38092" extrusionOk="0">
                  <a:moveTo>
                    <a:pt x="14386" y="1"/>
                  </a:moveTo>
                  <a:lnTo>
                    <a:pt x="9505" y="2949"/>
                  </a:lnTo>
                  <a:cubicBezTo>
                    <a:pt x="9505" y="2949"/>
                    <a:pt x="8952" y="5621"/>
                    <a:pt x="8398" y="6263"/>
                  </a:cubicBezTo>
                  <a:cubicBezTo>
                    <a:pt x="7846" y="6911"/>
                    <a:pt x="3333" y="7829"/>
                    <a:pt x="2042" y="9489"/>
                  </a:cubicBezTo>
                  <a:cubicBezTo>
                    <a:pt x="755" y="11148"/>
                    <a:pt x="1214" y="16214"/>
                    <a:pt x="1214" y="16489"/>
                  </a:cubicBezTo>
                  <a:cubicBezTo>
                    <a:pt x="1214" y="16768"/>
                    <a:pt x="292" y="20542"/>
                    <a:pt x="755" y="21739"/>
                  </a:cubicBezTo>
                  <a:cubicBezTo>
                    <a:pt x="1214" y="22939"/>
                    <a:pt x="1767" y="25518"/>
                    <a:pt x="1399" y="26989"/>
                  </a:cubicBezTo>
                  <a:cubicBezTo>
                    <a:pt x="1207" y="27755"/>
                    <a:pt x="570" y="29362"/>
                    <a:pt x="0" y="30733"/>
                  </a:cubicBezTo>
                  <a:lnTo>
                    <a:pt x="14083" y="38091"/>
                  </a:lnTo>
                  <a:cubicBezTo>
                    <a:pt x="14070" y="35159"/>
                    <a:pt x="14108" y="30531"/>
                    <a:pt x="14480" y="29661"/>
                  </a:cubicBezTo>
                  <a:cubicBezTo>
                    <a:pt x="15030" y="28374"/>
                    <a:pt x="19452" y="16214"/>
                    <a:pt x="19177" y="13449"/>
                  </a:cubicBezTo>
                  <a:cubicBezTo>
                    <a:pt x="18899" y="10686"/>
                    <a:pt x="13558" y="6727"/>
                    <a:pt x="13558" y="6727"/>
                  </a:cubicBezTo>
                  <a:lnTo>
                    <a:pt x="143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33"/>
            <p:cNvSpPr/>
            <p:nvPr/>
          </p:nvSpPr>
          <p:spPr>
            <a:xfrm>
              <a:off x="6840569" y="1950737"/>
              <a:ext cx="710252" cy="1380707"/>
            </a:xfrm>
            <a:custGeom>
              <a:avLst/>
              <a:gdLst/>
              <a:ahLst/>
              <a:cxnLst/>
              <a:rect l="l" t="t" r="r" b="b"/>
              <a:pathLst>
                <a:path w="19721" h="38337" extrusionOk="0">
                  <a:moveTo>
                    <a:pt x="14373" y="361"/>
                  </a:moveTo>
                  <a:lnTo>
                    <a:pt x="13576" y="6832"/>
                  </a:lnTo>
                  <a:cubicBezTo>
                    <a:pt x="13569" y="6877"/>
                    <a:pt x="13587" y="6923"/>
                    <a:pt x="13625" y="6947"/>
                  </a:cubicBezTo>
                  <a:cubicBezTo>
                    <a:pt x="13677" y="6989"/>
                    <a:pt x="18924" y="10910"/>
                    <a:pt x="19191" y="13585"/>
                  </a:cubicBezTo>
                  <a:cubicBezTo>
                    <a:pt x="19470" y="16344"/>
                    <a:pt x="15051" y="28462"/>
                    <a:pt x="14505" y="29736"/>
                  </a:cubicBezTo>
                  <a:cubicBezTo>
                    <a:pt x="14147" y="30574"/>
                    <a:pt x="14085" y="34648"/>
                    <a:pt x="14098" y="38009"/>
                  </a:cubicBezTo>
                  <a:lnTo>
                    <a:pt x="300" y="30797"/>
                  </a:lnTo>
                  <a:cubicBezTo>
                    <a:pt x="1044" y="28994"/>
                    <a:pt x="1504" y="27767"/>
                    <a:pt x="1661" y="27144"/>
                  </a:cubicBezTo>
                  <a:cubicBezTo>
                    <a:pt x="2019" y="25707"/>
                    <a:pt x="1514" y="23128"/>
                    <a:pt x="1009" y="21821"/>
                  </a:cubicBezTo>
                  <a:cubicBezTo>
                    <a:pt x="662" y="20915"/>
                    <a:pt x="1155" y="18348"/>
                    <a:pt x="1368" y="17249"/>
                  </a:cubicBezTo>
                  <a:cubicBezTo>
                    <a:pt x="1444" y="16859"/>
                    <a:pt x="1479" y="16682"/>
                    <a:pt x="1479" y="16612"/>
                  </a:cubicBezTo>
                  <a:cubicBezTo>
                    <a:pt x="1479" y="16584"/>
                    <a:pt x="1473" y="16508"/>
                    <a:pt x="1465" y="16390"/>
                  </a:cubicBezTo>
                  <a:cubicBezTo>
                    <a:pt x="1205" y="12054"/>
                    <a:pt x="1765" y="10353"/>
                    <a:pt x="2279" y="9689"/>
                  </a:cubicBezTo>
                  <a:cubicBezTo>
                    <a:pt x="3059" y="8687"/>
                    <a:pt x="5126" y="7931"/>
                    <a:pt x="6635" y="7382"/>
                  </a:cubicBezTo>
                  <a:cubicBezTo>
                    <a:pt x="7662" y="7009"/>
                    <a:pt x="8403" y="6738"/>
                    <a:pt x="8633" y="6467"/>
                  </a:cubicBezTo>
                  <a:cubicBezTo>
                    <a:pt x="9161" y="5851"/>
                    <a:pt x="9669" y="3541"/>
                    <a:pt x="9753" y="3151"/>
                  </a:cubicBezTo>
                  <a:lnTo>
                    <a:pt x="14373" y="361"/>
                  </a:lnTo>
                  <a:close/>
                  <a:moveTo>
                    <a:pt x="14526" y="0"/>
                  </a:moveTo>
                  <a:cubicBezTo>
                    <a:pt x="14504" y="0"/>
                    <a:pt x="14482" y="6"/>
                    <a:pt x="14464" y="20"/>
                  </a:cubicBezTo>
                  <a:lnTo>
                    <a:pt x="9579" y="2967"/>
                  </a:lnTo>
                  <a:cubicBezTo>
                    <a:pt x="9551" y="2984"/>
                    <a:pt x="9530" y="3012"/>
                    <a:pt x="9523" y="3046"/>
                  </a:cubicBezTo>
                  <a:cubicBezTo>
                    <a:pt x="9516" y="3075"/>
                    <a:pt x="8970" y="5694"/>
                    <a:pt x="8445" y="6307"/>
                  </a:cubicBezTo>
                  <a:cubicBezTo>
                    <a:pt x="8257" y="6526"/>
                    <a:pt x="7429" y="6829"/>
                    <a:pt x="6552" y="7149"/>
                  </a:cubicBezTo>
                  <a:cubicBezTo>
                    <a:pt x="4927" y="7740"/>
                    <a:pt x="2909" y="8478"/>
                    <a:pt x="2085" y="9535"/>
                  </a:cubicBezTo>
                  <a:cubicBezTo>
                    <a:pt x="1542" y="10235"/>
                    <a:pt x="951" y="11992"/>
                    <a:pt x="1218" y="16406"/>
                  </a:cubicBezTo>
                  <a:cubicBezTo>
                    <a:pt x="1226" y="16515"/>
                    <a:pt x="1229" y="16588"/>
                    <a:pt x="1229" y="16612"/>
                  </a:cubicBezTo>
                  <a:cubicBezTo>
                    <a:pt x="1229" y="16661"/>
                    <a:pt x="1180" y="16925"/>
                    <a:pt x="1124" y="17204"/>
                  </a:cubicBezTo>
                  <a:cubicBezTo>
                    <a:pt x="892" y="18415"/>
                    <a:pt x="404" y="20936"/>
                    <a:pt x="776" y="21907"/>
                  </a:cubicBezTo>
                  <a:cubicBezTo>
                    <a:pt x="1271" y="23184"/>
                    <a:pt x="1765" y="25696"/>
                    <a:pt x="1417" y="27084"/>
                  </a:cubicBezTo>
                  <a:cubicBezTo>
                    <a:pt x="1264" y="27697"/>
                    <a:pt x="784" y="28984"/>
                    <a:pt x="25" y="30807"/>
                  </a:cubicBezTo>
                  <a:cubicBezTo>
                    <a:pt x="1" y="30866"/>
                    <a:pt x="25" y="30935"/>
                    <a:pt x="84" y="30964"/>
                  </a:cubicBezTo>
                  <a:lnTo>
                    <a:pt x="14165" y="38322"/>
                  </a:lnTo>
                  <a:cubicBezTo>
                    <a:pt x="14186" y="38333"/>
                    <a:pt x="14202" y="38336"/>
                    <a:pt x="14223" y="38336"/>
                  </a:cubicBezTo>
                  <a:cubicBezTo>
                    <a:pt x="14244" y="38336"/>
                    <a:pt x="14269" y="38329"/>
                    <a:pt x="14286" y="38319"/>
                  </a:cubicBezTo>
                  <a:cubicBezTo>
                    <a:pt x="14324" y="38294"/>
                    <a:pt x="14348" y="38256"/>
                    <a:pt x="14348" y="38211"/>
                  </a:cubicBezTo>
                  <a:cubicBezTo>
                    <a:pt x="14324" y="33445"/>
                    <a:pt x="14460" y="30470"/>
                    <a:pt x="14732" y="29833"/>
                  </a:cubicBezTo>
                  <a:cubicBezTo>
                    <a:pt x="15281" y="28552"/>
                    <a:pt x="19721" y="16358"/>
                    <a:pt x="19439" y="13561"/>
                  </a:cubicBezTo>
                  <a:cubicBezTo>
                    <a:pt x="19175" y="10900"/>
                    <a:pt x="14443" y="7253"/>
                    <a:pt x="13831" y="6794"/>
                  </a:cubicBezTo>
                  <a:lnTo>
                    <a:pt x="14648" y="138"/>
                  </a:lnTo>
                  <a:cubicBezTo>
                    <a:pt x="14655" y="93"/>
                    <a:pt x="14634" y="48"/>
                    <a:pt x="14596" y="20"/>
                  </a:cubicBezTo>
                  <a:cubicBezTo>
                    <a:pt x="14574" y="7"/>
                    <a:pt x="14550" y="0"/>
                    <a:pt x="1452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33"/>
            <p:cNvSpPr/>
            <p:nvPr/>
          </p:nvSpPr>
          <p:spPr>
            <a:xfrm>
              <a:off x="7178531" y="2002814"/>
              <a:ext cx="211120" cy="278828"/>
            </a:xfrm>
            <a:custGeom>
              <a:avLst/>
              <a:gdLst/>
              <a:ahLst/>
              <a:cxnLst/>
              <a:rect l="l" t="t" r="r" b="b"/>
              <a:pathLst>
                <a:path w="5862" h="7742" extrusionOk="0">
                  <a:moveTo>
                    <a:pt x="4853" y="1"/>
                  </a:moveTo>
                  <a:lnTo>
                    <a:pt x="4853" y="1"/>
                  </a:lnTo>
                  <a:cubicBezTo>
                    <a:pt x="3440" y="964"/>
                    <a:pt x="1659" y="1966"/>
                    <a:pt x="212" y="2394"/>
                  </a:cubicBezTo>
                  <a:cubicBezTo>
                    <a:pt x="153" y="2634"/>
                    <a:pt x="80" y="2912"/>
                    <a:pt x="0" y="3198"/>
                  </a:cubicBezTo>
                  <a:cubicBezTo>
                    <a:pt x="278" y="3170"/>
                    <a:pt x="588" y="3129"/>
                    <a:pt x="929" y="3069"/>
                  </a:cubicBezTo>
                  <a:cubicBezTo>
                    <a:pt x="2790" y="2742"/>
                    <a:pt x="3778" y="2085"/>
                    <a:pt x="3779" y="2085"/>
                  </a:cubicBezTo>
                  <a:lnTo>
                    <a:pt x="3779" y="2085"/>
                  </a:lnTo>
                  <a:lnTo>
                    <a:pt x="2790" y="6249"/>
                  </a:lnTo>
                  <a:cubicBezTo>
                    <a:pt x="2790" y="6249"/>
                    <a:pt x="3747" y="6809"/>
                    <a:pt x="4933" y="7742"/>
                  </a:cubicBezTo>
                  <a:cubicBezTo>
                    <a:pt x="5295" y="7411"/>
                    <a:pt x="5608" y="7098"/>
                    <a:pt x="5862" y="6830"/>
                  </a:cubicBezTo>
                  <a:cubicBezTo>
                    <a:pt x="4961" y="6040"/>
                    <a:pt x="4259" y="5515"/>
                    <a:pt x="4241" y="5501"/>
                  </a:cubicBezTo>
                  <a:cubicBezTo>
                    <a:pt x="4203" y="5477"/>
                    <a:pt x="4185" y="5431"/>
                    <a:pt x="4192" y="5386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33"/>
            <p:cNvSpPr/>
            <p:nvPr/>
          </p:nvSpPr>
          <p:spPr>
            <a:xfrm>
              <a:off x="6845611" y="2217211"/>
              <a:ext cx="700600" cy="1109838"/>
            </a:xfrm>
            <a:custGeom>
              <a:avLst/>
              <a:gdLst/>
              <a:ahLst/>
              <a:cxnLst/>
              <a:rect l="l" t="t" r="r" b="b"/>
              <a:pathLst>
                <a:path w="19453" h="30816" extrusionOk="0">
                  <a:moveTo>
                    <a:pt x="6088" y="0"/>
                  </a:moveTo>
                  <a:cubicBezTo>
                    <a:pt x="4585" y="553"/>
                    <a:pt x="2783" y="1263"/>
                    <a:pt x="2042" y="2213"/>
                  </a:cubicBezTo>
                  <a:cubicBezTo>
                    <a:pt x="755" y="3872"/>
                    <a:pt x="1214" y="8938"/>
                    <a:pt x="1214" y="9213"/>
                  </a:cubicBezTo>
                  <a:cubicBezTo>
                    <a:pt x="1214" y="9492"/>
                    <a:pt x="292" y="13266"/>
                    <a:pt x="755" y="14463"/>
                  </a:cubicBezTo>
                  <a:cubicBezTo>
                    <a:pt x="1214" y="15663"/>
                    <a:pt x="1767" y="18242"/>
                    <a:pt x="1399" y="19713"/>
                  </a:cubicBezTo>
                  <a:cubicBezTo>
                    <a:pt x="1207" y="20479"/>
                    <a:pt x="570" y="22086"/>
                    <a:pt x="0" y="23457"/>
                  </a:cubicBezTo>
                  <a:lnTo>
                    <a:pt x="14083" y="30815"/>
                  </a:lnTo>
                  <a:cubicBezTo>
                    <a:pt x="14070" y="27883"/>
                    <a:pt x="14108" y="23255"/>
                    <a:pt x="14480" y="22385"/>
                  </a:cubicBezTo>
                  <a:cubicBezTo>
                    <a:pt x="15030" y="21098"/>
                    <a:pt x="19452" y="8938"/>
                    <a:pt x="19177" y="6173"/>
                  </a:cubicBezTo>
                  <a:cubicBezTo>
                    <a:pt x="19003" y="4453"/>
                    <a:pt x="16874" y="2272"/>
                    <a:pt x="15284" y="870"/>
                  </a:cubicBezTo>
                  <a:cubicBezTo>
                    <a:pt x="13994" y="2235"/>
                    <a:pt x="11450" y="4582"/>
                    <a:pt x="9209" y="4582"/>
                  </a:cubicBezTo>
                  <a:cubicBezTo>
                    <a:pt x="8736" y="4582"/>
                    <a:pt x="8277" y="4478"/>
                    <a:pt x="7846" y="4238"/>
                  </a:cubicBezTo>
                  <a:cubicBezTo>
                    <a:pt x="5629" y="3006"/>
                    <a:pt x="5758" y="1117"/>
                    <a:pt x="60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33"/>
            <p:cNvSpPr/>
            <p:nvPr/>
          </p:nvSpPr>
          <p:spPr>
            <a:xfrm>
              <a:off x="6840569" y="2212781"/>
              <a:ext cx="710252" cy="1118662"/>
            </a:xfrm>
            <a:custGeom>
              <a:avLst/>
              <a:gdLst/>
              <a:ahLst/>
              <a:cxnLst/>
              <a:rect l="l" t="t" r="r" b="b"/>
              <a:pathLst>
                <a:path w="19721" h="31061" extrusionOk="0">
                  <a:moveTo>
                    <a:pt x="6048" y="321"/>
                  </a:moveTo>
                  <a:lnTo>
                    <a:pt x="6048" y="321"/>
                  </a:lnTo>
                  <a:cubicBezTo>
                    <a:pt x="5776" y="1442"/>
                    <a:pt x="5762" y="3269"/>
                    <a:pt x="7926" y="4472"/>
                  </a:cubicBezTo>
                  <a:cubicBezTo>
                    <a:pt x="8381" y="4724"/>
                    <a:pt x="8863" y="4834"/>
                    <a:pt x="9357" y="4834"/>
                  </a:cubicBezTo>
                  <a:cubicBezTo>
                    <a:pt x="11543" y="4834"/>
                    <a:pt x="13981" y="2684"/>
                    <a:pt x="15434" y="1164"/>
                  </a:cubicBezTo>
                  <a:cubicBezTo>
                    <a:pt x="17080" y="2632"/>
                    <a:pt x="19032" y="4692"/>
                    <a:pt x="19191" y="6309"/>
                  </a:cubicBezTo>
                  <a:cubicBezTo>
                    <a:pt x="19470" y="9068"/>
                    <a:pt x="15051" y="21186"/>
                    <a:pt x="14505" y="22460"/>
                  </a:cubicBezTo>
                  <a:cubicBezTo>
                    <a:pt x="14147" y="23298"/>
                    <a:pt x="14085" y="27372"/>
                    <a:pt x="14098" y="30733"/>
                  </a:cubicBezTo>
                  <a:lnTo>
                    <a:pt x="300" y="23521"/>
                  </a:lnTo>
                  <a:cubicBezTo>
                    <a:pt x="1044" y="21718"/>
                    <a:pt x="1504" y="20491"/>
                    <a:pt x="1661" y="19868"/>
                  </a:cubicBezTo>
                  <a:cubicBezTo>
                    <a:pt x="2019" y="18431"/>
                    <a:pt x="1514" y="15852"/>
                    <a:pt x="1009" y="14545"/>
                  </a:cubicBezTo>
                  <a:cubicBezTo>
                    <a:pt x="662" y="13639"/>
                    <a:pt x="1155" y="11072"/>
                    <a:pt x="1368" y="9973"/>
                  </a:cubicBezTo>
                  <a:cubicBezTo>
                    <a:pt x="1444" y="9583"/>
                    <a:pt x="1479" y="9406"/>
                    <a:pt x="1479" y="9336"/>
                  </a:cubicBezTo>
                  <a:cubicBezTo>
                    <a:pt x="1479" y="9308"/>
                    <a:pt x="1473" y="9232"/>
                    <a:pt x="1465" y="9114"/>
                  </a:cubicBezTo>
                  <a:cubicBezTo>
                    <a:pt x="1205" y="4778"/>
                    <a:pt x="1765" y="3077"/>
                    <a:pt x="2279" y="2413"/>
                  </a:cubicBezTo>
                  <a:cubicBezTo>
                    <a:pt x="2958" y="1543"/>
                    <a:pt x="4551" y="878"/>
                    <a:pt x="6048" y="321"/>
                  </a:cubicBezTo>
                  <a:close/>
                  <a:moveTo>
                    <a:pt x="6231" y="0"/>
                  </a:moveTo>
                  <a:cubicBezTo>
                    <a:pt x="6216" y="0"/>
                    <a:pt x="6201" y="3"/>
                    <a:pt x="6186" y="8"/>
                  </a:cubicBezTo>
                  <a:cubicBezTo>
                    <a:pt x="4596" y="593"/>
                    <a:pt x="2836" y="1296"/>
                    <a:pt x="2085" y="2259"/>
                  </a:cubicBezTo>
                  <a:cubicBezTo>
                    <a:pt x="1542" y="2959"/>
                    <a:pt x="951" y="4716"/>
                    <a:pt x="1218" y="9130"/>
                  </a:cubicBezTo>
                  <a:cubicBezTo>
                    <a:pt x="1226" y="9239"/>
                    <a:pt x="1229" y="9312"/>
                    <a:pt x="1229" y="9336"/>
                  </a:cubicBezTo>
                  <a:cubicBezTo>
                    <a:pt x="1229" y="9385"/>
                    <a:pt x="1180" y="9649"/>
                    <a:pt x="1124" y="9928"/>
                  </a:cubicBezTo>
                  <a:cubicBezTo>
                    <a:pt x="892" y="11139"/>
                    <a:pt x="404" y="13660"/>
                    <a:pt x="776" y="14631"/>
                  </a:cubicBezTo>
                  <a:cubicBezTo>
                    <a:pt x="1271" y="15908"/>
                    <a:pt x="1765" y="18420"/>
                    <a:pt x="1417" y="19808"/>
                  </a:cubicBezTo>
                  <a:cubicBezTo>
                    <a:pt x="1264" y="20421"/>
                    <a:pt x="784" y="21708"/>
                    <a:pt x="25" y="23531"/>
                  </a:cubicBezTo>
                  <a:cubicBezTo>
                    <a:pt x="1" y="23590"/>
                    <a:pt x="25" y="23659"/>
                    <a:pt x="84" y="23688"/>
                  </a:cubicBezTo>
                  <a:lnTo>
                    <a:pt x="14165" y="31046"/>
                  </a:lnTo>
                  <a:cubicBezTo>
                    <a:pt x="14186" y="31057"/>
                    <a:pt x="14202" y="31060"/>
                    <a:pt x="14223" y="31060"/>
                  </a:cubicBezTo>
                  <a:cubicBezTo>
                    <a:pt x="14244" y="31060"/>
                    <a:pt x="14269" y="31053"/>
                    <a:pt x="14286" y="31043"/>
                  </a:cubicBezTo>
                  <a:cubicBezTo>
                    <a:pt x="14324" y="31018"/>
                    <a:pt x="14348" y="30980"/>
                    <a:pt x="14348" y="30935"/>
                  </a:cubicBezTo>
                  <a:cubicBezTo>
                    <a:pt x="14324" y="26169"/>
                    <a:pt x="14460" y="23194"/>
                    <a:pt x="14732" y="22557"/>
                  </a:cubicBezTo>
                  <a:cubicBezTo>
                    <a:pt x="15281" y="21276"/>
                    <a:pt x="19721" y="9082"/>
                    <a:pt x="19439" y="6285"/>
                  </a:cubicBezTo>
                  <a:cubicBezTo>
                    <a:pt x="19268" y="4556"/>
                    <a:pt x="17205" y="2402"/>
                    <a:pt x="15507" y="899"/>
                  </a:cubicBezTo>
                  <a:cubicBezTo>
                    <a:pt x="15484" y="878"/>
                    <a:pt x="15455" y="867"/>
                    <a:pt x="15426" y="867"/>
                  </a:cubicBezTo>
                  <a:cubicBezTo>
                    <a:pt x="15393" y="867"/>
                    <a:pt x="15361" y="880"/>
                    <a:pt x="15337" y="906"/>
                  </a:cubicBezTo>
                  <a:cubicBezTo>
                    <a:pt x="14186" y="2121"/>
                    <a:pt x="11585" y="4578"/>
                    <a:pt x="9339" y="4578"/>
                  </a:cubicBezTo>
                  <a:cubicBezTo>
                    <a:pt x="8890" y="4578"/>
                    <a:pt x="8455" y="4479"/>
                    <a:pt x="8048" y="4253"/>
                  </a:cubicBezTo>
                  <a:cubicBezTo>
                    <a:pt x="5982" y="3108"/>
                    <a:pt x="5985" y="1393"/>
                    <a:pt x="6347" y="158"/>
                  </a:cubicBezTo>
                  <a:cubicBezTo>
                    <a:pt x="6361" y="112"/>
                    <a:pt x="6347" y="64"/>
                    <a:pt x="6316" y="33"/>
                  </a:cubicBezTo>
                  <a:cubicBezTo>
                    <a:pt x="6292" y="12"/>
                    <a:pt x="6262" y="0"/>
                    <a:pt x="623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33"/>
            <p:cNvSpPr/>
            <p:nvPr/>
          </p:nvSpPr>
          <p:spPr>
            <a:xfrm>
              <a:off x="6923907" y="2516674"/>
              <a:ext cx="314051" cy="296728"/>
            </a:xfrm>
            <a:custGeom>
              <a:avLst/>
              <a:gdLst/>
              <a:ahLst/>
              <a:cxnLst/>
              <a:rect l="l" t="t" r="r" b="b"/>
              <a:pathLst>
                <a:path w="8720" h="8239" extrusionOk="0">
                  <a:moveTo>
                    <a:pt x="2398" y="0"/>
                  </a:moveTo>
                  <a:cubicBezTo>
                    <a:pt x="1918" y="0"/>
                    <a:pt x="1629" y="2015"/>
                    <a:pt x="1629" y="2015"/>
                  </a:cubicBezTo>
                  <a:cubicBezTo>
                    <a:pt x="1629" y="2015"/>
                    <a:pt x="0" y="3546"/>
                    <a:pt x="574" y="5080"/>
                  </a:cubicBezTo>
                  <a:cubicBezTo>
                    <a:pt x="1065" y="6381"/>
                    <a:pt x="2662" y="8238"/>
                    <a:pt x="4718" y="8238"/>
                  </a:cubicBezTo>
                  <a:cubicBezTo>
                    <a:pt x="5081" y="8238"/>
                    <a:pt x="5458" y="8180"/>
                    <a:pt x="5845" y="8051"/>
                  </a:cubicBezTo>
                  <a:cubicBezTo>
                    <a:pt x="8434" y="7189"/>
                    <a:pt x="7665" y="4506"/>
                    <a:pt x="7665" y="4506"/>
                  </a:cubicBezTo>
                  <a:cubicBezTo>
                    <a:pt x="7665" y="4506"/>
                    <a:pt x="8719" y="2683"/>
                    <a:pt x="8719" y="2300"/>
                  </a:cubicBezTo>
                  <a:cubicBezTo>
                    <a:pt x="8719" y="2236"/>
                    <a:pt x="8667" y="2210"/>
                    <a:pt x="8578" y="2210"/>
                  </a:cubicBezTo>
                  <a:cubicBezTo>
                    <a:pt x="8136" y="2210"/>
                    <a:pt x="6802" y="2878"/>
                    <a:pt x="6802" y="2878"/>
                  </a:cubicBezTo>
                  <a:lnTo>
                    <a:pt x="3737" y="1437"/>
                  </a:lnTo>
                  <a:cubicBezTo>
                    <a:pt x="3737" y="1437"/>
                    <a:pt x="2874" y="0"/>
                    <a:pt x="23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33"/>
            <p:cNvSpPr/>
            <p:nvPr/>
          </p:nvSpPr>
          <p:spPr>
            <a:xfrm>
              <a:off x="6920377" y="2512281"/>
              <a:ext cx="322082" cy="305551"/>
            </a:xfrm>
            <a:custGeom>
              <a:avLst/>
              <a:gdLst/>
              <a:ahLst/>
              <a:cxnLst/>
              <a:rect l="l" t="t" r="r" b="b"/>
              <a:pathLst>
                <a:path w="8943" h="8484" extrusionOk="0">
                  <a:moveTo>
                    <a:pt x="2496" y="248"/>
                  </a:moveTo>
                  <a:cubicBezTo>
                    <a:pt x="2777" y="248"/>
                    <a:pt x="3386" y="1052"/>
                    <a:pt x="3731" y="1625"/>
                  </a:cubicBezTo>
                  <a:cubicBezTo>
                    <a:pt x="3741" y="1646"/>
                    <a:pt x="3762" y="1664"/>
                    <a:pt x="3782" y="1675"/>
                  </a:cubicBezTo>
                  <a:lnTo>
                    <a:pt x="6848" y="3111"/>
                  </a:lnTo>
                  <a:cubicBezTo>
                    <a:pt x="6864" y="3117"/>
                    <a:pt x="6882" y="3121"/>
                    <a:pt x="6900" y="3121"/>
                  </a:cubicBezTo>
                  <a:cubicBezTo>
                    <a:pt x="6920" y="3121"/>
                    <a:pt x="6939" y="3117"/>
                    <a:pt x="6955" y="3107"/>
                  </a:cubicBezTo>
                  <a:cubicBezTo>
                    <a:pt x="7631" y="2774"/>
                    <a:pt x="8433" y="2453"/>
                    <a:pt x="8672" y="2453"/>
                  </a:cubicBezTo>
                  <a:cubicBezTo>
                    <a:pt x="8679" y="2453"/>
                    <a:pt x="8686" y="2453"/>
                    <a:pt x="8692" y="2454"/>
                  </a:cubicBezTo>
                  <a:cubicBezTo>
                    <a:pt x="8646" y="2763"/>
                    <a:pt x="8045" y="3897"/>
                    <a:pt x="7655" y="4565"/>
                  </a:cubicBezTo>
                  <a:cubicBezTo>
                    <a:pt x="7641" y="4593"/>
                    <a:pt x="7634" y="4628"/>
                    <a:pt x="7644" y="4660"/>
                  </a:cubicBezTo>
                  <a:cubicBezTo>
                    <a:pt x="7676" y="4767"/>
                    <a:pt x="8351" y="7237"/>
                    <a:pt x="5905" y="8055"/>
                  </a:cubicBezTo>
                  <a:cubicBezTo>
                    <a:pt x="5532" y="8179"/>
                    <a:pt x="5170" y="8235"/>
                    <a:pt x="4821" y="8235"/>
                  </a:cubicBezTo>
                  <a:cubicBezTo>
                    <a:pt x="2804" y="8235"/>
                    <a:pt x="1245" y="6373"/>
                    <a:pt x="791" y="5156"/>
                  </a:cubicBezTo>
                  <a:cubicBezTo>
                    <a:pt x="251" y="3720"/>
                    <a:pt x="1796" y="2241"/>
                    <a:pt x="1813" y="2227"/>
                  </a:cubicBezTo>
                  <a:cubicBezTo>
                    <a:pt x="1834" y="2206"/>
                    <a:pt x="1845" y="2182"/>
                    <a:pt x="1852" y="2155"/>
                  </a:cubicBezTo>
                  <a:cubicBezTo>
                    <a:pt x="1980" y="1253"/>
                    <a:pt x="2276" y="248"/>
                    <a:pt x="2496" y="248"/>
                  </a:cubicBezTo>
                  <a:close/>
                  <a:moveTo>
                    <a:pt x="2496" y="0"/>
                  </a:moveTo>
                  <a:cubicBezTo>
                    <a:pt x="1963" y="0"/>
                    <a:pt x="1692" y="1535"/>
                    <a:pt x="1611" y="2078"/>
                  </a:cubicBezTo>
                  <a:cubicBezTo>
                    <a:pt x="1375" y="2311"/>
                    <a:pt x="1" y="3755"/>
                    <a:pt x="558" y="5244"/>
                  </a:cubicBezTo>
                  <a:cubicBezTo>
                    <a:pt x="1038" y="6524"/>
                    <a:pt x="2684" y="8483"/>
                    <a:pt x="4819" y="8483"/>
                  </a:cubicBezTo>
                  <a:cubicBezTo>
                    <a:pt x="5195" y="8483"/>
                    <a:pt x="5582" y="8424"/>
                    <a:pt x="5982" y="8288"/>
                  </a:cubicBezTo>
                  <a:cubicBezTo>
                    <a:pt x="8448" y="7467"/>
                    <a:pt x="7986" y="5035"/>
                    <a:pt x="7895" y="4645"/>
                  </a:cubicBezTo>
                  <a:cubicBezTo>
                    <a:pt x="8121" y="4256"/>
                    <a:pt x="8943" y="2805"/>
                    <a:pt x="8943" y="2422"/>
                  </a:cubicBezTo>
                  <a:cubicBezTo>
                    <a:pt x="8943" y="2349"/>
                    <a:pt x="8908" y="2287"/>
                    <a:pt x="8845" y="2248"/>
                  </a:cubicBezTo>
                  <a:cubicBezTo>
                    <a:pt x="8806" y="2224"/>
                    <a:pt x="8751" y="2213"/>
                    <a:pt x="8684" y="2213"/>
                  </a:cubicBezTo>
                  <a:cubicBezTo>
                    <a:pt x="8262" y="2213"/>
                    <a:pt x="7359" y="2633"/>
                    <a:pt x="6900" y="2860"/>
                  </a:cubicBezTo>
                  <a:lnTo>
                    <a:pt x="3922" y="1466"/>
                  </a:lnTo>
                  <a:cubicBezTo>
                    <a:pt x="3734" y="1156"/>
                    <a:pt x="2997" y="0"/>
                    <a:pt x="2496" y="0"/>
                  </a:cubicBezTo>
                  <a:close/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33"/>
            <p:cNvSpPr/>
            <p:nvPr/>
          </p:nvSpPr>
          <p:spPr>
            <a:xfrm>
              <a:off x="6915875" y="1365964"/>
              <a:ext cx="563995" cy="726278"/>
            </a:xfrm>
            <a:custGeom>
              <a:avLst/>
              <a:gdLst/>
              <a:ahLst/>
              <a:cxnLst/>
              <a:rect l="l" t="t" r="r" b="b"/>
              <a:pathLst>
                <a:path w="15660" h="20166" extrusionOk="0">
                  <a:moveTo>
                    <a:pt x="7180" y="0"/>
                  </a:moveTo>
                  <a:cubicBezTo>
                    <a:pt x="4303" y="0"/>
                    <a:pt x="1253" y="1502"/>
                    <a:pt x="460" y="5124"/>
                  </a:cubicBezTo>
                  <a:cubicBezTo>
                    <a:pt x="460" y="5124"/>
                    <a:pt x="1107" y="8439"/>
                    <a:pt x="1013" y="10742"/>
                  </a:cubicBezTo>
                  <a:cubicBezTo>
                    <a:pt x="922" y="13046"/>
                    <a:pt x="0" y="13968"/>
                    <a:pt x="275" y="14980"/>
                  </a:cubicBezTo>
                  <a:cubicBezTo>
                    <a:pt x="554" y="15993"/>
                    <a:pt x="3870" y="19771"/>
                    <a:pt x="5895" y="20136"/>
                  </a:cubicBezTo>
                  <a:cubicBezTo>
                    <a:pt x="6006" y="20156"/>
                    <a:pt x="6126" y="20166"/>
                    <a:pt x="6253" y="20166"/>
                  </a:cubicBezTo>
                  <a:cubicBezTo>
                    <a:pt x="8439" y="20166"/>
                    <a:pt x="12789" y="17298"/>
                    <a:pt x="14094" y="15993"/>
                  </a:cubicBezTo>
                  <a:cubicBezTo>
                    <a:pt x="15476" y="14612"/>
                    <a:pt x="15660" y="12583"/>
                    <a:pt x="15476" y="11755"/>
                  </a:cubicBezTo>
                  <a:cubicBezTo>
                    <a:pt x="15292" y="10927"/>
                    <a:pt x="14554" y="4295"/>
                    <a:pt x="11791" y="1623"/>
                  </a:cubicBezTo>
                  <a:cubicBezTo>
                    <a:pt x="10725" y="592"/>
                    <a:pt x="8987" y="0"/>
                    <a:pt x="718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33"/>
            <p:cNvSpPr/>
            <p:nvPr/>
          </p:nvSpPr>
          <p:spPr>
            <a:xfrm>
              <a:off x="6916272" y="1361606"/>
              <a:ext cx="567632" cy="735210"/>
            </a:xfrm>
            <a:custGeom>
              <a:avLst/>
              <a:gdLst/>
              <a:ahLst/>
              <a:cxnLst/>
              <a:rect l="l" t="t" r="r" b="b"/>
              <a:pathLst>
                <a:path w="15761" h="20414" extrusionOk="0">
                  <a:moveTo>
                    <a:pt x="7172" y="246"/>
                  </a:moveTo>
                  <a:cubicBezTo>
                    <a:pt x="8930" y="246"/>
                    <a:pt x="10640" y="812"/>
                    <a:pt x="11694" y="1832"/>
                  </a:cubicBezTo>
                  <a:cubicBezTo>
                    <a:pt x="14077" y="4135"/>
                    <a:pt x="14953" y="9541"/>
                    <a:pt x="15242" y="11316"/>
                  </a:cubicBezTo>
                  <a:cubicBezTo>
                    <a:pt x="15287" y="11594"/>
                    <a:pt x="15319" y="11796"/>
                    <a:pt x="15343" y="11904"/>
                  </a:cubicBezTo>
                  <a:cubicBezTo>
                    <a:pt x="15503" y="12613"/>
                    <a:pt x="15382" y="14638"/>
                    <a:pt x="13997" y="16027"/>
                  </a:cubicBezTo>
                  <a:cubicBezTo>
                    <a:pt x="12663" y="17360"/>
                    <a:pt x="8351" y="20167"/>
                    <a:pt x="6244" y="20167"/>
                  </a:cubicBezTo>
                  <a:cubicBezTo>
                    <a:pt x="6125" y="20167"/>
                    <a:pt x="6012" y="20158"/>
                    <a:pt x="5908" y="20139"/>
                  </a:cubicBezTo>
                  <a:cubicBezTo>
                    <a:pt x="3970" y="19784"/>
                    <a:pt x="654" y="16054"/>
                    <a:pt x="386" y="15067"/>
                  </a:cubicBezTo>
                  <a:cubicBezTo>
                    <a:pt x="257" y="14607"/>
                    <a:pt x="404" y="14158"/>
                    <a:pt x="602" y="13539"/>
                  </a:cubicBezTo>
                  <a:cubicBezTo>
                    <a:pt x="814" y="12878"/>
                    <a:pt x="1078" y="12056"/>
                    <a:pt x="1128" y="10867"/>
                  </a:cubicBezTo>
                  <a:cubicBezTo>
                    <a:pt x="1214" y="8682"/>
                    <a:pt x="637" y="5561"/>
                    <a:pt x="577" y="5245"/>
                  </a:cubicBezTo>
                  <a:cubicBezTo>
                    <a:pt x="1092" y="2921"/>
                    <a:pt x="2631" y="1261"/>
                    <a:pt x="4913" y="572"/>
                  </a:cubicBezTo>
                  <a:cubicBezTo>
                    <a:pt x="5642" y="351"/>
                    <a:pt x="6412" y="246"/>
                    <a:pt x="7172" y="246"/>
                  </a:cubicBezTo>
                  <a:close/>
                  <a:moveTo>
                    <a:pt x="7165" y="0"/>
                  </a:moveTo>
                  <a:cubicBezTo>
                    <a:pt x="6382" y="0"/>
                    <a:pt x="5590" y="109"/>
                    <a:pt x="4840" y="336"/>
                  </a:cubicBezTo>
                  <a:cubicBezTo>
                    <a:pt x="2464" y="1055"/>
                    <a:pt x="859" y="2788"/>
                    <a:pt x="327" y="5217"/>
                  </a:cubicBezTo>
                  <a:cubicBezTo>
                    <a:pt x="323" y="5235"/>
                    <a:pt x="323" y="5251"/>
                    <a:pt x="327" y="5269"/>
                  </a:cubicBezTo>
                  <a:cubicBezTo>
                    <a:pt x="334" y="5300"/>
                    <a:pt x="971" y="8595"/>
                    <a:pt x="880" y="10860"/>
                  </a:cubicBezTo>
                  <a:cubicBezTo>
                    <a:pt x="832" y="12015"/>
                    <a:pt x="574" y="12819"/>
                    <a:pt x="365" y="13463"/>
                  </a:cubicBezTo>
                  <a:cubicBezTo>
                    <a:pt x="164" y="14099"/>
                    <a:pt x="0" y="14600"/>
                    <a:pt x="146" y="15133"/>
                  </a:cubicBezTo>
                  <a:cubicBezTo>
                    <a:pt x="431" y="16183"/>
                    <a:pt x="3803" y="20007"/>
                    <a:pt x="5863" y="20382"/>
                  </a:cubicBezTo>
                  <a:cubicBezTo>
                    <a:pt x="5981" y="20403"/>
                    <a:pt x="6106" y="20414"/>
                    <a:pt x="6242" y="20414"/>
                  </a:cubicBezTo>
                  <a:cubicBezTo>
                    <a:pt x="8493" y="20414"/>
                    <a:pt x="12859" y="17512"/>
                    <a:pt x="14171" y="16201"/>
                  </a:cubicBezTo>
                  <a:cubicBezTo>
                    <a:pt x="15642" y="14728"/>
                    <a:pt x="15761" y="12634"/>
                    <a:pt x="15586" y="11848"/>
                  </a:cubicBezTo>
                  <a:cubicBezTo>
                    <a:pt x="15562" y="11748"/>
                    <a:pt x="15531" y="11549"/>
                    <a:pt x="15486" y="11277"/>
                  </a:cubicBezTo>
                  <a:cubicBezTo>
                    <a:pt x="15162" y="9291"/>
                    <a:pt x="14306" y="4013"/>
                    <a:pt x="11867" y="1654"/>
                  </a:cubicBezTo>
                  <a:cubicBezTo>
                    <a:pt x="10767" y="590"/>
                    <a:pt x="8989" y="0"/>
                    <a:pt x="716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33"/>
            <p:cNvSpPr/>
            <p:nvPr/>
          </p:nvSpPr>
          <p:spPr>
            <a:xfrm>
              <a:off x="7147414" y="1370538"/>
              <a:ext cx="327196" cy="717167"/>
            </a:xfrm>
            <a:custGeom>
              <a:avLst/>
              <a:gdLst/>
              <a:ahLst/>
              <a:cxnLst/>
              <a:rect l="l" t="t" r="r" b="b"/>
              <a:pathLst>
                <a:path w="9085" h="19913" extrusionOk="0">
                  <a:moveTo>
                    <a:pt x="916" y="1"/>
                  </a:moveTo>
                  <a:lnTo>
                    <a:pt x="805" y="3309"/>
                  </a:lnTo>
                  <a:cubicBezTo>
                    <a:pt x="805" y="3309"/>
                    <a:pt x="259" y="6708"/>
                    <a:pt x="2231" y="9446"/>
                  </a:cubicBezTo>
                  <a:cubicBezTo>
                    <a:pt x="4204" y="12188"/>
                    <a:pt x="5958" y="12953"/>
                    <a:pt x="6177" y="14050"/>
                  </a:cubicBezTo>
                  <a:cubicBezTo>
                    <a:pt x="6396" y="15145"/>
                    <a:pt x="5408" y="16241"/>
                    <a:pt x="2889" y="18106"/>
                  </a:cubicBezTo>
                  <a:cubicBezTo>
                    <a:pt x="1678" y="19000"/>
                    <a:pt x="697" y="19564"/>
                    <a:pt x="1" y="19912"/>
                  </a:cubicBezTo>
                  <a:cubicBezTo>
                    <a:pt x="2165" y="19766"/>
                    <a:pt x="6281" y="17076"/>
                    <a:pt x="7579" y="15779"/>
                  </a:cubicBezTo>
                  <a:cubicBezTo>
                    <a:pt x="8964" y="14390"/>
                    <a:pt x="9085" y="12365"/>
                    <a:pt x="8925" y="11656"/>
                  </a:cubicBezTo>
                  <a:cubicBezTo>
                    <a:pt x="8901" y="11548"/>
                    <a:pt x="8869" y="11346"/>
                    <a:pt x="8824" y="11068"/>
                  </a:cubicBezTo>
                  <a:cubicBezTo>
                    <a:pt x="8535" y="9293"/>
                    <a:pt x="7659" y="3887"/>
                    <a:pt x="5276" y="1584"/>
                  </a:cubicBezTo>
                  <a:cubicBezTo>
                    <a:pt x="4253" y="595"/>
                    <a:pt x="2618" y="35"/>
                    <a:pt x="916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33"/>
            <p:cNvSpPr/>
            <p:nvPr/>
          </p:nvSpPr>
          <p:spPr>
            <a:xfrm>
              <a:off x="7138050" y="1366036"/>
              <a:ext cx="341818" cy="726170"/>
            </a:xfrm>
            <a:custGeom>
              <a:avLst/>
              <a:gdLst/>
              <a:ahLst/>
              <a:cxnLst/>
              <a:rect l="l" t="t" r="r" b="b"/>
              <a:pathLst>
                <a:path w="9491" h="20163" extrusionOk="0">
                  <a:moveTo>
                    <a:pt x="1179" y="0"/>
                  </a:moveTo>
                  <a:lnTo>
                    <a:pt x="1176" y="126"/>
                  </a:lnTo>
                  <a:cubicBezTo>
                    <a:pt x="2878" y="160"/>
                    <a:pt x="4513" y="720"/>
                    <a:pt x="5536" y="1709"/>
                  </a:cubicBezTo>
                  <a:cubicBezTo>
                    <a:pt x="7919" y="4012"/>
                    <a:pt x="8795" y="9418"/>
                    <a:pt x="9084" y="11193"/>
                  </a:cubicBezTo>
                  <a:cubicBezTo>
                    <a:pt x="9129" y="11471"/>
                    <a:pt x="9161" y="11673"/>
                    <a:pt x="9185" y="11781"/>
                  </a:cubicBezTo>
                  <a:cubicBezTo>
                    <a:pt x="9345" y="12490"/>
                    <a:pt x="9224" y="14515"/>
                    <a:pt x="7839" y="15904"/>
                  </a:cubicBezTo>
                  <a:cubicBezTo>
                    <a:pt x="6541" y="17201"/>
                    <a:pt x="2425" y="19891"/>
                    <a:pt x="261" y="20037"/>
                  </a:cubicBezTo>
                  <a:cubicBezTo>
                    <a:pt x="171" y="20082"/>
                    <a:pt x="84" y="20124"/>
                    <a:pt x="0" y="20162"/>
                  </a:cubicBezTo>
                  <a:lnTo>
                    <a:pt x="87" y="20162"/>
                  </a:lnTo>
                  <a:cubicBezTo>
                    <a:pt x="2268" y="20162"/>
                    <a:pt x="6618" y="17295"/>
                    <a:pt x="7925" y="15991"/>
                  </a:cubicBezTo>
                  <a:cubicBezTo>
                    <a:pt x="9307" y="14610"/>
                    <a:pt x="9491" y="12581"/>
                    <a:pt x="9307" y="11753"/>
                  </a:cubicBezTo>
                  <a:cubicBezTo>
                    <a:pt x="9123" y="10925"/>
                    <a:pt x="8385" y="4293"/>
                    <a:pt x="5622" y="1621"/>
                  </a:cubicBezTo>
                  <a:cubicBezTo>
                    <a:pt x="4590" y="623"/>
                    <a:pt x="2926" y="35"/>
                    <a:pt x="1179" y="0"/>
                  </a:cubicBezTo>
                  <a:close/>
                </a:path>
              </a:pathLst>
            </a:custGeom>
            <a:solidFill>
              <a:srgbClr val="2A2B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33"/>
            <p:cNvSpPr/>
            <p:nvPr/>
          </p:nvSpPr>
          <p:spPr>
            <a:xfrm>
              <a:off x="7027017" y="1791515"/>
              <a:ext cx="56183" cy="111719"/>
            </a:xfrm>
            <a:custGeom>
              <a:avLst/>
              <a:gdLst/>
              <a:ahLst/>
              <a:cxnLst/>
              <a:rect l="l" t="t" r="r" b="b"/>
              <a:pathLst>
                <a:path w="1560" h="3102" extrusionOk="0">
                  <a:moveTo>
                    <a:pt x="875" y="0"/>
                  </a:moveTo>
                  <a:cubicBezTo>
                    <a:pt x="816" y="0"/>
                    <a:pt x="762" y="43"/>
                    <a:pt x="752" y="106"/>
                  </a:cubicBezTo>
                  <a:cubicBezTo>
                    <a:pt x="749" y="119"/>
                    <a:pt x="477" y="1828"/>
                    <a:pt x="42" y="2346"/>
                  </a:cubicBezTo>
                  <a:cubicBezTo>
                    <a:pt x="1" y="2395"/>
                    <a:pt x="4" y="2468"/>
                    <a:pt x="49" y="2513"/>
                  </a:cubicBezTo>
                  <a:cubicBezTo>
                    <a:pt x="70" y="2534"/>
                    <a:pt x="550" y="3008"/>
                    <a:pt x="1413" y="3101"/>
                  </a:cubicBezTo>
                  <a:lnTo>
                    <a:pt x="1427" y="3101"/>
                  </a:lnTo>
                  <a:cubicBezTo>
                    <a:pt x="1489" y="3101"/>
                    <a:pt x="1545" y="3056"/>
                    <a:pt x="1552" y="2994"/>
                  </a:cubicBezTo>
                  <a:cubicBezTo>
                    <a:pt x="1560" y="2924"/>
                    <a:pt x="1510" y="2865"/>
                    <a:pt x="1441" y="2854"/>
                  </a:cubicBezTo>
                  <a:cubicBezTo>
                    <a:pt x="860" y="2791"/>
                    <a:pt x="467" y="2534"/>
                    <a:pt x="307" y="2406"/>
                  </a:cubicBezTo>
                  <a:cubicBezTo>
                    <a:pt x="738" y="1759"/>
                    <a:pt x="985" y="214"/>
                    <a:pt x="996" y="145"/>
                  </a:cubicBezTo>
                  <a:cubicBezTo>
                    <a:pt x="1009" y="74"/>
                    <a:pt x="961" y="12"/>
                    <a:pt x="895" y="2"/>
                  </a:cubicBezTo>
                  <a:cubicBezTo>
                    <a:pt x="888" y="1"/>
                    <a:pt x="882" y="0"/>
                    <a:pt x="8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33"/>
            <p:cNvSpPr/>
            <p:nvPr/>
          </p:nvSpPr>
          <p:spPr>
            <a:xfrm>
              <a:off x="7060115" y="1944110"/>
              <a:ext cx="146113" cy="28668"/>
            </a:xfrm>
            <a:custGeom>
              <a:avLst/>
              <a:gdLst/>
              <a:ahLst/>
              <a:cxnLst/>
              <a:rect l="l" t="t" r="r" b="b"/>
              <a:pathLst>
                <a:path w="4057" h="796" extrusionOk="0">
                  <a:moveTo>
                    <a:pt x="3917" y="0"/>
                  </a:moveTo>
                  <a:cubicBezTo>
                    <a:pt x="3897" y="0"/>
                    <a:pt x="3877" y="5"/>
                    <a:pt x="3859" y="16"/>
                  </a:cubicBezTo>
                  <a:cubicBezTo>
                    <a:pt x="3124" y="416"/>
                    <a:pt x="2424" y="541"/>
                    <a:pt x="1836" y="541"/>
                  </a:cubicBezTo>
                  <a:cubicBezTo>
                    <a:pt x="871" y="541"/>
                    <a:pt x="209" y="204"/>
                    <a:pt x="199" y="197"/>
                  </a:cubicBezTo>
                  <a:cubicBezTo>
                    <a:pt x="180" y="188"/>
                    <a:pt x="161" y="183"/>
                    <a:pt x="142" y="183"/>
                  </a:cubicBezTo>
                  <a:cubicBezTo>
                    <a:pt x="96" y="183"/>
                    <a:pt x="54" y="208"/>
                    <a:pt x="32" y="250"/>
                  </a:cubicBezTo>
                  <a:cubicBezTo>
                    <a:pt x="0" y="312"/>
                    <a:pt x="21" y="385"/>
                    <a:pt x="84" y="417"/>
                  </a:cubicBezTo>
                  <a:cubicBezTo>
                    <a:pt x="129" y="441"/>
                    <a:pt x="818" y="796"/>
                    <a:pt x="1827" y="796"/>
                  </a:cubicBezTo>
                  <a:cubicBezTo>
                    <a:pt x="2449" y="796"/>
                    <a:pt x="3191" y="660"/>
                    <a:pt x="3977" y="232"/>
                  </a:cubicBezTo>
                  <a:cubicBezTo>
                    <a:pt x="4036" y="200"/>
                    <a:pt x="4056" y="124"/>
                    <a:pt x="4026" y="65"/>
                  </a:cubicBezTo>
                  <a:cubicBezTo>
                    <a:pt x="4004" y="24"/>
                    <a:pt x="3961" y="0"/>
                    <a:pt x="391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33"/>
            <p:cNvSpPr/>
            <p:nvPr/>
          </p:nvSpPr>
          <p:spPr>
            <a:xfrm>
              <a:off x="7161352" y="1742931"/>
              <a:ext cx="23230" cy="39761"/>
            </a:xfrm>
            <a:custGeom>
              <a:avLst/>
              <a:gdLst/>
              <a:ahLst/>
              <a:cxnLst/>
              <a:rect l="l" t="t" r="r" b="b"/>
              <a:pathLst>
                <a:path w="645" h="1104" extrusionOk="0">
                  <a:moveTo>
                    <a:pt x="324" y="1"/>
                  </a:moveTo>
                  <a:cubicBezTo>
                    <a:pt x="147" y="1"/>
                    <a:pt x="1" y="248"/>
                    <a:pt x="1" y="550"/>
                  </a:cubicBezTo>
                  <a:cubicBezTo>
                    <a:pt x="1" y="856"/>
                    <a:pt x="147" y="1104"/>
                    <a:pt x="324" y="1104"/>
                  </a:cubicBezTo>
                  <a:cubicBezTo>
                    <a:pt x="502" y="1104"/>
                    <a:pt x="644" y="856"/>
                    <a:pt x="644" y="550"/>
                  </a:cubicBezTo>
                  <a:cubicBezTo>
                    <a:pt x="644" y="248"/>
                    <a:pt x="502" y="1"/>
                    <a:pt x="32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33"/>
            <p:cNvSpPr/>
            <p:nvPr/>
          </p:nvSpPr>
          <p:spPr>
            <a:xfrm>
              <a:off x="6997053" y="1716388"/>
              <a:ext cx="23374" cy="39761"/>
            </a:xfrm>
            <a:custGeom>
              <a:avLst/>
              <a:gdLst/>
              <a:ahLst/>
              <a:cxnLst/>
              <a:rect l="l" t="t" r="r" b="b"/>
              <a:pathLst>
                <a:path w="649" h="1104" extrusionOk="0">
                  <a:moveTo>
                    <a:pt x="325" y="0"/>
                  </a:moveTo>
                  <a:cubicBezTo>
                    <a:pt x="147" y="0"/>
                    <a:pt x="1" y="247"/>
                    <a:pt x="1" y="553"/>
                  </a:cubicBezTo>
                  <a:cubicBezTo>
                    <a:pt x="1" y="856"/>
                    <a:pt x="147" y="1103"/>
                    <a:pt x="325" y="1103"/>
                  </a:cubicBezTo>
                  <a:cubicBezTo>
                    <a:pt x="502" y="1103"/>
                    <a:pt x="648" y="856"/>
                    <a:pt x="648" y="553"/>
                  </a:cubicBezTo>
                  <a:cubicBezTo>
                    <a:pt x="648" y="247"/>
                    <a:pt x="502" y="0"/>
                    <a:pt x="3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33"/>
            <p:cNvSpPr/>
            <p:nvPr/>
          </p:nvSpPr>
          <p:spPr>
            <a:xfrm>
              <a:off x="6970510" y="1632762"/>
              <a:ext cx="73074" cy="21717"/>
            </a:xfrm>
            <a:custGeom>
              <a:avLst/>
              <a:gdLst/>
              <a:ahLst/>
              <a:cxnLst/>
              <a:rect l="l" t="t" r="r" b="b"/>
              <a:pathLst>
                <a:path w="2029" h="603" extrusionOk="0">
                  <a:moveTo>
                    <a:pt x="1351" y="1"/>
                  </a:moveTo>
                  <a:cubicBezTo>
                    <a:pt x="644" y="1"/>
                    <a:pt x="101" y="358"/>
                    <a:pt x="73" y="378"/>
                  </a:cubicBezTo>
                  <a:cubicBezTo>
                    <a:pt x="15" y="412"/>
                    <a:pt x="1" y="492"/>
                    <a:pt x="39" y="548"/>
                  </a:cubicBezTo>
                  <a:cubicBezTo>
                    <a:pt x="63" y="582"/>
                    <a:pt x="102" y="603"/>
                    <a:pt x="140" y="603"/>
                  </a:cubicBezTo>
                  <a:cubicBezTo>
                    <a:pt x="164" y="603"/>
                    <a:pt x="188" y="596"/>
                    <a:pt x="209" y="582"/>
                  </a:cubicBezTo>
                  <a:cubicBezTo>
                    <a:pt x="215" y="577"/>
                    <a:pt x="718" y="249"/>
                    <a:pt x="1355" y="249"/>
                  </a:cubicBezTo>
                  <a:cubicBezTo>
                    <a:pt x="1515" y="249"/>
                    <a:pt x="1684" y="270"/>
                    <a:pt x="1855" y="322"/>
                  </a:cubicBezTo>
                  <a:cubicBezTo>
                    <a:pt x="1867" y="325"/>
                    <a:pt x="1878" y="326"/>
                    <a:pt x="1889" y="326"/>
                  </a:cubicBezTo>
                  <a:cubicBezTo>
                    <a:pt x="1944" y="326"/>
                    <a:pt x="1993" y="293"/>
                    <a:pt x="2008" y="238"/>
                  </a:cubicBezTo>
                  <a:cubicBezTo>
                    <a:pt x="2029" y="172"/>
                    <a:pt x="1990" y="102"/>
                    <a:pt x="1928" y="85"/>
                  </a:cubicBezTo>
                  <a:cubicBezTo>
                    <a:pt x="1728" y="25"/>
                    <a:pt x="1534" y="1"/>
                    <a:pt x="135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33"/>
            <p:cNvSpPr/>
            <p:nvPr/>
          </p:nvSpPr>
          <p:spPr>
            <a:xfrm>
              <a:off x="7126490" y="1647060"/>
              <a:ext cx="73110" cy="27371"/>
            </a:xfrm>
            <a:custGeom>
              <a:avLst/>
              <a:gdLst/>
              <a:ahLst/>
              <a:cxnLst/>
              <a:rect l="l" t="t" r="r" b="b"/>
              <a:pathLst>
                <a:path w="2030" h="760" extrusionOk="0">
                  <a:moveTo>
                    <a:pt x="451" y="0"/>
                  </a:moveTo>
                  <a:cubicBezTo>
                    <a:pt x="216" y="0"/>
                    <a:pt x="95" y="58"/>
                    <a:pt x="84" y="64"/>
                  </a:cubicBezTo>
                  <a:cubicBezTo>
                    <a:pt x="22" y="92"/>
                    <a:pt x="1" y="164"/>
                    <a:pt x="29" y="227"/>
                  </a:cubicBezTo>
                  <a:cubicBezTo>
                    <a:pt x="49" y="270"/>
                    <a:pt x="96" y="297"/>
                    <a:pt x="143" y="297"/>
                  </a:cubicBezTo>
                  <a:cubicBezTo>
                    <a:pt x="160" y="297"/>
                    <a:pt x="177" y="294"/>
                    <a:pt x="193" y="286"/>
                  </a:cubicBezTo>
                  <a:cubicBezTo>
                    <a:pt x="195" y="285"/>
                    <a:pt x="281" y="248"/>
                    <a:pt x="453" y="248"/>
                  </a:cubicBezTo>
                  <a:cubicBezTo>
                    <a:pt x="711" y="248"/>
                    <a:pt x="1162" y="330"/>
                    <a:pt x="1824" y="739"/>
                  </a:cubicBezTo>
                  <a:cubicBezTo>
                    <a:pt x="1845" y="753"/>
                    <a:pt x="1866" y="760"/>
                    <a:pt x="1890" y="760"/>
                  </a:cubicBezTo>
                  <a:cubicBezTo>
                    <a:pt x="1932" y="760"/>
                    <a:pt x="1971" y="739"/>
                    <a:pt x="1995" y="700"/>
                  </a:cubicBezTo>
                  <a:cubicBezTo>
                    <a:pt x="2030" y="641"/>
                    <a:pt x="2012" y="565"/>
                    <a:pt x="1953" y="530"/>
                  </a:cubicBezTo>
                  <a:cubicBezTo>
                    <a:pt x="1253" y="97"/>
                    <a:pt x="756" y="0"/>
                    <a:pt x="45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33"/>
            <p:cNvSpPr/>
            <p:nvPr/>
          </p:nvSpPr>
          <p:spPr>
            <a:xfrm>
              <a:off x="6756618" y="1246899"/>
              <a:ext cx="816136" cy="607825"/>
            </a:xfrm>
            <a:custGeom>
              <a:avLst/>
              <a:gdLst/>
              <a:ahLst/>
              <a:cxnLst/>
              <a:rect l="l" t="t" r="r" b="b"/>
              <a:pathLst>
                <a:path w="22661" h="16877" extrusionOk="0">
                  <a:moveTo>
                    <a:pt x="10831" y="1"/>
                  </a:moveTo>
                  <a:cubicBezTo>
                    <a:pt x="7465" y="1"/>
                    <a:pt x="4416" y="1214"/>
                    <a:pt x="2579" y="3639"/>
                  </a:cubicBezTo>
                  <a:cubicBezTo>
                    <a:pt x="0" y="7048"/>
                    <a:pt x="1382" y="9905"/>
                    <a:pt x="3316" y="10732"/>
                  </a:cubicBezTo>
                  <a:cubicBezTo>
                    <a:pt x="3827" y="10951"/>
                    <a:pt x="4242" y="11048"/>
                    <a:pt x="4599" y="11048"/>
                  </a:cubicBezTo>
                  <a:cubicBezTo>
                    <a:pt x="5594" y="11048"/>
                    <a:pt x="6145" y="10299"/>
                    <a:pt x="7094" y="9351"/>
                  </a:cubicBezTo>
                  <a:cubicBezTo>
                    <a:pt x="8382" y="8060"/>
                    <a:pt x="10964" y="5942"/>
                    <a:pt x="10964" y="5942"/>
                  </a:cubicBezTo>
                  <a:cubicBezTo>
                    <a:pt x="10964" y="5942"/>
                    <a:pt x="11791" y="8430"/>
                    <a:pt x="13172" y="11008"/>
                  </a:cubicBezTo>
                  <a:cubicBezTo>
                    <a:pt x="14409" y="13317"/>
                    <a:pt x="17635" y="16877"/>
                    <a:pt x="19554" y="16877"/>
                  </a:cubicBezTo>
                  <a:cubicBezTo>
                    <a:pt x="19780" y="16877"/>
                    <a:pt x="19988" y="16827"/>
                    <a:pt x="20173" y="16720"/>
                  </a:cubicBezTo>
                  <a:cubicBezTo>
                    <a:pt x="21923" y="15708"/>
                    <a:pt x="22660" y="11930"/>
                    <a:pt x="22291" y="8520"/>
                  </a:cubicBezTo>
                  <a:cubicBezTo>
                    <a:pt x="21923" y="5114"/>
                    <a:pt x="19898" y="1982"/>
                    <a:pt x="15017" y="598"/>
                  </a:cubicBezTo>
                  <a:cubicBezTo>
                    <a:pt x="13609" y="200"/>
                    <a:pt x="12194" y="1"/>
                    <a:pt x="108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33"/>
            <p:cNvSpPr/>
            <p:nvPr/>
          </p:nvSpPr>
          <p:spPr>
            <a:xfrm>
              <a:off x="6789212" y="1242469"/>
              <a:ext cx="787288" cy="616685"/>
            </a:xfrm>
            <a:custGeom>
              <a:avLst/>
              <a:gdLst/>
              <a:ahLst/>
              <a:cxnLst/>
              <a:rect l="l" t="t" r="r" b="b"/>
              <a:pathLst>
                <a:path w="21860" h="17123" extrusionOk="0">
                  <a:moveTo>
                    <a:pt x="9926" y="247"/>
                  </a:moveTo>
                  <a:cubicBezTo>
                    <a:pt x="11262" y="247"/>
                    <a:pt x="12662" y="442"/>
                    <a:pt x="14077" y="843"/>
                  </a:cubicBezTo>
                  <a:cubicBezTo>
                    <a:pt x="19483" y="2374"/>
                    <a:pt x="20969" y="5936"/>
                    <a:pt x="21264" y="8657"/>
                  </a:cubicBezTo>
                  <a:cubicBezTo>
                    <a:pt x="21603" y="11799"/>
                    <a:pt x="20997" y="15698"/>
                    <a:pt x="19205" y="16736"/>
                  </a:cubicBezTo>
                  <a:cubicBezTo>
                    <a:pt x="19047" y="16829"/>
                    <a:pt x="18861" y="16876"/>
                    <a:pt x="18651" y="16876"/>
                  </a:cubicBezTo>
                  <a:cubicBezTo>
                    <a:pt x="18492" y="16876"/>
                    <a:pt x="18319" y="16849"/>
                    <a:pt x="18133" y="16795"/>
                  </a:cubicBezTo>
                  <a:cubicBezTo>
                    <a:pt x="16196" y="16245"/>
                    <a:pt x="13430" y="13037"/>
                    <a:pt x="12376" y="11072"/>
                  </a:cubicBezTo>
                  <a:cubicBezTo>
                    <a:pt x="11015" y="8532"/>
                    <a:pt x="10184" y="6051"/>
                    <a:pt x="10173" y="6027"/>
                  </a:cubicBezTo>
                  <a:cubicBezTo>
                    <a:pt x="10163" y="5988"/>
                    <a:pt x="10131" y="5957"/>
                    <a:pt x="10093" y="5946"/>
                  </a:cubicBezTo>
                  <a:cubicBezTo>
                    <a:pt x="10080" y="5943"/>
                    <a:pt x="10069" y="5940"/>
                    <a:pt x="10059" y="5940"/>
                  </a:cubicBezTo>
                  <a:cubicBezTo>
                    <a:pt x="10030" y="5940"/>
                    <a:pt x="10003" y="5950"/>
                    <a:pt x="9979" y="5971"/>
                  </a:cubicBezTo>
                  <a:cubicBezTo>
                    <a:pt x="9954" y="5992"/>
                    <a:pt x="7379" y="8107"/>
                    <a:pt x="6099" y="9384"/>
                  </a:cubicBezTo>
                  <a:cubicBezTo>
                    <a:pt x="5960" y="9527"/>
                    <a:pt x="5825" y="9666"/>
                    <a:pt x="5699" y="9798"/>
                  </a:cubicBezTo>
                  <a:cubicBezTo>
                    <a:pt x="4980" y="10539"/>
                    <a:pt x="4486" y="11048"/>
                    <a:pt x="3695" y="11048"/>
                  </a:cubicBezTo>
                  <a:cubicBezTo>
                    <a:pt x="3353" y="11048"/>
                    <a:pt x="2956" y="10953"/>
                    <a:pt x="2460" y="10741"/>
                  </a:cubicBezTo>
                  <a:cubicBezTo>
                    <a:pt x="1517" y="10338"/>
                    <a:pt x="790" y="9474"/>
                    <a:pt x="515" y="8431"/>
                  </a:cubicBezTo>
                  <a:cubicBezTo>
                    <a:pt x="251" y="7439"/>
                    <a:pt x="258" y="5839"/>
                    <a:pt x="1775" y="3838"/>
                  </a:cubicBezTo>
                  <a:cubicBezTo>
                    <a:pt x="3536" y="1510"/>
                    <a:pt x="6523" y="247"/>
                    <a:pt x="9926" y="247"/>
                  </a:cubicBezTo>
                  <a:close/>
                  <a:moveTo>
                    <a:pt x="9932" y="0"/>
                  </a:moveTo>
                  <a:cubicBezTo>
                    <a:pt x="6449" y="0"/>
                    <a:pt x="3387" y="1297"/>
                    <a:pt x="1576" y="3689"/>
                  </a:cubicBezTo>
                  <a:cubicBezTo>
                    <a:pt x="0" y="5769"/>
                    <a:pt x="0" y="7449"/>
                    <a:pt x="275" y="8493"/>
                  </a:cubicBezTo>
                  <a:cubicBezTo>
                    <a:pt x="571" y="9610"/>
                    <a:pt x="1350" y="10536"/>
                    <a:pt x="2363" y="10967"/>
                  </a:cubicBezTo>
                  <a:cubicBezTo>
                    <a:pt x="2893" y="11195"/>
                    <a:pt x="3326" y="11294"/>
                    <a:pt x="3700" y="11294"/>
                  </a:cubicBezTo>
                  <a:cubicBezTo>
                    <a:pt x="4595" y="11294"/>
                    <a:pt x="5147" y="10722"/>
                    <a:pt x="5876" y="9969"/>
                  </a:cubicBezTo>
                  <a:cubicBezTo>
                    <a:pt x="6002" y="9840"/>
                    <a:pt x="6134" y="9701"/>
                    <a:pt x="6276" y="9561"/>
                  </a:cubicBezTo>
                  <a:cubicBezTo>
                    <a:pt x="7376" y="8459"/>
                    <a:pt x="9446" y="6730"/>
                    <a:pt x="10000" y="6274"/>
                  </a:cubicBezTo>
                  <a:cubicBezTo>
                    <a:pt x="10212" y="6879"/>
                    <a:pt x="10994" y="9015"/>
                    <a:pt x="12160" y="11189"/>
                  </a:cubicBezTo>
                  <a:cubicBezTo>
                    <a:pt x="13259" y="13243"/>
                    <a:pt x="16036" y="16457"/>
                    <a:pt x="18064" y="17034"/>
                  </a:cubicBezTo>
                  <a:cubicBezTo>
                    <a:pt x="18273" y="17094"/>
                    <a:pt x="18467" y="17122"/>
                    <a:pt x="18648" y="17122"/>
                  </a:cubicBezTo>
                  <a:cubicBezTo>
                    <a:pt x="18902" y="17122"/>
                    <a:pt x="19132" y="17066"/>
                    <a:pt x="19331" y="16951"/>
                  </a:cubicBezTo>
                  <a:cubicBezTo>
                    <a:pt x="21213" y="15859"/>
                    <a:pt x="21860" y="11851"/>
                    <a:pt x="21512" y="8633"/>
                  </a:cubicBezTo>
                  <a:cubicBezTo>
                    <a:pt x="21209" y="5835"/>
                    <a:pt x="19686" y="2171"/>
                    <a:pt x="14143" y="602"/>
                  </a:cubicBezTo>
                  <a:cubicBezTo>
                    <a:pt x="12708" y="197"/>
                    <a:pt x="11288" y="0"/>
                    <a:pt x="99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33"/>
            <p:cNvSpPr/>
            <p:nvPr/>
          </p:nvSpPr>
          <p:spPr>
            <a:xfrm>
              <a:off x="6881409" y="1456505"/>
              <a:ext cx="270689" cy="143268"/>
            </a:xfrm>
            <a:custGeom>
              <a:avLst/>
              <a:gdLst/>
              <a:ahLst/>
              <a:cxnLst/>
              <a:rect l="l" t="t" r="r" b="b"/>
              <a:pathLst>
                <a:path w="7516" h="3978" extrusionOk="0">
                  <a:moveTo>
                    <a:pt x="7478" y="0"/>
                  </a:moveTo>
                  <a:cubicBezTo>
                    <a:pt x="6757" y="105"/>
                    <a:pt x="429" y="1082"/>
                    <a:pt x="92" y="2665"/>
                  </a:cubicBezTo>
                  <a:cubicBezTo>
                    <a:pt x="1" y="3086"/>
                    <a:pt x="71" y="3414"/>
                    <a:pt x="297" y="3643"/>
                  </a:cubicBezTo>
                  <a:cubicBezTo>
                    <a:pt x="564" y="3910"/>
                    <a:pt x="999" y="3977"/>
                    <a:pt x="1365" y="3977"/>
                  </a:cubicBezTo>
                  <a:cubicBezTo>
                    <a:pt x="1702" y="3977"/>
                    <a:pt x="1977" y="3921"/>
                    <a:pt x="2001" y="3915"/>
                  </a:cubicBezTo>
                  <a:lnTo>
                    <a:pt x="1949" y="3674"/>
                  </a:lnTo>
                  <a:cubicBezTo>
                    <a:pt x="1828" y="3699"/>
                    <a:pt x="1612" y="3728"/>
                    <a:pt x="1377" y="3728"/>
                  </a:cubicBezTo>
                  <a:cubicBezTo>
                    <a:pt x="1046" y="3728"/>
                    <a:pt x="676" y="3671"/>
                    <a:pt x="471" y="3465"/>
                  </a:cubicBezTo>
                  <a:cubicBezTo>
                    <a:pt x="307" y="3302"/>
                    <a:pt x="262" y="3051"/>
                    <a:pt x="331" y="2717"/>
                  </a:cubicBezTo>
                  <a:cubicBezTo>
                    <a:pt x="589" y="1517"/>
                    <a:pt x="5606" y="525"/>
                    <a:pt x="7516" y="244"/>
                  </a:cubicBezTo>
                  <a:lnTo>
                    <a:pt x="747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33"/>
            <p:cNvSpPr/>
            <p:nvPr/>
          </p:nvSpPr>
          <p:spPr>
            <a:xfrm>
              <a:off x="6834950" y="1495581"/>
              <a:ext cx="25823" cy="64071"/>
            </a:xfrm>
            <a:custGeom>
              <a:avLst/>
              <a:gdLst/>
              <a:ahLst/>
              <a:cxnLst/>
              <a:rect l="l" t="t" r="r" b="b"/>
              <a:pathLst>
                <a:path w="717" h="1779" extrusionOk="0">
                  <a:moveTo>
                    <a:pt x="491" y="1"/>
                  </a:moveTo>
                  <a:cubicBezTo>
                    <a:pt x="0" y="1055"/>
                    <a:pt x="383" y="1747"/>
                    <a:pt x="400" y="1778"/>
                  </a:cubicBezTo>
                  <a:lnTo>
                    <a:pt x="616" y="1656"/>
                  </a:lnTo>
                  <a:cubicBezTo>
                    <a:pt x="602" y="1629"/>
                    <a:pt x="282" y="1038"/>
                    <a:pt x="717" y="108"/>
                  </a:cubicBezTo>
                  <a:lnTo>
                    <a:pt x="49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33"/>
            <p:cNvSpPr/>
            <p:nvPr/>
          </p:nvSpPr>
          <p:spPr>
            <a:xfrm>
              <a:off x="6874278" y="1331065"/>
              <a:ext cx="527944" cy="137901"/>
            </a:xfrm>
            <a:custGeom>
              <a:avLst/>
              <a:gdLst/>
              <a:ahLst/>
              <a:cxnLst/>
              <a:rect l="l" t="t" r="r" b="b"/>
              <a:pathLst>
                <a:path w="14659" h="3829" extrusionOk="0">
                  <a:moveTo>
                    <a:pt x="12022" y="1"/>
                  </a:moveTo>
                  <a:cubicBezTo>
                    <a:pt x="10701" y="1"/>
                    <a:pt x="9215" y="180"/>
                    <a:pt x="8402" y="870"/>
                  </a:cubicBezTo>
                  <a:cubicBezTo>
                    <a:pt x="8037" y="1180"/>
                    <a:pt x="7832" y="1569"/>
                    <a:pt x="7794" y="2033"/>
                  </a:cubicBezTo>
                  <a:cubicBezTo>
                    <a:pt x="7370" y="1902"/>
                    <a:pt x="6168" y="1571"/>
                    <a:pt x="4774" y="1571"/>
                  </a:cubicBezTo>
                  <a:cubicBezTo>
                    <a:pt x="3570" y="1571"/>
                    <a:pt x="2221" y="1818"/>
                    <a:pt x="1107" y="2655"/>
                  </a:cubicBezTo>
                  <a:cubicBezTo>
                    <a:pt x="665" y="2985"/>
                    <a:pt x="296" y="3323"/>
                    <a:pt x="1" y="3664"/>
                  </a:cubicBezTo>
                  <a:lnTo>
                    <a:pt x="188" y="3828"/>
                  </a:lnTo>
                  <a:cubicBezTo>
                    <a:pt x="470" y="3501"/>
                    <a:pt x="829" y="3173"/>
                    <a:pt x="1256" y="2854"/>
                  </a:cubicBezTo>
                  <a:cubicBezTo>
                    <a:pt x="2310" y="2063"/>
                    <a:pt x="3608" y="1829"/>
                    <a:pt x="4773" y="1829"/>
                  </a:cubicBezTo>
                  <a:cubicBezTo>
                    <a:pt x="6445" y="1829"/>
                    <a:pt x="7846" y="2310"/>
                    <a:pt x="7870" y="2317"/>
                  </a:cubicBezTo>
                  <a:lnTo>
                    <a:pt x="8034" y="2377"/>
                  </a:lnTo>
                  <a:lnTo>
                    <a:pt x="8034" y="2203"/>
                  </a:lnTo>
                  <a:cubicBezTo>
                    <a:pt x="8034" y="1733"/>
                    <a:pt x="8208" y="1361"/>
                    <a:pt x="8563" y="1058"/>
                  </a:cubicBezTo>
                  <a:cubicBezTo>
                    <a:pt x="9315" y="420"/>
                    <a:pt x="10738" y="253"/>
                    <a:pt x="12016" y="253"/>
                  </a:cubicBezTo>
                  <a:cubicBezTo>
                    <a:pt x="13390" y="253"/>
                    <a:pt x="14596" y="446"/>
                    <a:pt x="14620" y="450"/>
                  </a:cubicBezTo>
                  <a:lnTo>
                    <a:pt x="14658" y="206"/>
                  </a:lnTo>
                  <a:cubicBezTo>
                    <a:pt x="14565" y="190"/>
                    <a:pt x="13381" y="1"/>
                    <a:pt x="1202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33"/>
            <p:cNvSpPr/>
            <p:nvPr/>
          </p:nvSpPr>
          <p:spPr>
            <a:xfrm>
              <a:off x="7166862" y="1432951"/>
              <a:ext cx="196642" cy="255779"/>
            </a:xfrm>
            <a:custGeom>
              <a:avLst/>
              <a:gdLst/>
              <a:ahLst/>
              <a:cxnLst/>
              <a:rect l="l" t="t" r="r" b="b"/>
              <a:pathLst>
                <a:path w="5460" h="7102" extrusionOk="0">
                  <a:moveTo>
                    <a:pt x="237" y="0"/>
                  </a:moveTo>
                  <a:lnTo>
                    <a:pt x="0" y="73"/>
                  </a:lnTo>
                  <a:cubicBezTo>
                    <a:pt x="70" y="299"/>
                    <a:pt x="1775" y="5682"/>
                    <a:pt x="5365" y="7101"/>
                  </a:cubicBezTo>
                  <a:lnTo>
                    <a:pt x="5460" y="6872"/>
                  </a:lnTo>
                  <a:cubicBezTo>
                    <a:pt x="1977" y="5494"/>
                    <a:pt x="254" y="52"/>
                    <a:pt x="23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33"/>
            <p:cNvSpPr/>
            <p:nvPr/>
          </p:nvSpPr>
          <p:spPr>
            <a:xfrm>
              <a:off x="7297056" y="1484308"/>
              <a:ext cx="208023" cy="85752"/>
            </a:xfrm>
            <a:custGeom>
              <a:avLst/>
              <a:gdLst/>
              <a:ahLst/>
              <a:cxnLst/>
              <a:rect l="l" t="t" r="r" b="b"/>
              <a:pathLst>
                <a:path w="5776" h="2381" extrusionOk="0">
                  <a:moveTo>
                    <a:pt x="157" y="1"/>
                  </a:moveTo>
                  <a:lnTo>
                    <a:pt x="0" y="192"/>
                  </a:lnTo>
                  <a:cubicBezTo>
                    <a:pt x="1225" y="1205"/>
                    <a:pt x="3145" y="2380"/>
                    <a:pt x="5452" y="2380"/>
                  </a:cubicBezTo>
                  <a:cubicBezTo>
                    <a:pt x="5560" y="2380"/>
                    <a:pt x="5668" y="2377"/>
                    <a:pt x="5776" y="2374"/>
                  </a:cubicBezTo>
                  <a:lnTo>
                    <a:pt x="5762" y="2126"/>
                  </a:lnTo>
                  <a:cubicBezTo>
                    <a:pt x="5659" y="2131"/>
                    <a:pt x="5557" y="2134"/>
                    <a:pt x="5456" y="2134"/>
                  </a:cubicBezTo>
                  <a:cubicBezTo>
                    <a:pt x="3222" y="2134"/>
                    <a:pt x="1352" y="989"/>
                    <a:pt x="15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33"/>
            <p:cNvSpPr/>
            <p:nvPr/>
          </p:nvSpPr>
          <p:spPr>
            <a:xfrm>
              <a:off x="7219120" y="1403851"/>
              <a:ext cx="44983" cy="50925"/>
            </a:xfrm>
            <a:custGeom>
              <a:avLst/>
              <a:gdLst/>
              <a:ahLst/>
              <a:cxnLst/>
              <a:rect l="l" t="t" r="r" b="b"/>
              <a:pathLst>
                <a:path w="1249" h="1414" extrusionOk="0">
                  <a:moveTo>
                    <a:pt x="202" y="1"/>
                  </a:moveTo>
                  <a:lnTo>
                    <a:pt x="1" y="140"/>
                  </a:lnTo>
                  <a:cubicBezTo>
                    <a:pt x="14" y="165"/>
                    <a:pt x="390" y="704"/>
                    <a:pt x="1072" y="1414"/>
                  </a:cubicBezTo>
                  <a:lnTo>
                    <a:pt x="1249" y="1239"/>
                  </a:lnTo>
                  <a:cubicBezTo>
                    <a:pt x="585" y="547"/>
                    <a:pt x="205" y="4"/>
                    <a:pt x="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33"/>
            <p:cNvSpPr/>
            <p:nvPr/>
          </p:nvSpPr>
          <p:spPr>
            <a:xfrm>
              <a:off x="6881553" y="1662042"/>
              <a:ext cx="420295" cy="194841"/>
            </a:xfrm>
            <a:custGeom>
              <a:avLst/>
              <a:gdLst/>
              <a:ahLst/>
              <a:cxnLst/>
              <a:rect l="l" t="t" r="r" b="b"/>
              <a:pathLst>
                <a:path w="11670" h="5410" extrusionOk="0">
                  <a:moveTo>
                    <a:pt x="752" y="249"/>
                  </a:moveTo>
                  <a:lnTo>
                    <a:pt x="11423" y="2073"/>
                  </a:lnTo>
                  <a:cubicBezTo>
                    <a:pt x="11412" y="2441"/>
                    <a:pt x="11352" y="3704"/>
                    <a:pt x="10977" y="4376"/>
                  </a:cubicBezTo>
                  <a:cubicBezTo>
                    <a:pt x="10563" y="5124"/>
                    <a:pt x="10114" y="5162"/>
                    <a:pt x="8876" y="5162"/>
                  </a:cubicBezTo>
                  <a:cubicBezTo>
                    <a:pt x="7686" y="5162"/>
                    <a:pt x="6130" y="4432"/>
                    <a:pt x="6047" y="4236"/>
                  </a:cubicBezTo>
                  <a:cubicBezTo>
                    <a:pt x="5862" y="3610"/>
                    <a:pt x="5988" y="1488"/>
                    <a:pt x="5988" y="1467"/>
                  </a:cubicBezTo>
                  <a:cubicBezTo>
                    <a:pt x="5995" y="1405"/>
                    <a:pt x="5950" y="1349"/>
                    <a:pt x="5887" y="1339"/>
                  </a:cubicBezTo>
                  <a:lnTo>
                    <a:pt x="5024" y="1203"/>
                  </a:lnTo>
                  <a:cubicBezTo>
                    <a:pt x="5021" y="1199"/>
                    <a:pt x="5014" y="1199"/>
                    <a:pt x="5007" y="1199"/>
                  </a:cubicBezTo>
                  <a:cubicBezTo>
                    <a:pt x="4976" y="1199"/>
                    <a:pt x="4948" y="1209"/>
                    <a:pt x="4923" y="1230"/>
                  </a:cubicBezTo>
                  <a:cubicBezTo>
                    <a:pt x="4895" y="1255"/>
                    <a:pt x="4881" y="1293"/>
                    <a:pt x="4881" y="1328"/>
                  </a:cubicBezTo>
                  <a:cubicBezTo>
                    <a:pt x="4927" y="2341"/>
                    <a:pt x="4868" y="3844"/>
                    <a:pt x="4593" y="4007"/>
                  </a:cubicBezTo>
                  <a:cubicBezTo>
                    <a:pt x="4525" y="4047"/>
                    <a:pt x="4388" y="4066"/>
                    <a:pt x="4204" y="4066"/>
                  </a:cubicBezTo>
                  <a:cubicBezTo>
                    <a:pt x="3268" y="4066"/>
                    <a:pt x="1119" y="3581"/>
                    <a:pt x="703" y="3026"/>
                  </a:cubicBezTo>
                  <a:cubicBezTo>
                    <a:pt x="359" y="2571"/>
                    <a:pt x="401" y="1397"/>
                    <a:pt x="557" y="726"/>
                  </a:cubicBezTo>
                  <a:cubicBezTo>
                    <a:pt x="637" y="392"/>
                    <a:pt x="720" y="274"/>
                    <a:pt x="752" y="249"/>
                  </a:cubicBezTo>
                  <a:close/>
                  <a:moveTo>
                    <a:pt x="746" y="1"/>
                  </a:moveTo>
                  <a:cubicBezTo>
                    <a:pt x="682" y="1"/>
                    <a:pt x="593" y="30"/>
                    <a:pt x="512" y="156"/>
                  </a:cubicBezTo>
                  <a:cubicBezTo>
                    <a:pt x="192" y="636"/>
                    <a:pt x="1" y="2500"/>
                    <a:pt x="505" y="3176"/>
                  </a:cubicBezTo>
                  <a:cubicBezTo>
                    <a:pt x="984" y="3815"/>
                    <a:pt x="3119" y="4304"/>
                    <a:pt x="4185" y="4304"/>
                  </a:cubicBezTo>
                  <a:cubicBezTo>
                    <a:pt x="4434" y="4304"/>
                    <a:pt x="4625" y="4278"/>
                    <a:pt x="4722" y="4220"/>
                  </a:cubicBezTo>
                  <a:cubicBezTo>
                    <a:pt x="5174" y="3948"/>
                    <a:pt x="5157" y="2118"/>
                    <a:pt x="5136" y="1471"/>
                  </a:cubicBezTo>
                  <a:lnTo>
                    <a:pt x="5136" y="1471"/>
                  </a:lnTo>
                  <a:lnTo>
                    <a:pt x="5737" y="1564"/>
                  </a:lnTo>
                  <a:cubicBezTo>
                    <a:pt x="5713" y="2024"/>
                    <a:pt x="5637" y="3719"/>
                    <a:pt x="5807" y="4306"/>
                  </a:cubicBezTo>
                  <a:cubicBezTo>
                    <a:pt x="5925" y="4706"/>
                    <a:pt x="7717" y="5410"/>
                    <a:pt x="8876" y="5410"/>
                  </a:cubicBezTo>
                  <a:cubicBezTo>
                    <a:pt x="10045" y="5410"/>
                    <a:pt x="10689" y="5410"/>
                    <a:pt x="11193" y="4498"/>
                  </a:cubicBezTo>
                  <a:cubicBezTo>
                    <a:pt x="11666" y="3648"/>
                    <a:pt x="11670" y="2038"/>
                    <a:pt x="11670" y="1968"/>
                  </a:cubicBezTo>
                  <a:cubicBezTo>
                    <a:pt x="11670" y="1909"/>
                    <a:pt x="11628" y="1857"/>
                    <a:pt x="11569" y="1847"/>
                  </a:cubicBezTo>
                  <a:lnTo>
                    <a:pt x="794" y="6"/>
                  </a:lnTo>
                  <a:cubicBezTo>
                    <a:pt x="780" y="3"/>
                    <a:pt x="764" y="1"/>
                    <a:pt x="74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33"/>
            <p:cNvSpPr/>
            <p:nvPr/>
          </p:nvSpPr>
          <p:spPr>
            <a:xfrm>
              <a:off x="7297416" y="1703099"/>
              <a:ext cx="172440" cy="66304"/>
            </a:xfrm>
            <a:custGeom>
              <a:avLst/>
              <a:gdLst/>
              <a:ahLst/>
              <a:cxnLst/>
              <a:rect l="l" t="t" r="r" b="b"/>
              <a:pathLst>
                <a:path w="4788" h="1841" extrusionOk="0">
                  <a:moveTo>
                    <a:pt x="4788" y="0"/>
                  </a:moveTo>
                  <a:lnTo>
                    <a:pt x="1" y="828"/>
                  </a:lnTo>
                  <a:lnTo>
                    <a:pt x="1" y="1840"/>
                  </a:lnTo>
                  <a:lnTo>
                    <a:pt x="4788" y="644"/>
                  </a:lnTo>
                  <a:lnTo>
                    <a:pt x="4788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33"/>
            <p:cNvSpPr/>
            <p:nvPr/>
          </p:nvSpPr>
          <p:spPr>
            <a:xfrm>
              <a:off x="7292914" y="1698633"/>
              <a:ext cx="181480" cy="75271"/>
            </a:xfrm>
            <a:custGeom>
              <a:avLst/>
              <a:gdLst/>
              <a:ahLst/>
              <a:cxnLst/>
              <a:rect l="l" t="t" r="r" b="b"/>
              <a:pathLst>
                <a:path w="5039" h="2090" extrusionOk="0">
                  <a:moveTo>
                    <a:pt x="4791" y="270"/>
                  </a:moveTo>
                  <a:lnTo>
                    <a:pt x="4791" y="670"/>
                  </a:lnTo>
                  <a:lnTo>
                    <a:pt x="248" y="1808"/>
                  </a:lnTo>
                  <a:lnTo>
                    <a:pt x="248" y="1057"/>
                  </a:lnTo>
                  <a:lnTo>
                    <a:pt x="4791" y="270"/>
                  </a:lnTo>
                  <a:close/>
                  <a:moveTo>
                    <a:pt x="4915" y="0"/>
                  </a:moveTo>
                  <a:cubicBezTo>
                    <a:pt x="4907" y="0"/>
                    <a:pt x="4900" y="1"/>
                    <a:pt x="4892" y="2"/>
                  </a:cubicBezTo>
                  <a:lnTo>
                    <a:pt x="105" y="831"/>
                  </a:lnTo>
                  <a:cubicBezTo>
                    <a:pt x="42" y="841"/>
                    <a:pt x="1" y="893"/>
                    <a:pt x="1" y="952"/>
                  </a:cubicBezTo>
                  <a:lnTo>
                    <a:pt x="1" y="1964"/>
                  </a:lnTo>
                  <a:cubicBezTo>
                    <a:pt x="1" y="2003"/>
                    <a:pt x="18" y="2041"/>
                    <a:pt x="49" y="2062"/>
                  </a:cubicBezTo>
                  <a:cubicBezTo>
                    <a:pt x="70" y="2080"/>
                    <a:pt x="97" y="2090"/>
                    <a:pt x="126" y="2090"/>
                  </a:cubicBezTo>
                  <a:cubicBezTo>
                    <a:pt x="133" y="2090"/>
                    <a:pt x="143" y="2090"/>
                    <a:pt x="153" y="2086"/>
                  </a:cubicBezTo>
                  <a:lnTo>
                    <a:pt x="4945" y="890"/>
                  </a:lnTo>
                  <a:cubicBezTo>
                    <a:pt x="5000" y="876"/>
                    <a:pt x="5038" y="824"/>
                    <a:pt x="5038" y="768"/>
                  </a:cubicBezTo>
                  <a:lnTo>
                    <a:pt x="5038" y="124"/>
                  </a:lnTo>
                  <a:cubicBezTo>
                    <a:pt x="5038" y="86"/>
                    <a:pt x="5021" y="52"/>
                    <a:pt x="4993" y="31"/>
                  </a:cubicBezTo>
                  <a:cubicBezTo>
                    <a:pt x="4971" y="11"/>
                    <a:pt x="4944" y="0"/>
                    <a:pt x="491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33"/>
            <p:cNvSpPr/>
            <p:nvPr/>
          </p:nvSpPr>
          <p:spPr>
            <a:xfrm>
              <a:off x="7393647" y="1585654"/>
              <a:ext cx="216918" cy="305335"/>
            </a:xfrm>
            <a:custGeom>
              <a:avLst/>
              <a:gdLst/>
              <a:ahLst/>
              <a:cxnLst/>
              <a:rect l="l" t="t" r="r" b="b"/>
              <a:pathLst>
                <a:path w="6023" h="8478" extrusionOk="0">
                  <a:moveTo>
                    <a:pt x="3423" y="1"/>
                  </a:moveTo>
                  <a:cubicBezTo>
                    <a:pt x="2056" y="1"/>
                    <a:pt x="726" y="1630"/>
                    <a:pt x="377" y="3815"/>
                  </a:cubicBezTo>
                  <a:cubicBezTo>
                    <a:pt x="1" y="6145"/>
                    <a:pt x="878" y="8223"/>
                    <a:pt x="2336" y="8456"/>
                  </a:cubicBezTo>
                  <a:cubicBezTo>
                    <a:pt x="2425" y="8470"/>
                    <a:pt x="2515" y="8477"/>
                    <a:pt x="2605" y="8477"/>
                  </a:cubicBezTo>
                  <a:cubicBezTo>
                    <a:pt x="3971" y="8477"/>
                    <a:pt x="5298" y="6848"/>
                    <a:pt x="5650" y="4663"/>
                  </a:cubicBezTo>
                  <a:cubicBezTo>
                    <a:pt x="6023" y="2333"/>
                    <a:pt x="5146" y="255"/>
                    <a:pt x="3692" y="22"/>
                  </a:cubicBezTo>
                  <a:cubicBezTo>
                    <a:pt x="3603" y="8"/>
                    <a:pt x="3513" y="1"/>
                    <a:pt x="342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33"/>
            <p:cNvSpPr/>
            <p:nvPr/>
          </p:nvSpPr>
          <p:spPr>
            <a:xfrm>
              <a:off x="7396168" y="1581188"/>
              <a:ext cx="212020" cy="314267"/>
            </a:xfrm>
            <a:custGeom>
              <a:avLst/>
              <a:gdLst/>
              <a:ahLst/>
              <a:cxnLst/>
              <a:rect l="l" t="t" r="r" b="b"/>
              <a:pathLst>
                <a:path w="5887" h="8726" extrusionOk="0">
                  <a:moveTo>
                    <a:pt x="3351" y="247"/>
                  </a:moveTo>
                  <a:cubicBezTo>
                    <a:pt x="3435" y="247"/>
                    <a:pt x="3518" y="254"/>
                    <a:pt x="3602" y="268"/>
                  </a:cubicBezTo>
                  <a:cubicBezTo>
                    <a:pt x="4262" y="376"/>
                    <a:pt x="4819" y="894"/>
                    <a:pt x="5174" y="1729"/>
                  </a:cubicBezTo>
                  <a:cubicBezTo>
                    <a:pt x="5535" y="2585"/>
                    <a:pt x="5636" y="3663"/>
                    <a:pt x="5459" y="4766"/>
                  </a:cubicBezTo>
                  <a:cubicBezTo>
                    <a:pt x="5116" y="6886"/>
                    <a:pt x="3841" y="8478"/>
                    <a:pt x="2541" y="8478"/>
                  </a:cubicBezTo>
                  <a:cubicBezTo>
                    <a:pt x="2456" y="8478"/>
                    <a:pt x="2371" y="8472"/>
                    <a:pt x="2286" y="8458"/>
                  </a:cubicBezTo>
                  <a:cubicBezTo>
                    <a:pt x="1625" y="8350"/>
                    <a:pt x="1065" y="7832"/>
                    <a:pt x="713" y="6997"/>
                  </a:cubicBezTo>
                  <a:cubicBezTo>
                    <a:pt x="352" y="6141"/>
                    <a:pt x="251" y="5062"/>
                    <a:pt x="429" y="3960"/>
                  </a:cubicBezTo>
                  <a:cubicBezTo>
                    <a:pt x="606" y="2857"/>
                    <a:pt x="1041" y="1861"/>
                    <a:pt x="1649" y="1162"/>
                  </a:cubicBezTo>
                  <a:cubicBezTo>
                    <a:pt x="2171" y="567"/>
                    <a:pt x="2767" y="247"/>
                    <a:pt x="3351" y="247"/>
                  </a:cubicBezTo>
                  <a:close/>
                  <a:moveTo>
                    <a:pt x="3345" y="0"/>
                  </a:moveTo>
                  <a:cubicBezTo>
                    <a:pt x="2692" y="0"/>
                    <a:pt x="2034" y="349"/>
                    <a:pt x="1465" y="999"/>
                  </a:cubicBezTo>
                  <a:cubicBezTo>
                    <a:pt x="821" y="1733"/>
                    <a:pt x="369" y="2770"/>
                    <a:pt x="185" y="3921"/>
                  </a:cubicBezTo>
                  <a:cubicBezTo>
                    <a:pt x="0" y="5069"/>
                    <a:pt x="105" y="6197"/>
                    <a:pt x="484" y="7094"/>
                  </a:cubicBezTo>
                  <a:cubicBezTo>
                    <a:pt x="874" y="8009"/>
                    <a:pt x="1497" y="8583"/>
                    <a:pt x="2245" y="8702"/>
                  </a:cubicBezTo>
                  <a:cubicBezTo>
                    <a:pt x="2342" y="8719"/>
                    <a:pt x="2436" y="8726"/>
                    <a:pt x="2533" y="8726"/>
                  </a:cubicBezTo>
                  <a:cubicBezTo>
                    <a:pt x="3956" y="8726"/>
                    <a:pt x="5341" y="7049"/>
                    <a:pt x="5702" y="4805"/>
                  </a:cubicBezTo>
                  <a:cubicBezTo>
                    <a:pt x="5887" y="3657"/>
                    <a:pt x="5779" y="2529"/>
                    <a:pt x="5400" y="1632"/>
                  </a:cubicBezTo>
                  <a:cubicBezTo>
                    <a:pt x="5014" y="716"/>
                    <a:pt x="4387" y="143"/>
                    <a:pt x="3639" y="24"/>
                  </a:cubicBezTo>
                  <a:cubicBezTo>
                    <a:pt x="3541" y="8"/>
                    <a:pt x="3443" y="0"/>
                    <a:pt x="33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33"/>
            <p:cNvSpPr/>
            <p:nvPr/>
          </p:nvSpPr>
          <p:spPr>
            <a:xfrm>
              <a:off x="7479362" y="1617924"/>
              <a:ext cx="156881" cy="256463"/>
            </a:xfrm>
            <a:custGeom>
              <a:avLst/>
              <a:gdLst/>
              <a:ahLst/>
              <a:cxnLst/>
              <a:rect l="l" t="t" r="r" b="b"/>
              <a:pathLst>
                <a:path w="4356" h="7121" extrusionOk="0">
                  <a:moveTo>
                    <a:pt x="2590" y="1"/>
                  </a:moveTo>
                  <a:cubicBezTo>
                    <a:pt x="1609" y="1"/>
                    <a:pt x="614" y="1404"/>
                    <a:pt x="314" y="3263"/>
                  </a:cubicBezTo>
                  <a:cubicBezTo>
                    <a:pt x="1" y="5222"/>
                    <a:pt x="578" y="6943"/>
                    <a:pt x="1608" y="7107"/>
                  </a:cubicBezTo>
                  <a:cubicBezTo>
                    <a:pt x="1662" y="7116"/>
                    <a:pt x="1716" y="7120"/>
                    <a:pt x="1770" y="7120"/>
                  </a:cubicBezTo>
                  <a:cubicBezTo>
                    <a:pt x="2750" y="7120"/>
                    <a:pt x="3743" y="5718"/>
                    <a:pt x="4043" y="3861"/>
                  </a:cubicBezTo>
                  <a:cubicBezTo>
                    <a:pt x="4356" y="1903"/>
                    <a:pt x="3779" y="180"/>
                    <a:pt x="2749" y="13"/>
                  </a:cubicBezTo>
                  <a:cubicBezTo>
                    <a:pt x="2696" y="5"/>
                    <a:pt x="2643" y="1"/>
                    <a:pt x="259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33"/>
            <p:cNvSpPr/>
            <p:nvPr/>
          </p:nvSpPr>
          <p:spPr>
            <a:xfrm>
              <a:off x="7474356" y="1613494"/>
              <a:ext cx="166930" cy="265431"/>
            </a:xfrm>
            <a:custGeom>
              <a:avLst/>
              <a:gdLst/>
              <a:ahLst/>
              <a:cxnLst/>
              <a:rect l="l" t="t" r="r" b="b"/>
              <a:pathLst>
                <a:path w="4635" h="7370" extrusionOk="0">
                  <a:moveTo>
                    <a:pt x="2725" y="248"/>
                  </a:moveTo>
                  <a:cubicBezTo>
                    <a:pt x="2773" y="248"/>
                    <a:pt x="2822" y="251"/>
                    <a:pt x="2867" y="261"/>
                  </a:cubicBezTo>
                  <a:cubicBezTo>
                    <a:pt x="3827" y="415"/>
                    <a:pt x="4363" y="2077"/>
                    <a:pt x="4061" y="3964"/>
                  </a:cubicBezTo>
                  <a:cubicBezTo>
                    <a:pt x="3770" y="5756"/>
                    <a:pt x="2831" y="7120"/>
                    <a:pt x="1915" y="7120"/>
                  </a:cubicBezTo>
                  <a:cubicBezTo>
                    <a:pt x="1866" y="7120"/>
                    <a:pt x="1817" y="7116"/>
                    <a:pt x="1768" y="7108"/>
                  </a:cubicBezTo>
                  <a:cubicBezTo>
                    <a:pt x="808" y="6955"/>
                    <a:pt x="272" y="5292"/>
                    <a:pt x="575" y="3407"/>
                  </a:cubicBezTo>
                  <a:cubicBezTo>
                    <a:pt x="724" y="2478"/>
                    <a:pt x="1055" y="1636"/>
                    <a:pt x="1500" y="1041"/>
                  </a:cubicBezTo>
                  <a:cubicBezTo>
                    <a:pt x="1886" y="526"/>
                    <a:pt x="2317" y="248"/>
                    <a:pt x="2725" y="248"/>
                  </a:cubicBezTo>
                  <a:close/>
                  <a:moveTo>
                    <a:pt x="2723" y="0"/>
                  </a:moveTo>
                  <a:cubicBezTo>
                    <a:pt x="2237" y="0"/>
                    <a:pt x="1738" y="310"/>
                    <a:pt x="1301" y="892"/>
                  </a:cubicBezTo>
                  <a:cubicBezTo>
                    <a:pt x="832" y="1521"/>
                    <a:pt x="487" y="2398"/>
                    <a:pt x="331" y="3365"/>
                  </a:cubicBezTo>
                  <a:cubicBezTo>
                    <a:pt x="0" y="5425"/>
                    <a:pt x="612" y="7175"/>
                    <a:pt x="1726" y="7355"/>
                  </a:cubicBezTo>
                  <a:cubicBezTo>
                    <a:pt x="1789" y="7363"/>
                    <a:pt x="1851" y="7370"/>
                    <a:pt x="1914" y="7370"/>
                  </a:cubicBezTo>
                  <a:cubicBezTo>
                    <a:pt x="2964" y="7370"/>
                    <a:pt x="3991" y="5947"/>
                    <a:pt x="4304" y="4005"/>
                  </a:cubicBezTo>
                  <a:cubicBezTo>
                    <a:pt x="4634" y="1945"/>
                    <a:pt x="4022" y="195"/>
                    <a:pt x="2905" y="15"/>
                  </a:cubicBezTo>
                  <a:cubicBezTo>
                    <a:pt x="2845" y="5"/>
                    <a:pt x="2784" y="0"/>
                    <a:pt x="272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33"/>
            <p:cNvSpPr/>
            <p:nvPr/>
          </p:nvSpPr>
          <p:spPr>
            <a:xfrm>
              <a:off x="7540623" y="1404067"/>
              <a:ext cx="98537" cy="367965"/>
            </a:xfrm>
            <a:custGeom>
              <a:avLst/>
              <a:gdLst/>
              <a:ahLst/>
              <a:cxnLst/>
              <a:rect l="l" t="t" r="r" b="b"/>
              <a:pathLst>
                <a:path w="2736" h="10217" extrusionOk="0">
                  <a:moveTo>
                    <a:pt x="1497" y="0"/>
                  </a:moveTo>
                  <a:cubicBezTo>
                    <a:pt x="1046" y="0"/>
                    <a:pt x="641" y="625"/>
                    <a:pt x="891" y="1578"/>
                  </a:cubicBezTo>
                  <a:cubicBezTo>
                    <a:pt x="891" y="1578"/>
                    <a:pt x="1261" y="5356"/>
                    <a:pt x="63" y="9225"/>
                  </a:cubicBezTo>
                  <a:cubicBezTo>
                    <a:pt x="63" y="9225"/>
                    <a:pt x="0" y="10216"/>
                    <a:pt x="741" y="10216"/>
                  </a:cubicBezTo>
                  <a:cubicBezTo>
                    <a:pt x="903" y="10216"/>
                    <a:pt x="1103" y="10169"/>
                    <a:pt x="1351" y="10053"/>
                  </a:cubicBezTo>
                  <a:cubicBezTo>
                    <a:pt x="2735" y="9410"/>
                    <a:pt x="2551" y="3787"/>
                    <a:pt x="2367" y="1488"/>
                  </a:cubicBezTo>
                  <a:cubicBezTo>
                    <a:pt x="2283" y="438"/>
                    <a:pt x="1874" y="0"/>
                    <a:pt x="149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33"/>
            <p:cNvSpPr/>
            <p:nvPr/>
          </p:nvSpPr>
          <p:spPr>
            <a:xfrm>
              <a:off x="7536986" y="1399529"/>
              <a:ext cx="114312" cy="376897"/>
            </a:xfrm>
            <a:custGeom>
              <a:avLst/>
              <a:gdLst/>
              <a:ahLst/>
              <a:cxnLst/>
              <a:rect l="l" t="t" r="r" b="b"/>
              <a:pathLst>
                <a:path w="3174" h="10465" extrusionOk="0">
                  <a:moveTo>
                    <a:pt x="1597" y="250"/>
                  </a:moveTo>
                  <a:cubicBezTo>
                    <a:pt x="1646" y="250"/>
                    <a:pt x="1695" y="259"/>
                    <a:pt x="1744" y="278"/>
                  </a:cubicBezTo>
                  <a:cubicBezTo>
                    <a:pt x="2060" y="406"/>
                    <a:pt x="2287" y="911"/>
                    <a:pt x="2343" y="1621"/>
                  </a:cubicBezTo>
                  <a:cubicBezTo>
                    <a:pt x="2558" y="4293"/>
                    <a:pt x="2635" y="9490"/>
                    <a:pt x="1399" y="10068"/>
                  </a:cubicBezTo>
                  <a:cubicBezTo>
                    <a:pt x="1183" y="10169"/>
                    <a:pt x="997" y="10220"/>
                    <a:pt x="844" y="10220"/>
                  </a:cubicBezTo>
                  <a:cubicBezTo>
                    <a:pt x="734" y="10220"/>
                    <a:pt x="640" y="10193"/>
                    <a:pt x="564" y="10141"/>
                  </a:cubicBezTo>
                  <a:cubicBezTo>
                    <a:pt x="283" y="9950"/>
                    <a:pt x="283" y="9459"/>
                    <a:pt x="286" y="9372"/>
                  </a:cubicBezTo>
                  <a:cubicBezTo>
                    <a:pt x="1473" y="5528"/>
                    <a:pt x="1121" y="1728"/>
                    <a:pt x="1118" y="1693"/>
                  </a:cubicBezTo>
                  <a:cubicBezTo>
                    <a:pt x="1114" y="1687"/>
                    <a:pt x="1114" y="1680"/>
                    <a:pt x="1114" y="1672"/>
                  </a:cubicBezTo>
                  <a:cubicBezTo>
                    <a:pt x="933" y="998"/>
                    <a:pt x="1114" y="545"/>
                    <a:pt x="1320" y="361"/>
                  </a:cubicBezTo>
                  <a:cubicBezTo>
                    <a:pt x="1405" y="287"/>
                    <a:pt x="1500" y="250"/>
                    <a:pt x="1597" y="250"/>
                  </a:cubicBezTo>
                  <a:close/>
                  <a:moveTo>
                    <a:pt x="1598" y="1"/>
                  </a:moveTo>
                  <a:cubicBezTo>
                    <a:pt x="1443" y="1"/>
                    <a:pt x="1290" y="61"/>
                    <a:pt x="1156" y="177"/>
                  </a:cubicBezTo>
                  <a:cubicBezTo>
                    <a:pt x="885" y="416"/>
                    <a:pt x="668" y="949"/>
                    <a:pt x="871" y="1725"/>
                  </a:cubicBezTo>
                  <a:cubicBezTo>
                    <a:pt x="888" y="1937"/>
                    <a:pt x="1195" y="5604"/>
                    <a:pt x="46" y="9313"/>
                  </a:cubicBezTo>
                  <a:cubicBezTo>
                    <a:pt x="42" y="9323"/>
                    <a:pt x="42" y="9333"/>
                    <a:pt x="39" y="9341"/>
                  </a:cubicBezTo>
                  <a:cubicBezTo>
                    <a:pt x="39" y="9372"/>
                    <a:pt x="0" y="10057"/>
                    <a:pt x="422" y="10346"/>
                  </a:cubicBezTo>
                  <a:cubicBezTo>
                    <a:pt x="540" y="10426"/>
                    <a:pt x="683" y="10465"/>
                    <a:pt x="843" y="10465"/>
                  </a:cubicBezTo>
                  <a:cubicBezTo>
                    <a:pt x="1034" y="10465"/>
                    <a:pt x="1257" y="10409"/>
                    <a:pt x="1508" y="10290"/>
                  </a:cubicBezTo>
                  <a:cubicBezTo>
                    <a:pt x="3173" y="9511"/>
                    <a:pt x="2656" y="2410"/>
                    <a:pt x="2589" y="1603"/>
                  </a:cubicBezTo>
                  <a:cubicBezTo>
                    <a:pt x="2523" y="782"/>
                    <a:pt x="2248" y="219"/>
                    <a:pt x="1834" y="48"/>
                  </a:cubicBezTo>
                  <a:cubicBezTo>
                    <a:pt x="1757" y="16"/>
                    <a:pt x="1677" y="1"/>
                    <a:pt x="159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33"/>
            <p:cNvSpPr/>
            <p:nvPr/>
          </p:nvSpPr>
          <p:spPr>
            <a:xfrm>
              <a:off x="7313983" y="1211604"/>
              <a:ext cx="336992" cy="283006"/>
            </a:xfrm>
            <a:custGeom>
              <a:avLst/>
              <a:gdLst/>
              <a:ahLst/>
              <a:cxnLst/>
              <a:rect l="l" t="t" r="r" b="b"/>
              <a:pathLst>
                <a:path w="9357" h="7858" extrusionOk="0">
                  <a:moveTo>
                    <a:pt x="3274" y="0"/>
                  </a:moveTo>
                  <a:cubicBezTo>
                    <a:pt x="1090" y="0"/>
                    <a:pt x="0" y="1763"/>
                    <a:pt x="0" y="1763"/>
                  </a:cubicBezTo>
                  <a:cubicBezTo>
                    <a:pt x="0" y="1763"/>
                    <a:pt x="1291" y="1947"/>
                    <a:pt x="2025" y="2594"/>
                  </a:cubicBezTo>
                  <a:cubicBezTo>
                    <a:pt x="2025" y="2594"/>
                    <a:pt x="2306" y="2521"/>
                    <a:pt x="2716" y="2521"/>
                  </a:cubicBezTo>
                  <a:cubicBezTo>
                    <a:pt x="3433" y="2521"/>
                    <a:pt x="4546" y="2745"/>
                    <a:pt x="5250" y="3975"/>
                  </a:cubicBezTo>
                  <a:cubicBezTo>
                    <a:pt x="6356" y="5909"/>
                    <a:pt x="6172" y="7659"/>
                    <a:pt x="7737" y="7844"/>
                  </a:cubicBezTo>
                  <a:cubicBezTo>
                    <a:pt x="7813" y="7853"/>
                    <a:pt x="7886" y="7857"/>
                    <a:pt x="7955" y="7857"/>
                  </a:cubicBezTo>
                  <a:cubicBezTo>
                    <a:pt x="9310" y="7857"/>
                    <a:pt x="9357" y="6171"/>
                    <a:pt x="8566" y="4066"/>
                  </a:cubicBezTo>
                  <a:cubicBezTo>
                    <a:pt x="7737" y="1856"/>
                    <a:pt x="5988" y="197"/>
                    <a:pt x="3594" y="12"/>
                  </a:cubicBezTo>
                  <a:cubicBezTo>
                    <a:pt x="3485" y="4"/>
                    <a:pt x="3378" y="0"/>
                    <a:pt x="327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33"/>
            <p:cNvSpPr/>
            <p:nvPr/>
          </p:nvSpPr>
          <p:spPr>
            <a:xfrm>
              <a:off x="7309337" y="1207174"/>
              <a:ext cx="342215" cy="291866"/>
            </a:xfrm>
            <a:custGeom>
              <a:avLst/>
              <a:gdLst/>
              <a:ahLst/>
              <a:cxnLst/>
              <a:rect l="l" t="t" r="r" b="b"/>
              <a:pathLst>
                <a:path w="9502" h="8104" extrusionOk="0">
                  <a:moveTo>
                    <a:pt x="3407" y="249"/>
                  </a:moveTo>
                  <a:cubicBezTo>
                    <a:pt x="3506" y="249"/>
                    <a:pt x="3608" y="253"/>
                    <a:pt x="3712" y="261"/>
                  </a:cubicBezTo>
                  <a:cubicBezTo>
                    <a:pt x="5891" y="428"/>
                    <a:pt x="7710" y="1913"/>
                    <a:pt x="8580" y="4234"/>
                  </a:cubicBezTo>
                  <a:cubicBezTo>
                    <a:pt x="9154" y="5765"/>
                    <a:pt x="9244" y="7000"/>
                    <a:pt x="8826" y="7535"/>
                  </a:cubicBezTo>
                  <a:cubicBezTo>
                    <a:pt x="8662" y="7747"/>
                    <a:pt x="8413" y="7855"/>
                    <a:pt x="8087" y="7855"/>
                  </a:cubicBezTo>
                  <a:cubicBezTo>
                    <a:pt x="8021" y="7855"/>
                    <a:pt x="7952" y="7851"/>
                    <a:pt x="7880" y="7842"/>
                  </a:cubicBezTo>
                  <a:cubicBezTo>
                    <a:pt x="6934" y="7731"/>
                    <a:pt x="6687" y="7021"/>
                    <a:pt x="6308" y="5949"/>
                  </a:cubicBezTo>
                  <a:cubicBezTo>
                    <a:pt x="6106" y="5372"/>
                    <a:pt x="5876" y="4717"/>
                    <a:pt x="5486" y="4036"/>
                  </a:cubicBezTo>
                  <a:cubicBezTo>
                    <a:pt x="4753" y="2755"/>
                    <a:pt x="3580" y="2522"/>
                    <a:pt x="2832" y="2522"/>
                  </a:cubicBezTo>
                  <a:cubicBezTo>
                    <a:pt x="2530" y="2522"/>
                    <a:pt x="2297" y="2560"/>
                    <a:pt x="2188" y="2581"/>
                  </a:cubicBezTo>
                  <a:cubicBezTo>
                    <a:pt x="1600" y="2094"/>
                    <a:pt x="731" y="1875"/>
                    <a:pt x="345" y="1799"/>
                  </a:cubicBezTo>
                  <a:cubicBezTo>
                    <a:pt x="666" y="1381"/>
                    <a:pt x="1698" y="249"/>
                    <a:pt x="3407" y="249"/>
                  </a:cubicBezTo>
                  <a:close/>
                  <a:moveTo>
                    <a:pt x="3406" y="1"/>
                  </a:moveTo>
                  <a:cubicBezTo>
                    <a:pt x="1183" y="1"/>
                    <a:pt x="34" y="1803"/>
                    <a:pt x="25" y="1823"/>
                  </a:cubicBezTo>
                  <a:cubicBezTo>
                    <a:pt x="1" y="1857"/>
                    <a:pt x="1" y="1903"/>
                    <a:pt x="17" y="1937"/>
                  </a:cubicBezTo>
                  <a:cubicBezTo>
                    <a:pt x="35" y="1976"/>
                    <a:pt x="70" y="2003"/>
                    <a:pt x="112" y="2011"/>
                  </a:cubicBezTo>
                  <a:cubicBezTo>
                    <a:pt x="122" y="2011"/>
                    <a:pt x="1374" y="2195"/>
                    <a:pt x="2074" y="2807"/>
                  </a:cubicBezTo>
                  <a:cubicBezTo>
                    <a:pt x="2097" y="2828"/>
                    <a:pt x="2126" y="2839"/>
                    <a:pt x="2155" y="2839"/>
                  </a:cubicBezTo>
                  <a:cubicBezTo>
                    <a:pt x="2165" y="2839"/>
                    <a:pt x="2175" y="2838"/>
                    <a:pt x="2185" y="2835"/>
                  </a:cubicBezTo>
                  <a:cubicBezTo>
                    <a:pt x="2215" y="2828"/>
                    <a:pt x="2480" y="2762"/>
                    <a:pt x="2858" y="2762"/>
                  </a:cubicBezTo>
                  <a:cubicBezTo>
                    <a:pt x="3543" y="2762"/>
                    <a:pt x="4598" y="2979"/>
                    <a:pt x="5271" y="4158"/>
                  </a:cubicBezTo>
                  <a:cubicBezTo>
                    <a:pt x="5650" y="4821"/>
                    <a:pt x="5876" y="5462"/>
                    <a:pt x="6075" y="6029"/>
                  </a:cubicBezTo>
                  <a:cubicBezTo>
                    <a:pt x="6454" y="7108"/>
                    <a:pt x="6753" y="7960"/>
                    <a:pt x="7853" y="8089"/>
                  </a:cubicBezTo>
                  <a:cubicBezTo>
                    <a:pt x="7933" y="8099"/>
                    <a:pt x="8012" y="8103"/>
                    <a:pt x="8086" y="8103"/>
                  </a:cubicBezTo>
                  <a:cubicBezTo>
                    <a:pt x="8492" y="8103"/>
                    <a:pt x="8806" y="7964"/>
                    <a:pt x="9022" y="7689"/>
                  </a:cubicBezTo>
                  <a:cubicBezTo>
                    <a:pt x="9502" y="7076"/>
                    <a:pt x="9425" y="5782"/>
                    <a:pt x="8813" y="4147"/>
                  </a:cubicBezTo>
                  <a:cubicBezTo>
                    <a:pt x="7905" y="1732"/>
                    <a:pt x="6008" y="187"/>
                    <a:pt x="3730" y="14"/>
                  </a:cubicBezTo>
                  <a:cubicBezTo>
                    <a:pt x="3619" y="5"/>
                    <a:pt x="3511" y="1"/>
                    <a:pt x="340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33"/>
            <p:cNvSpPr/>
            <p:nvPr/>
          </p:nvSpPr>
          <p:spPr>
            <a:xfrm>
              <a:off x="6122470" y="3243922"/>
              <a:ext cx="144384" cy="43290"/>
            </a:xfrm>
            <a:custGeom>
              <a:avLst/>
              <a:gdLst/>
              <a:ahLst/>
              <a:cxnLst/>
              <a:rect l="l" t="t" r="r" b="b"/>
              <a:pathLst>
                <a:path w="4009" h="1202" extrusionOk="0">
                  <a:moveTo>
                    <a:pt x="4009" y="1"/>
                  </a:moveTo>
                  <a:cubicBezTo>
                    <a:pt x="4008" y="1"/>
                    <a:pt x="2902" y="185"/>
                    <a:pt x="1706" y="231"/>
                  </a:cubicBezTo>
                  <a:cubicBezTo>
                    <a:pt x="508" y="276"/>
                    <a:pt x="1" y="276"/>
                    <a:pt x="185" y="554"/>
                  </a:cubicBezTo>
                  <a:cubicBezTo>
                    <a:pt x="370" y="828"/>
                    <a:pt x="1796" y="1103"/>
                    <a:pt x="2304" y="1197"/>
                  </a:cubicBezTo>
                  <a:cubicBezTo>
                    <a:pt x="2321" y="1201"/>
                    <a:pt x="2339" y="1202"/>
                    <a:pt x="2358" y="1202"/>
                  </a:cubicBezTo>
                  <a:cubicBezTo>
                    <a:pt x="2892" y="1202"/>
                    <a:pt x="4009" y="1"/>
                    <a:pt x="400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33"/>
            <p:cNvSpPr/>
            <p:nvPr/>
          </p:nvSpPr>
          <p:spPr>
            <a:xfrm>
              <a:off x="6122579" y="3237296"/>
              <a:ext cx="156413" cy="54419"/>
            </a:xfrm>
            <a:custGeom>
              <a:avLst/>
              <a:gdLst/>
              <a:ahLst/>
              <a:cxnLst/>
              <a:rect l="l" t="t" r="r" b="b"/>
              <a:pathLst>
                <a:path w="4343" h="1511" extrusionOk="0">
                  <a:moveTo>
                    <a:pt x="3661" y="359"/>
                  </a:moveTo>
                  <a:lnTo>
                    <a:pt x="3661" y="359"/>
                  </a:lnTo>
                  <a:cubicBezTo>
                    <a:pt x="3226" y="787"/>
                    <a:pt x="2645" y="1263"/>
                    <a:pt x="2360" y="1263"/>
                  </a:cubicBezTo>
                  <a:cubicBezTo>
                    <a:pt x="2346" y="1263"/>
                    <a:pt x="2334" y="1262"/>
                    <a:pt x="2321" y="1260"/>
                  </a:cubicBezTo>
                  <a:cubicBezTo>
                    <a:pt x="944" y="1009"/>
                    <a:pt x="363" y="783"/>
                    <a:pt x="287" y="668"/>
                  </a:cubicBezTo>
                  <a:cubicBezTo>
                    <a:pt x="279" y="661"/>
                    <a:pt x="279" y="658"/>
                    <a:pt x="276" y="654"/>
                  </a:cubicBezTo>
                  <a:cubicBezTo>
                    <a:pt x="394" y="588"/>
                    <a:pt x="902" y="567"/>
                    <a:pt x="1490" y="546"/>
                  </a:cubicBezTo>
                  <a:lnTo>
                    <a:pt x="1706" y="536"/>
                  </a:lnTo>
                  <a:cubicBezTo>
                    <a:pt x="2485" y="508"/>
                    <a:pt x="3233" y="418"/>
                    <a:pt x="3661" y="359"/>
                  </a:cubicBezTo>
                  <a:close/>
                  <a:moveTo>
                    <a:pt x="4343" y="0"/>
                  </a:moveTo>
                  <a:lnTo>
                    <a:pt x="3985" y="63"/>
                  </a:lnTo>
                  <a:cubicBezTo>
                    <a:pt x="3974" y="63"/>
                    <a:pt x="2875" y="243"/>
                    <a:pt x="1699" y="289"/>
                  </a:cubicBezTo>
                  <a:lnTo>
                    <a:pt x="1480" y="299"/>
                  </a:lnTo>
                  <a:cubicBezTo>
                    <a:pt x="509" y="334"/>
                    <a:pt x="144" y="348"/>
                    <a:pt x="43" y="546"/>
                  </a:cubicBezTo>
                  <a:cubicBezTo>
                    <a:pt x="15" y="598"/>
                    <a:pt x="1" y="686"/>
                    <a:pt x="78" y="804"/>
                  </a:cubicBezTo>
                  <a:cubicBezTo>
                    <a:pt x="227" y="1030"/>
                    <a:pt x="968" y="1263"/>
                    <a:pt x="2280" y="1503"/>
                  </a:cubicBezTo>
                  <a:cubicBezTo>
                    <a:pt x="2301" y="1507"/>
                    <a:pt x="2325" y="1510"/>
                    <a:pt x="2353" y="1510"/>
                  </a:cubicBezTo>
                  <a:cubicBezTo>
                    <a:pt x="2913" y="1510"/>
                    <a:pt x="3898" y="480"/>
                    <a:pt x="4096" y="268"/>
                  </a:cubicBezTo>
                  <a:lnTo>
                    <a:pt x="4343" y="0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33"/>
            <p:cNvSpPr/>
            <p:nvPr/>
          </p:nvSpPr>
          <p:spPr>
            <a:xfrm>
              <a:off x="6030381" y="2409674"/>
              <a:ext cx="1565572" cy="1017388"/>
            </a:xfrm>
            <a:custGeom>
              <a:avLst/>
              <a:gdLst/>
              <a:ahLst/>
              <a:cxnLst/>
              <a:rect l="l" t="t" r="r" b="b"/>
              <a:pathLst>
                <a:path w="43470" h="28249" extrusionOk="0">
                  <a:moveTo>
                    <a:pt x="41629" y="0"/>
                  </a:moveTo>
                  <a:lnTo>
                    <a:pt x="37481" y="3779"/>
                  </a:lnTo>
                  <a:lnTo>
                    <a:pt x="31129" y="18238"/>
                  </a:lnTo>
                  <a:cubicBezTo>
                    <a:pt x="31129" y="18238"/>
                    <a:pt x="13809" y="21463"/>
                    <a:pt x="12244" y="21463"/>
                  </a:cubicBezTo>
                  <a:cubicBezTo>
                    <a:pt x="10678" y="21463"/>
                    <a:pt x="7547" y="22570"/>
                    <a:pt x="6900" y="22939"/>
                  </a:cubicBezTo>
                  <a:cubicBezTo>
                    <a:pt x="6256" y="23307"/>
                    <a:pt x="0" y="26192"/>
                    <a:pt x="1197" y="26372"/>
                  </a:cubicBezTo>
                  <a:cubicBezTo>
                    <a:pt x="1234" y="26378"/>
                    <a:pt x="1274" y="26380"/>
                    <a:pt x="1317" y="26380"/>
                  </a:cubicBezTo>
                  <a:cubicBezTo>
                    <a:pt x="1812" y="26380"/>
                    <a:pt x="2657" y="26021"/>
                    <a:pt x="3237" y="25744"/>
                  </a:cubicBezTo>
                  <a:lnTo>
                    <a:pt x="3237" y="25744"/>
                  </a:lnTo>
                  <a:cubicBezTo>
                    <a:pt x="2363" y="26203"/>
                    <a:pt x="902" y="27033"/>
                    <a:pt x="1096" y="27361"/>
                  </a:cubicBezTo>
                  <a:cubicBezTo>
                    <a:pt x="1127" y="27412"/>
                    <a:pt x="1200" y="27434"/>
                    <a:pt x="1304" y="27434"/>
                  </a:cubicBezTo>
                  <a:cubicBezTo>
                    <a:pt x="2145" y="27434"/>
                    <a:pt x="5059" y="25976"/>
                    <a:pt x="5059" y="25976"/>
                  </a:cubicBezTo>
                  <a:lnTo>
                    <a:pt x="5059" y="25976"/>
                  </a:lnTo>
                  <a:cubicBezTo>
                    <a:pt x="5059" y="25976"/>
                    <a:pt x="1688" y="27949"/>
                    <a:pt x="2380" y="28071"/>
                  </a:cubicBezTo>
                  <a:cubicBezTo>
                    <a:pt x="2457" y="28084"/>
                    <a:pt x="2537" y="28091"/>
                    <a:pt x="2618" y="28091"/>
                  </a:cubicBezTo>
                  <a:cubicBezTo>
                    <a:pt x="3193" y="28091"/>
                    <a:pt x="3848" y="27763"/>
                    <a:pt x="4416" y="27361"/>
                  </a:cubicBezTo>
                  <a:cubicBezTo>
                    <a:pt x="5059" y="26897"/>
                    <a:pt x="6221" y="26557"/>
                    <a:pt x="6221" y="26557"/>
                  </a:cubicBezTo>
                  <a:lnTo>
                    <a:pt x="6221" y="26557"/>
                  </a:lnTo>
                  <a:cubicBezTo>
                    <a:pt x="6221" y="26557"/>
                    <a:pt x="4743" y="27538"/>
                    <a:pt x="4558" y="27997"/>
                  </a:cubicBezTo>
                  <a:cubicBezTo>
                    <a:pt x="4484" y="28183"/>
                    <a:pt x="4530" y="28249"/>
                    <a:pt x="4648" y="28249"/>
                  </a:cubicBezTo>
                  <a:cubicBezTo>
                    <a:pt x="4822" y="28249"/>
                    <a:pt x="5151" y="28107"/>
                    <a:pt x="5480" y="27997"/>
                  </a:cubicBezTo>
                  <a:cubicBezTo>
                    <a:pt x="6033" y="27813"/>
                    <a:pt x="8100" y="26714"/>
                    <a:pt x="8469" y="26438"/>
                  </a:cubicBezTo>
                  <a:cubicBezTo>
                    <a:pt x="8834" y="26160"/>
                    <a:pt x="9941" y="25611"/>
                    <a:pt x="10678" y="24963"/>
                  </a:cubicBezTo>
                  <a:cubicBezTo>
                    <a:pt x="11415" y="24320"/>
                    <a:pt x="12153" y="23676"/>
                    <a:pt x="12153" y="23676"/>
                  </a:cubicBezTo>
                  <a:cubicBezTo>
                    <a:pt x="12153" y="23676"/>
                    <a:pt x="17677" y="23830"/>
                    <a:pt x="22347" y="23830"/>
                  </a:cubicBezTo>
                  <a:cubicBezTo>
                    <a:pt x="23915" y="23830"/>
                    <a:pt x="25388" y="23813"/>
                    <a:pt x="26522" y="23766"/>
                  </a:cubicBezTo>
                  <a:cubicBezTo>
                    <a:pt x="31034" y="23582"/>
                    <a:pt x="33247" y="23123"/>
                    <a:pt x="34903" y="21463"/>
                  </a:cubicBezTo>
                  <a:cubicBezTo>
                    <a:pt x="36563" y="19807"/>
                    <a:pt x="41260" y="9304"/>
                    <a:pt x="42366" y="6451"/>
                  </a:cubicBezTo>
                  <a:cubicBezTo>
                    <a:pt x="43469" y="3594"/>
                    <a:pt x="42735" y="1935"/>
                    <a:pt x="41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33"/>
            <p:cNvSpPr/>
            <p:nvPr/>
          </p:nvSpPr>
          <p:spPr>
            <a:xfrm>
              <a:off x="6061570" y="2407549"/>
              <a:ext cx="1539137" cy="1023978"/>
            </a:xfrm>
            <a:custGeom>
              <a:avLst/>
              <a:gdLst/>
              <a:ahLst/>
              <a:cxnLst/>
              <a:rect l="l" t="t" r="r" b="b"/>
              <a:pathLst>
                <a:path w="42736" h="28432" extrusionOk="0">
                  <a:moveTo>
                    <a:pt x="40871" y="0"/>
                  </a:moveTo>
                  <a:lnTo>
                    <a:pt x="40654" y="122"/>
                  </a:lnTo>
                  <a:cubicBezTo>
                    <a:pt x="41765" y="2067"/>
                    <a:pt x="42467" y="3660"/>
                    <a:pt x="41385" y="6465"/>
                  </a:cubicBezTo>
                  <a:cubicBezTo>
                    <a:pt x="40195" y="9530"/>
                    <a:pt x="35544" y="19842"/>
                    <a:pt x="33950" y="21435"/>
                  </a:cubicBezTo>
                  <a:cubicBezTo>
                    <a:pt x="32242" y="23144"/>
                    <a:pt x="29911" y="23530"/>
                    <a:pt x="25649" y="23704"/>
                  </a:cubicBezTo>
                  <a:cubicBezTo>
                    <a:pt x="24539" y="23749"/>
                    <a:pt x="23098" y="23766"/>
                    <a:pt x="21557" y="23766"/>
                  </a:cubicBezTo>
                  <a:cubicBezTo>
                    <a:pt x="16911" y="23766"/>
                    <a:pt x="11364" y="23612"/>
                    <a:pt x="11291" y="23610"/>
                  </a:cubicBezTo>
                  <a:lnTo>
                    <a:pt x="11242" y="23610"/>
                  </a:lnTo>
                  <a:lnTo>
                    <a:pt x="9732" y="24928"/>
                  </a:lnTo>
                  <a:cubicBezTo>
                    <a:pt x="9255" y="25346"/>
                    <a:pt x="8608" y="25732"/>
                    <a:pt x="8135" y="26014"/>
                  </a:cubicBezTo>
                  <a:cubicBezTo>
                    <a:pt x="7867" y="26174"/>
                    <a:pt x="7659" y="26299"/>
                    <a:pt x="7526" y="26397"/>
                  </a:cubicBezTo>
                  <a:cubicBezTo>
                    <a:pt x="7164" y="26672"/>
                    <a:pt x="5101" y="27764"/>
                    <a:pt x="4576" y="27937"/>
                  </a:cubicBezTo>
                  <a:cubicBezTo>
                    <a:pt x="4482" y="27969"/>
                    <a:pt x="4391" y="28000"/>
                    <a:pt x="4304" y="28035"/>
                  </a:cubicBezTo>
                  <a:cubicBezTo>
                    <a:pt x="4134" y="28094"/>
                    <a:pt x="3884" y="28185"/>
                    <a:pt x="3786" y="28185"/>
                  </a:cubicBezTo>
                  <a:lnTo>
                    <a:pt x="3782" y="28185"/>
                  </a:lnTo>
                  <a:cubicBezTo>
                    <a:pt x="3786" y="28167"/>
                    <a:pt x="3793" y="28143"/>
                    <a:pt x="3807" y="28101"/>
                  </a:cubicBezTo>
                  <a:cubicBezTo>
                    <a:pt x="3946" y="27754"/>
                    <a:pt x="5021" y="26985"/>
                    <a:pt x="5425" y="26720"/>
                  </a:cubicBezTo>
                  <a:lnTo>
                    <a:pt x="6106" y="26264"/>
                  </a:lnTo>
                  <a:lnTo>
                    <a:pt x="5321" y="26497"/>
                  </a:lnTo>
                  <a:cubicBezTo>
                    <a:pt x="5271" y="26511"/>
                    <a:pt x="4131" y="26849"/>
                    <a:pt x="3476" y="27319"/>
                  </a:cubicBezTo>
                  <a:cubicBezTo>
                    <a:pt x="2831" y="27779"/>
                    <a:pt x="2228" y="28023"/>
                    <a:pt x="1741" y="28023"/>
                  </a:cubicBezTo>
                  <a:cubicBezTo>
                    <a:pt x="1680" y="28023"/>
                    <a:pt x="1620" y="28019"/>
                    <a:pt x="1563" y="28011"/>
                  </a:cubicBezTo>
                  <a:cubicBezTo>
                    <a:pt x="1748" y="27722"/>
                    <a:pt x="3059" y="26842"/>
                    <a:pt x="4256" y="26142"/>
                  </a:cubicBezTo>
                  <a:lnTo>
                    <a:pt x="4137" y="25927"/>
                  </a:lnTo>
                  <a:cubicBezTo>
                    <a:pt x="2637" y="26677"/>
                    <a:pt x="922" y="27379"/>
                    <a:pt x="447" y="27379"/>
                  </a:cubicBezTo>
                  <a:cubicBezTo>
                    <a:pt x="396" y="27379"/>
                    <a:pt x="359" y="27370"/>
                    <a:pt x="338" y="27353"/>
                  </a:cubicBezTo>
                  <a:cubicBezTo>
                    <a:pt x="296" y="27176"/>
                    <a:pt x="1187" y="26564"/>
                    <a:pt x="2366" y="25941"/>
                  </a:cubicBezTo>
                  <a:cubicBezTo>
                    <a:pt x="2745" y="25763"/>
                    <a:pt x="3024" y="25610"/>
                    <a:pt x="3055" y="25593"/>
                  </a:cubicBezTo>
                  <a:lnTo>
                    <a:pt x="2941" y="25374"/>
                  </a:lnTo>
                  <a:cubicBezTo>
                    <a:pt x="2819" y="25429"/>
                    <a:pt x="2565" y="25554"/>
                    <a:pt x="2259" y="25718"/>
                  </a:cubicBezTo>
                  <a:cubicBezTo>
                    <a:pt x="1653" y="26005"/>
                    <a:pt x="875" y="26315"/>
                    <a:pt x="445" y="26315"/>
                  </a:cubicBezTo>
                  <a:cubicBezTo>
                    <a:pt x="411" y="26315"/>
                    <a:pt x="379" y="26313"/>
                    <a:pt x="349" y="26309"/>
                  </a:cubicBezTo>
                  <a:cubicBezTo>
                    <a:pt x="335" y="26306"/>
                    <a:pt x="321" y="26303"/>
                    <a:pt x="314" y="26303"/>
                  </a:cubicBezTo>
                  <a:cubicBezTo>
                    <a:pt x="544" y="25850"/>
                    <a:pt x="3845" y="24226"/>
                    <a:pt x="5104" y="23603"/>
                  </a:cubicBezTo>
                  <a:cubicBezTo>
                    <a:pt x="5602" y="23359"/>
                    <a:pt x="5960" y="23182"/>
                    <a:pt x="6096" y="23105"/>
                  </a:cubicBezTo>
                  <a:cubicBezTo>
                    <a:pt x="6695" y="22760"/>
                    <a:pt x="9812" y="21647"/>
                    <a:pt x="11378" y="21647"/>
                  </a:cubicBezTo>
                  <a:cubicBezTo>
                    <a:pt x="12937" y="21647"/>
                    <a:pt x="29577" y="18551"/>
                    <a:pt x="30284" y="18418"/>
                  </a:cubicBezTo>
                  <a:lnTo>
                    <a:pt x="30350" y="18408"/>
                  </a:lnTo>
                  <a:lnTo>
                    <a:pt x="36730" y="3886"/>
                  </a:lnTo>
                  <a:lnTo>
                    <a:pt x="36504" y="3785"/>
                  </a:lnTo>
                  <a:lnTo>
                    <a:pt x="30175" y="18189"/>
                  </a:lnTo>
                  <a:cubicBezTo>
                    <a:pt x="29014" y="18405"/>
                    <a:pt x="12866" y="21400"/>
                    <a:pt x="11378" y="21400"/>
                  </a:cubicBezTo>
                  <a:cubicBezTo>
                    <a:pt x="9743" y="21400"/>
                    <a:pt x="6604" y="22528"/>
                    <a:pt x="5974" y="22890"/>
                  </a:cubicBezTo>
                  <a:cubicBezTo>
                    <a:pt x="5846" y="22963"/>
                    <a:pt x="5470" y="23147"/>
                    <a:pt x="4993" y="23380"/>
                  </a:cubicBezTo>
                  <a:cubicBezTo>
                    <a:pt x="1247" y="25231"/>
                    <a:pt x="1" y="25979"/>
                    <a:pt x="57" y="26358"/>
                  </a:cubicBezTo>
                  <a:cubicBezTo>
                    <a:pt x="70" y="26431"/>
                    <a:pt x="123" y="26525"/>
                    <a:pt x="314" y="26553"/>
                  </a:cubicBezTo>
                  <a:cubicBezTo>
                    <a:pt x="354" y="26559"/>
                    <a:pt x="397" y="26562"/>
                    <a:pt x="443" y="26562"/>
                  </a:cubicBezTo>
                  <a:cubicBezTo>
                    <a:pt x="583" y="26562"/>
                    <a:pt x="748" y="26535"/>
                    <a:pt x="926" y="26490"/>
                  </a:cubicBezTo>
                  <a:lnTo>
                    <a:pt x="926" y="26490"/>
                  </a:lnTo>
                  <a:cubicBezTo>
                    <a:pt x="502" y="26776"/>
                    <a:pt x="168" y="27054"/>
                    <a:pt x="105" y="27266"/>
                  </a:cubicBezTo>
                  <a:cubicBezTo>
                    <a:pt x="73" y="27364"/>
                    <a:pt x="98" y="27436"/>
                    <a:pt x="126" y="27482"/>
                  </a:cubicBezTo>
                  <a:cubicBezTo>
                    <a:pt x="176" y="27564"/>
                    <a:pt x="287" y="27600"/>
                    <a:pt x="443" y="27600"/>
                  </a:cubicBezTo>
                  <a:cubicBezTo>
                    <a:pt x="866" y="27600"/>
                    <a:pt x="1623" y="27337"/>
                    <a:pt x="2416" y="27002"/>
                  </a:cubicBezTo>
                  <a:lnTo>
                    <a:pt x="2416" y="27002"/>
                  </a:lnTo>
                  <a:cubicBezTo>
                    <a:pt x="1748" y="27462"/>
                    <a:pt x="1260" y="27875"/>
                    <a:pt x="1298" y="28088"/>
                  </a:cubicBezTo>
                  <a:cubicBezTo>
                    <a:pt x="1305" y="28125"/>
                    <a:pt x="1340" y="28223"/>
                    <a:pt x="1493" y="28251"/>
                  </a:cubicBezTo>
                  <a:cubicBezTo>
                    <a:pt x="1579" y="28266"/>
                    <a:pt x="1666" y="28273"/>
                    <a:pt x="1754" y="28273"/>
                  </a:cubicBezTo>
                  <a:cubicBezTo>
                    <a:pt x="2413" y="28273"/>
                    <a:pt x="3119" y="27876"/>
                    <a:pt x="3619" y="27520"/>
                  </a:cubicBezTo>
                  <a:cubicBezTo>
                    <a:pt x="3884" y="27332"/>
                    <a:pt x="4238" y="27162"/>
                    <a:pt x="4558" y="27030"/>
                  </a:cubicBezTo>
                  <a:lnTo>
                    <a:pt x="4558" y="27030"/>
                  </a:lnTo>
                  <a:cubicBezTo>
                    <a:pt x="4141" y="27350"/>
                    <a:pt x="3685" y="27746"/>
                    <a:pt x="3577" y="28011"/>
                  </a:cubicBezTo>
                  <a:cubicBezTo>
                    <a:pt x="3553" y="28070"/>
                    <a:pt x="3484" y="28247"/>
                    <a:pt x="3591" y="28362"/>
                  </a:cubicBezTo>
                  <a:cubicBezTo>
                    <a:pt x="3640" y="28411"/>
                    <a:pt x="3702" y="28432"/>
                    <a:pt x="3782" y="28432"/>
                  </a:cubicBezTo>
                  <a:cubicBezTo>
                    <a:pt x="3929" y="28432"/>
                    <a:pt x="4131" y="28359"/>
                    <a:pt x="4388" y="28268"/>
                  </a:cubicBezTo>
                  <a:cubicBezTo>
                    <a:pt x="4475" y="28237"/>
                    <a:pt x="4562" y="28202"/>
                    <a:pt x="4653" y="28175"/>
                  </a:cubicBezTo>
                  <a:cubicBezTo>
                    <a:pt x="5205" y="27990"/>
                    <a:pt x="7289" y="26887"/>
                    <a:pt x="7676" y="26595"/>
                  </a:cubicBezTo>
                  <a:cubicBezTo>
                    <a:pt x="7797" y="26505"/>
                    <a:pt x="8013" y="26376"/>
                    <a:pt x="8261" y="26226"/>
                  </a:cubicBezTo>
                  <a:cubicBezTo>
                    <a:pt x="8744" y="25941"/>
                    <a:pt x="9401" y="25548"/>
                    <a:pt x="9892" y="25116"/>
                  </a:cubicBezTo>
                  <a:lnTo>
                    <a:pt x="11333" y="23857"/>
                  </a:lnTo>
                  <a:cubicBezTo>
                    <a:pt x="11893" y="23872"/>
                    <a:pt x="17138" y="24012"/>
                    <a:pt x="21566" y="24012"/>
                  </a:cubicBezTo>
                  <a:cubicBezTo>
                    <a:pt x="23107" y="24012"/>
                    <a:pt x="24549" y="23995"/>
                    <a:pt x="25659" y="23950"/>
                  </a:cubicBezTo>
                  <a:cubicBezTo>
                    <a:pt x="29987" y="23773"/>
                    <a:pt x="32357" y="23377"/>
                    <a:pt x="34125" y="21609"/>
                  </a:cubicBezTo>
                  <a:cubicBezTo>
                    <a:pt x="35850" y="19887"/>
                    <a:pt x="40592" y="9196"/>
                    <a:pt x="41615" y="6551"/>
                  </a:cubicBezTo>
                  <a:cubicBezTo>
                    <a:pt x="42735" y="3653"/>
                    <a:pt x="41977" y="1938"/>
                    <a:pt x="4087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33"/>
            <p:cNvSpPr/>
            <p:nvPr/>
          </p:nvSpPr>
          <p:spPr>
            <a:xfrm>
              <a:off x="6481718" y="2523949"/>
              <a:ext cx="1092551" cy="739568"/>
            </a:xfrm>
            <a:custGeom>
              <a:avLst/>
              <a:gdLst/>
              <a:ahLst/>
              <a:cxnLst/>
              <a:rect l="l" t="t" r="r" b="b"/>
              <a:pathLst>
                <a:path w="30336" h="20535" extrusionOk="0">
                  <a:moveTo>
                    <a:pt x="30217" y="0"/>
                  </a:moveTo>
                  <a:lnTo>
                    <a:pt x="29698" y="328"/>
                  </a:lnTo>
                  <a:cubicBezTo>
                    <a:pt x="29698" y="328"/>
                    <a:pt x="28164" y="4492"/>
                    <a:pt x="25207" y="10080"/>
                  </a:cubicBezTo>
                  <a:cubicBezTo>
                    <a:pt x="22250" y="15667"/>
                    <a:pt x="19727" y="17420"/>
                    <a:pt x="17097" y="18735"/>
                  </a:cubicBezTo>
                  <a:cubicBezTo>
                    <a:pt x="14467" y="20050"/>
                    <a:pt x="1" y="20381"/>
                    <a:pt x="1" y="20381"/>
                  </a:cubicBezTo>
                  <a:cubicBezTo>
                    <a:pt x="1" y="20381"/>
                    <a:pt x="11" y="20384"/>
                    <a:pt x="35" y="20389"/>
                  </a:cubicBezTo>
                  <a:cubicBezTo>
                    <a:pt x="1402" y="20423"/>
                    <a:pt x="5942" y="20535"/>
                    <a:pt x="9857" y="20535"/>
                  </a:cubicBezTo>
                  <a:cubicBezTo>
                    <a:pt x="11412" y="20535"/>
                    <a:pt x="12866" y="20517"/>
                    <a:pt x="13983" y="20472"/>
                  </a:cubicBezTo>
                  <a:cubicBezTo>
                    <a:pt x="18245" y="20298"/>
                    <a:pt x="20576" y="19912"/>
                    <a:pt x="22284" y="18203"/>
                  </a:cubicBezTo>
                  <a:cubicBezTo>
                    <a:pt x="23878" y="16610"/>
                    <a:pt x="28529" y="6298"/>
                    <a:pt x="29719" y="3233"/>
                  </a:cubicBezTo>
                  <a:cubicBezTo>
                    <a:pt x="30213" y="1952"/>
                    <a:pt x="30335" y="926"/>
                    <a:pt x="30217" y="0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33"/>
            <p:cNvSpPr/>
            <p:nvPr/>
          </p:nvSpPr>
          <p:spPr>
            <a:xfrm>
              <a:off x="7306816" y="2409674"/>
              <a:ext cx="289128" cy="303246"/>
            </a:xfrm>
            <a:custGeom>
              <a:avLst/>
              <a:gdLst/>
              <a:ahLst/>
              <a:cxnLst/>
              <a:rect l="l" t="t" r="r" b="b"/>
              <a:pathLst>
                <a:path w="8028" h="8420" extrusionOk="0">
                  <a:moveTo>
                    <a:pt x="6187" y="0"/>
                  </a:moveTo>
                  <a:lnTo>
                    <a:pt x="1928" y="3413"/>
                  </a:lnTo>
                  <a:lnTo>
                    <a:pt x="0" y="8420"/>
                  </a:lnTo>
                  <a:cubicBezTo>
                    <a:pt x="882" y="7949"/>
                    <a:pt x="2245" y="7379"/>
                    <a:pt x="3660" y="7379"/>
                  </a:cubicBezTo>
                  <a:cubicBezTo>
                    <a:pt x="4524" y="7379"/>
                    <a:pt x="5408" y="7591"/>
                    <a:pt x="6214" y="8169"/>
                  </a:cubicBezTo>
                  <a:cubicBezTo>
                    <a:pt x="6517" y="7467"/>
                    <a:pt x="6761" y="6872"/>
                    <a:pt x="6924" y="6451"/>
                  </a:cubicBezTo>
                  <a:cubicBezTo>
                    <a:pt x="8027" y="3594"/>
                    <a:pt x="7293" y="1935"/>
                    <a:pt x="618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33"/>
            <p:cNvSpPr/>
            <p:nvPr/>
          </p:nvSpPr>
          <p:spPr>
            <a:xfrm>
              <a:off x="7302062" y="2405244"/>
              <a:ext cx="298636" cy="312178"/>
            </a:xfrm>
            <a:custGeom>
              <a:avLst/>
              <a:gdLst/>
              <a:ahLst/>
              <a:cxnLst/>
              <a:rect l="l" t="t" r="r" b="b"/>
              <a:pathLst>
                <a:path w="8292" h="8668" extrusionOk="0">
                  <a:moveTo>
                    <a:pt x="6317" y="0"/>
                  </a:moveTo>
                  <a:cubicBezTo>
                    <a:pt x="6296" y="0"/>
                    <a:pt x="6275" y="5"/>
                    <a:pt x="6256" y="16"/>
                  </a:cubicBezTo>
                  <a:cubicBezTo>
                    <a:pt x="6197" y="50"/>
                    <a:pt x="6176" y="127"/>
                    <a:pt x="6210" y="186"/>
                  </a:cubicBezTo>
                  <a:cubicBezTo>
                    <a:pt x="7321" y="2131"/>
                    <a:pt x="8023" y="3724"/>
                    <a:pt x="6941" y="6529"/>
                  </a:cubicBezTo>
                  <a:cubicBezTo>
                    <a:pt x="6788" y="6922"/>
                    <a:pt x="6565" y="7465"/>
                    <a:pt x="6294" y="8104"/>
                  </a:cubicBezTo>
                  <a:cubicBezTo>
                    <a:pt x="5497" y="7575"/>
                    <a:pt x="4636" y="7378"/>
                    <a:pt x="3795" y="7378"/>
                  </a:cubicBezTo>
                  <a:cubicBezTo>
                    <a:pt x="2498" y="7378"/>
                    <a:pt x="1250" y="7846"/>
                    <a:pt x="365" y="8285"/>
                  </a:cubicBezTo>
                  <a:lnTo>
                    <a:pt x="2178" y="3582"/>
                  </a:lnTo>
                  <a:cubicBezTo>
                    <a:pt x="2202" y="3515"/>
                    <a:pt x="2171" y="3446"/>
                    <a:pt x="2106" y="3422"/>
                  </a:cubicBezTo>
                  <a:cubicBezTo>
                    <a:pt x="2091" y="3416"/>
                    <a:pt x="2076" y="3413"/>
                    <a:pt x="2061" y="3413"/>
                  </a:cubicBezTo>
                  <a:cubicBezTo>
                    <a:pt x="2012" y="3413"/>
                    <a:pt x="1964" y="3443"/>
                    <a:pt x="1945" y="3491"/>
                  </a:cubicBezTo>
                  <a:lnTo>
                    <a:pt x="18" y="8498"/>
                  </a:lnTo>
                  <a:cubicBezTo>
                    <a:pt x="0" y="8546"/>
                    <a:pt x="10" y="8602"/>
                    <a:pt x="52" y="8637"/>
                  </a:cubicBezTo>
                  <a:cubicBezTo>
                    <a:pt x="73" y="8658"/>
                    <a:pt x="105" y="8668"/>
                    <a:pt x="132" y="8668"/>
                  </a:cubicBezTo>
                  <a:cubicBezTo>
                    <a:pt x="153" y="8668"/>
                    <a:pt x="174" y="8661"/>
                    <a:pt x="192" y="8650"/>
                  </a:cubicBezTo>
                  <a:cubicBezTo>
                    <a:pt x="1051" y="8193"/>
                    <a:pt x="2396" y="7627"/>
                    <a:pt x="3791" y="7627"/>
                  </a:cubicBezTo>
                  <a:cubicBezTo>
                    <a:pt x="4634" y="7627"/>
                    <a:pt x="5494" y="7833"/>
                    <a:pt x="6277" y="8393"/>
                  </a:cubicBezTo>
                  <a:cubicBezTo>
                    <a:pt x="6298" y="8409"/>
                    <a:pt x="6327" y="8417"/>
                    <a:pt x="6355" y="8417"/>
                  </a:cubicBezTo>
                  <a:cubicBezTo>
                    <a:pt x="6364" y="8417"/>
                    <a:pt x="6373" y="8416"/>
                    <a:pt x="6382" y="8414"/>
                  </a:cubicBezTo>
                  <a:cubicBezTo>
                    <a:pt x="6416" y="8404"/>
                    <a:pt x="6448" y="8376"/>
                    <a:pt x="6461" y="8341"/>
                  </a:cubicBezTo>
                  <a:cubicBezTo>
                    <a:pt x="6761" y="7638"/>
                    <a:pt x="7008" y="7040"/>
                    <a:pt x="7171" y="6615"/>
                  </a:cubicBezTo>
                  <a:cubicBezTo>
                    <a:pt x="8291" y="3717"/>
                    <a:pt x="7533" y="2002"/>
                    <a:pt x="6427" y="64"/>
                  </a:cubicBezTo>
                  <a:cubicBezTo>
                    <a:pt x="6403" y="22"/>
                    <a:pt x="6360" y="0"/>
                    <a:pt x="631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33"/>
            <p:cNvSpPr/>
            <p:nvPr/>
          </p:nvSpPr>
          <p:spPr>
            <a:xfrm>
              <a:off x="5937031" y="2844734"/>
              <a:ext cx="716879" cy="353487"/>
            </a:xfrm>
            <a:custGeom>
              <a:avLst/>
              <a:gdLst/>
              <a:ahLst/>
              <a:cxnLst/>
              <a:rect l="l" t="t" r="r" b="b"/>
              <a:pathLst>
                <a:path w="19905" h="9815" extrusionOk="0">
                  <a:moveTo>
                    <a:pt x="7807" y="0"/>
                  </a:moveTo>
                  <a:lnTo>
                    <a:pt x="0" y="2772"/>
                  </a:lnTo>
                  <a:lnTo>
                    <a:pt x="10925" y="9815"/>
                  </a:lnTo>
                  <a:lnTo>
                    <a:pt x="19905" y="6151"/>
                  </a:lnTo>
                  <a:lnTo>
                    <a:pt x="780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33"/>
            <p:cNvSpPr/>
            <p:nvPr/>
          </p:nvSpPr>
          <p:spPr>
            <a:xfrm>
              <a:off x="5932493" y="2840232"/>
              <a:ext cx="726062" cy="362527"/>
            </a:xfrm>
            <a:custGeom>
              <a:avLst/>
              <a:gdLst/>
              <a:ahLst/>
              <a:cxnLst/>
              <a:rect l="l" t="t" r="r" b="b"/>
              <a:pathLst>
                <a:path w="20160" h="10066" extrusionOk="0">
                  <a:moveTo>
                    <a:pt x="7923" y="261"/>
                  </a:moveTo>
                  <a:lnTo>
                    <a:pt x="19735" y="6263"/>
                  </a:lnTo>
                  <a:lnTo>
                    <a:pt x="11061" y="9800"/>
                  </a:lnTo>
                  <a:lnTo>
                    <a:pt x="408" y="2929"/>
                  </a:lnTo>
                  <a:lnTo>
                    <a:pt x="7923" y="261"/>
                  </a:lnTo>
                  <a:close/>
                  <a:moveTo>
                    <a:pt x="7930" y="1"/>
                  </a:moveTo>
                  <a:cubicBezTo>
                    <a:pt x="7917" y="1"/>
                    <a:pt x="7904" y="2"/>
                    <a:pt x="7892" y="7"/>
                  </a:cubicBezTo>
                  <a:lnTo>
                    <a:pt x="84" y="2783"/>
                  </a:lnTo>
                  <a:cubicBezTo>
                    <a:pt x="43" y="2797"/>
                    <a:pt x="12" y="2835"/>
                    <a:pt x="4" y="2884"/>
                  </a:cubicBezTo>
                  <a:cubicBezTo>
                    <a:pt x="1" y="2929"/>
                    <a:pt x="22" y="2978"/>
                    <a:pt x="60" y="3002"/>
                  </a:cubicBezTo>
                  <a:lnTo>
                    <a:pt x="10981" y="10044"/>
                  </a:lnTo>
                  <a:cubicBezTo>
                    <a:pt x="11002" y="10058"/>
                    <a:pt x="11026" y="10065"/>
                    <a:pt x="11051" y="10065"/>
                  </a:cubicBezTo>
                  <a:cubicBezTo>
                    <a:pt x="11065" y="10065"/>
                    <a:pt x="11082" y="10062"/>
                    <a:pt x="11096" y="10054"/>
                  </a:cubicBezTo>
                  <a:lnTo>
                    <a:pt x="20079" y="6391"/>
                  </a:lnTo>
                  <a:cubicBezTo>
                    <a:pt x="20124" y="6370"/>
                    <a:pt x="20153" y="6328"/>
                    <a:pt x="20156" y="6279"/>
                  </a:cubicBezTo>
                  <a:cubicBezTo>
                    <a:pt x="20159" y="6231"/>
                    <a:pt x="20132" y="6186"/>
                    <a:pt x="20090" y="6165"/>
                  </a:cubicBezTo>
                  <a:lnTo>
                    <a:pt x="7989" y="13"/>
                  </a:lnTo>
                  <a:cubicBezTo>
                    <a:pt x="7970" y="5"/>
                    <a:pt x="7950" y="1"/>
                    <a:pt x="793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33"/>
            <p:cNvSpPr/>
            <p:nvPr/>
          </p:nvSpPr>
          <p:spPr>
            <a:xfrm>
              <a:off x="6030633" y="2889536"/>
              <a:ext cx="161779" cy="59857"/>
            </a:xfrm>
            <a:custGeom>
              <a:avLst/>
              <a:gdLst/>
              <a:ahLst/>
              <a:cxnLst/>
              <a:rect l="l" t="t" r="r" b="b"/>
              <a:pathLst>
                <a:path w="4492" h="1662" extrusionOk="0">
                  <a:moveTo>
                    <a:pt x="4424" y="0"/>
                  </a:moveTo>
                  <a:cubicBezTo>
                    <a:pt x="4417" y="0"/>
                    <a:pt x="4409" y="2"/>
                    <a:pt x="4402" y="5"/>
                  </a:cubicBezTo>
                  <a:lnTo>
                    <a:pt x="49" y="1539"/>
                  </a:lnTo>
                  <a:cubicBezTo>
                    <a:pt x="18" y="1549"/>
                    <a:pt x="1" y="1588"/>
                    <a:pt x="11" y="1619"/>
                  </a:cubicBezTo>
                  <a:cubicBezTo>
                    <a:pt x="21" y="1644"/>
                    <a:pt x="42" y="1661"/>
                    <a:pt x="70" y="1661"/>
                  </a:cubicBezTo>
                  <a:cubicBezTo>
                    <a:pt x="77" y="1661"/>
                    <a:pt x="84" y="1658"/>
                    <a:pt x="91" y="1658"/>
                  </a:cubicBezTo>
                  <a:lnTo>
                    <a:pt x="4444" y="120"/>
                  </a:lnTo>
                  <a:cubicBezTo>
                    <a:pt x="4474" y="109"/>
                    <a:pt x="4492" y="75"/>
                    <a:pt x="4481" y="40"/>
                  </a:cubicBezTo>
                  <a:cubicBezTo>
                    <a:pt x="4473" y="16"/>
                    <a:pt x="4449" y="0"/>
                    <a:pt x="44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33"/>
            <p:cNvSpPr/>
            <p:nvPr/>
          </p:nvSpPr>
          <p:spPr>
            <a:xfrm>
              <a:off x="6055159" y="2963295"/>
              <a:ext cx="518544" cy="182776"/>
            </a:xfrm>
            <a:custGeom>
              <a:avLst/>
              <a:gdLst/>
              <a:ahLst/>
              <a:cxnLst/>
              <a:rect l="l" t="t" r="r" b="b"/>
              <a:pathLst>
                <a:path w="14398" h="5075" extrusionOk="0">
                  <a:moveTo>
                    <a:pt x="70" y="0"/>
                  </a:moveTo>
                  <a:cubicBezTo>
                    <a:pt x="49" y="0"/>
                    <a:pt x="30" y="10"/>
                    <a:pt x="18" y="31"/>
                  </a:cubicBezTo>
                  <a:cubicBezTo>
                    <a:pt x="1" y="58"/>
                    <a:pt x="8" y="97"/>
                    <a:pt x="39" y="114"/>
                  </a:cubicBezTo>
                  <a:lnTo>
                    <a:pt x="7892" y="5065"/>
                  </a:lnTo>
                  <a:cubicBezTo>
                    <a:pt x="7903" y="5072"/>
                    <a:pt x="7913" y="5075"/>
                    <a:pt x="7923" y="5075"/>
                  </a:cubicBezTo>
                  <a:cubicBezTo>
                    <a:pt x="7933" y="5075"/>
                    <a:pt x="7941" y="5075"/>
                    <a:pt x="7948" y="5072"/>
                  </a:cubicBezTo>
                  <a:lnTo>
                    <a:pt x="14350" y="2595"/>
                  </a:lnTo>
                  <a:cubicBezTo>
                    <a:pt x="14380" y="2584"/>
                    <a:pt x="14398" y="2549"/>
                    <a:pt x="14384" y="2515"/>
                  </a:cubicBezTo>
                  <a:cubicBezTo>
                    <a:pt x="14376" y="2490"/>
                    <a:pt x="14351" y="2477"/>
                    <a:pt x="14325" y="2477"/>
                  </a:cubicBezTo>
                  <a:cubicBezTo>
                    <a:pt x="14318" y="2477"/>
                    <a:pt x="14311" y="2478"/>
                    <a:pt x="14304" y="2480"/>
                  </a:cubicBezTo>
                  <a:lnTo>
                    <a:pt x="7930" y="4943"/>
                  </a:lnTo>
                  <a:lnTo>
                    <a:pt x="105" y="10"/>
                  </a:lnTo>
                  <a:cubicBezTo>
                    <a:pt x="94" y="4"/>
                    <a:pt x="82" y="0"/>
                    <a:pt x="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33"/>
            <p:cNvSpPr/>
            <p:nvPr/>
          </p:nvSpPr>
          <p:spPr>
            <a:xfrm>
              <a:off x="6265197" y="2772164"/>
              <a:ext cx="640959" cy="186666"/>
            </a:xfrm>
            <a:custGeom>
              <a:avLst/>
              <a:gdLst/>
              <a:ahLst/>
              <a:cxnLst/>
              <a:rect l="l" t="t" r="r" b="b"/>
              <a:pathLst>
                <a:path w="17797" h="5183" extrusionOk="0">
                  <a:moveTo>
                    <a:pt x="17170" y="0"/>
                  </a:moveTo>
                  <a:cubicBezTo>
                    <a:pt x="15302" y="550"/>
                    <a:pt x="7915" y="2711"/>
                    <a:pt x="7233" y="2871"/>
                  </a:cubicBezTo>
                  <a:cubicBezTo>
                    <a:pt x="6451" y="3055"/>
                    <a:pt x="5942" y="3101"/>
                    <a:pt x="5942" y="3101"/>
                  </a:cubicBezTo>
                  <a:cubicBezTo>
                    <a:pt x="5942" y="3101"/>
                    <a:pt x="3361" y="1994"/>
                    <a:pt x="2673" y="1489"/>
                  </a:cubicBezTo>
                  <a:cubicBezTo>
                    <a:pt x="2397" y="1287"/>
                    <a:pt x="2101" y="1217"/>
                    <a:pt x="1817" y="1217"/>
                  </a:cubicBezTo>
                  <a:cubicBezTo>
                    <a:pt x="1387" y="1217"/>
                    <a:pt x="987" y="1379"/>
                    <a:pt x="738" y="1489"/>
                  </a:cubicBezTo>
                  <a:cubicBezTo>
                    <a:pt x="324" y="1674"/>
                    <a:pt x="1" y="2961"/>
                    <a:pt x="783" y="2961"/>
                  </a:cubicBezTo>
                  <a:cubicBezTo>
                    <a:pt x="868" y="2961"/>
                    <a:pt x="946" y="2961"/>
                    <a:pt x="1018" y="2961"/>
                  </a:cubicBezTo>
                  <a:cubicBezTo>
                    <a:pt x="1605" y="2961"/>
                    <a:pt x="1800" y="2997"/>
                    <a:pt x="2578" y="3654"/>
                  </a:cubicBezTo>
                  <a:cubicBezTo>
                    <a:pt x="3455" y="4391"/>
                    <a:pt x="3455" y="4760"/>
                    <a:pt x="4099" y="5035"/>
                  </a:cubicBezTo>
                  <a:cubicBezTo>
                    <a:pt x="4353" y="5144"/>
                    <a:pt x="4671" y="5182"/>
                    <a:pt x="4997" y="5182"/>
                  </a:cubicBezTo>
                  <a:cubicBezTo>
                    <a:pt x="5500" y="5182"/>
                    <a:pt x="6021" y="5092"/>
                    <a:pt x="6357" y="5035"/>
                  </a:cubicBezTo>
                  <a:cubicBezTo>
                    <a:pt x="6854" y="4951"/>
                    <a:pt x="15416" y="4384"/>
                    <a:pt x="17521" y="4273"/>
                  </a:cubicBezTo>
                  <a:cubicBezTo>
                    <a:pt x="17796" y="3114"/>
                    <a:pt x="17521" y="1306"/>
                    <a:pt x="1717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33"/>
            <p:cNvSpPr/>
            <p:nvPr/>
          </p:nvSpPr>
          <p:spPr>
            <a:xfrm>
              <a:off x="6269087" y="2767734"/>
              <a:ext cx="641679" cy="195525"/>
            </a:xfrm>
            <a:custGeom>
              <a:avLst/>
              <a:gdLst/>
              <a:ahLst/>
              <a:cxnLst/>
              <a:rect l="l" t="t" r="r" b="b"/>
              <a:pathLst>
                <a:path w="17817" h="5429" extrusionOk="0">
                  <a:moveTo>
                    <a:pt x="16975" y="280"/>
                  </a:moveTo>
                  <a:cubicBezTo>
                    <a:pt x="17299" y="1522"/>
                    <a:pt x="17542" y="3171"/>
                    <a:pt x="17312" y="4278"/>
                  </a:cubicBezTo>
                  <a:cubicBezTo>
                    <a:pt x="15183" y="4393"/>
                    <a:pt x="6740" y="4952"/>
                    <a:pt x="6228" y="5036"/>
                  </a:cubicBezTo>
                  <a:lnTo>
                    <a:pt x="6197" y="5043"/>
                  </a:lnTo>
                  <a:cubicBezTo>
                    <a:pt x="5867" y="5098"/>
                    <a:pt x="5364" y="5181"/>
                    <a:pt x="4885" y="5181"/>
                  </a:cubicBezTo>
                  <a:cubicBezTo>
                    <a:pt x="4576" y="5181"/>
                    <a:pt x="4276" y="5146"/>
                    <a:pt x="4039" y="5047"/>
                  </a:cubicBezTo>
                  <a:cubicBezTo>
                    <a:pt x="3702" y="4900"/>
                    <a:pt x="3559" y="4730"/>
                    <a:pt x="3337" y="4472"/>
                  </a:cubicBezTo>
                  <a:cubicBezTo>
                    <a:pt x="3159" y="4268"/>
                    <a:pt x="2940" y="4010"/>
                    <a:pt x="2550" y="3683"/>
                  </a:cubicBezTo>
                  <a:cubicBezTo>
                    <a:pt x="1750" y="3008"/>
                    <a:pt x="1538" y="2962"/>
                    <a:pt x="874" y="2962"/>
                  </a:cubicBezTo>
                  <a:lnTo>
                    <a:pt x="675" y="2962"/>
                  </a:lnTo>
                  <a:cubicBezTo>
                    <a:pt x="487" y="2962"/>
                    <a:pt x="376" y="2872"/>
                    <a:pt x="334" y="2684"/>
                  </a:cubicBezTo>
                  <a:cubicBezTo>
                    <a:pt x="261" y="2336"/>
                    <a:pt x="477" y="1814"/>
                    <a:pt x="678" y="1724"/>
                  </a:cubicBezTo>
                  <a:cubicBezTo>
                    <a:pt x="967" y="1597"/>
                    <a:pt x="1335" y="1462"/>
                    <a:pt x="1711" y="1462"/>
                  </a:cubicBezTo>
                  <a:cubicBezTo>
                    <a:pt x="1975" y="1462"/>
                    <a:pt x="2243" y="1528"/>
                    <a:pt x="2491" y="1710"/>
                  </a:cubicBezTo>
                  <a:cubicBezTo>
                    <a:pt x="3183" y="2222"/>
                    <a:pt x="5682" y="3293"/>
                    <a:pt x="5786" y="3338"/>
                  </a:cubicBezTo>
                  <a:cubicBezTo>
                    <a:pt x="5804" y="3345"/>
                    <a:pt x="5824" y="3349"/>
                    <a:pt x="5845" y="3349"/>
                  </a:cubicBezTo>
                  <a:cubicBezTo>
                    <a:pt x="5866" y="3345"/>
                    <a:pt x="6370" y="3296"/>
                    <a:pt x="7154" y="3115"/>
                  </a:cubicBezTo>
                  <a:cubicBezTo>
                    <a:pt x="7822" y="2956"/>
                    <a:pt x="14682" y="952"/>
                    <a:pt x="16975" y="280"/>
                  </a:cubicBezTo>
                  <a:close/>
                  <a:moveTo>
                    <a:pt x="17059" y="0"/>
                  </a:moveTo>
                  <a:cubicBezTo>
                    <a:pt x="17048" y="0"/>
                    <a:pt x="17038" y="2"/>
                    <a:pt x="17028" y="5"/>
                  </a:cubicBezTo>
                  <a:cubicBezTo>
                    <a:pt x="15489" y="457"/>
                    <a:pt x="7787" y="2712"/>
                    <a:pt x="7098" y="2872"/>
                  </a:cubicBezTo>
                  <a:cubicBezTo>
                    <a:pt x="6440" y="3028"/>
                    <a:pt x="5974" y="3084"/>
                    <a:pt x="5855" y="3099"/>
                  </a:cubicBezTo>
                  <a:cubicBezTo>
                    <a:pt x="5567" y="2973"/>
                    <a:pt x="3271" y="1975"/>
                    <a:pt x="2637" y="1512"/>
                  </a:cubicBezTo>
                  <a:cubicBezTo>
                    <a:pt x="2335" y="1291"/>
                    <a:pt x="2009" y="1217"/>
                    <a:pt x="1704" y="1217"/>
                  </a:cubicBezTo>
                  <a:cubicBezTo>
                    <a:pt x="1211" y="1217"/>
                    <a:pt x="772" y="1412"/>
                    <a:pt x="578" y="1498"/>
                  </a:cubicBezTo>
                  <a:cubicBezTo>
                    <a:pt x="254" y="1644"/>
                    <a:pt x="0" y="2291"/>
                    <a:pt x="94" y="2736"/>
                  </a:cubicBezTo>
                  <a:cubicBezTo>
                    <a:pt x="156" y="3036"/>
                    <a:pt x="369" y="3210"/>
                    <a:pt x="675" y="3210"/>
                  </a:cubicBezTo>
                  <a:lnTo>
                    <a:pt x="804" y="3210"/>
                  </a:lnTo>
                  <a:cubicBezTo>
                    <a:pt x="847" y="3209"/>
                    <a:pt x="889" y="3209"/>
                    <a:pt x="928" y="3209"/>
                  </a:cubicBezTo>
                  <a:cubicBezTo>
                    <a:pt x="1486" y="3209"/>
                    <a:pt x="1653" y="3250"/>
                    <a:pt x="2390" y="3871"/>
                  </a:cubicBezTo>
                  <a:cubicBezTo>
                    <a:pt x="2766" y="4187"/>
                    <a:pt x="2979" y="4435"/>
                    <a:pt x="3149" y="4632"/>
                  </a:cubicBezTo>
                  <a:cubicBezTo>
                    <a:pt x="3382" y="4907"/>
                    <a:pt x="3552" y="5106"/>
                    <a:pt x="3942" y="5273"/>
                  </a:cubicBezTo>
                  <a:cubicBezTo>
                    <a:pt x="4214" y="5387"/>
                    <a:pt x="4548" y="5429"/>
                    <a:pt x="4888" y="5429"/>
                  </a:cubicBezTo>
                  <a:cubicBezTo>
                    <a:pt x="5389" y="5429"/>
                    <a:pt x="5901" y="5342"/>
                    <a:pt x="6239" y="5286"/>
                  </a:cubicBezTo>
                  <a:lnTo>
                    <a:pt x="6269" y="5280"/>
                  </a:lnTo>
                  <a:cubicBezTo>
                    <a:pt x="6753" y="5199"/>
                    <a:pt x="15201" y="4636"/>
                    <a:pt x="17420" y="4518"/>
                  </a:cubicBezTo>
                  <a:cubicBezTo>
                    <a:pt x="17476" y="4514"/>
                    <a:pt x="17521" y="4476"/>
                    <a:pt x="17535" y="4424"/>
                  </a:cubicBezTo>
                  <a:cubicBezTo>
                    <a:pt x="17817" y="3237"/>
                    <a:pt x="17539" y="1408"/>
                    <a:pt x="17180" y="93"/>
                  </a:cubicBezTo>
                  <a:cubicBezTo>
                    <a:pt x="17174" y="61"/>
                    <a:pt x="17153" y="33"/>
                    <a:pt x="17121" y="16"/>
                  </a:cubicBezTo>
                  <a:cubicBezTo>
                    <a:pt x="17103" y="6"/>
                    <a:pt x="17081" y="0"/>
                    <a:pt x="170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33"/>
            <p:cNvSpPr/>
            <p:nvPr/>
          </p:nvSpPr>
          <p:spPr>
            <a:xfrm>
              <a:off x="6513159" y="2821900"/>
              <a:ext cx="385216" cy="125332"/>
            </a:xfrm>
            <a:custGeom>
              <a:avLst/>
              <a:gdLst/>
              <a:ahLst/>
              <a:cxnLst/>
              <a:rect l="l" t="t" r="r" b="b"/>
              <a:pathLst>
                <a:path w="10696" h="3480" extrusionOk="0">
                  <a:moveTo>
                    <a:pt x="10463" y="1"/>
                  </a:moveTo>
                  <a:lnTo>
                    <a:pt x="1" y="3480"/>
                  </a:lnTo>
                  <a:cubicBezTo>
                    <a:pt x="2001" y="3313"/>
                    <a:pt x="8674" y="2875"/>
                    <a:pt x="10535" y="2774"/>
                  </a:cubicBezTo>
                  <a:cubicBezTo>
                    <a:pt x="10696" y="2005"/>
                    <a:pt x="10626" y="975"/>
                    <a:pt x="1046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33"/>
            <p:cNvSpPr/>
            <p:nvPr/>
          </p:nvSpPr>
          <p:spPr>
            <a:xfrm>
              <a:off x="6168425" y="2880532"/>
              <a:ext cx="56976" cy="59605"/>
            </a:xfrm>
            <a:custGeom>
              <a:avLst/>
              <a:gdLst/>
              <a:ahLst/>
              <a:cxnLst/>
              <a:rect l="l" t="t" r="r" b="b"/>
              <a:pathLst>
                <a:path w="1582" h="1655" extrusionOk="0">
                  <a:moveTo>
                    <a:pt x="1397" y="1"/>
                  </a:moveTo>
                  <a:cubicBezTo>
                    <a:pt x="1397" y="1"/>
                    <a:pt x="430" y="554"/>
                    <a:pt x="151" y="1198"/>
                  </a:cubicBezTo>
                  <a:cubicBezTo>
                    <a:pt x="0" y="1550"/>
                    <a:pt x="98" y="1654"/>
                    <a:pt x="248" y="1654"/>
                  </a:cubicBezTo>
                  <a:cubicBezTo>
                    <a:pt x="371" y="1654"/>
                    <a:pt x="530" y="1583"/>
                    <a:pt x="613" y="1521"/>
                  </a:cubicBezTo>
                  <a:cubicBezTo>
                    <a:pt x="798" y="1382"/>
                    <a:pt x="1581" y="739"/>
                    <a:pt x="1581" y="739"/>
                  </a:cubicBezTo>
                  <a:lnTo>
                    <a:pt x="13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33"/>
            <p:cNvSpPr/>
            <p:nvPr/>
          </p:nvSpPr>
          <p:spPr>
            <a:xfrm>
              <a:off x="6165580" y="2876067"/>
              <a:ext cx="64575" cy="68537"/>
            </a:xfrm>
            <a:custGeom>
              <a:avLst/>
              <a:gdLst/>
              <a:ahLst/>
              <a:cxnLst/>
              <a:rect l="l" t="t" r="r" b="b"/>
              <a:pathLst>
                <a:path w="1793" h="1903" extrusionOk="0">
                  <a:moveTo>
                    <a:pt x="1395" y="320"/>
                  </a:moveTo>
                  <a:lnTo>
                    <a:pt x="1521" y="814"/>
                  </a:lnTo>
                  <a:cubicBezTo>
                    <a:pt x="1333" y="967"/>
                    <a:pt x="769" y="1433"/>
                    <a:pt x="620" y="1544"/>
                  </a:cubicBezTo>
                  <a:cubicBezTo>
                    <a:pt x="524" y="1615"/>
                    <a:pt x="387" y="1655"/>
                    <a:pt x="320" y="1655"/>
                  </a:cubicBezTo>
                  <a:cubicBezTo>
                    <a:pt x="304" y="1655"/>
                    <a:pt x="292" y="1653"/>
                    <a:pt x="286" y="1649"/>
                  </a:cubicBezTo>
                  <a:cubicBezTo>
                    <a:pt x="286" y="1649"/>
                    <a:pt x="251" y="1589"/>
                    <a:pt x="345" y="1371"/>
                  </a:cubicBezTo>
                  <a:cubicBezTo>
                    <a:pt x="540" y="915"/>
                    <a:pt x="1127" y="494"/>
                    <a:pt x="1395" y="320"/>
                  </a:cubicBezTo>
                  <a:close/>
                  <a:moveTo>
                    <a:pt x="1474" y="0"/>
                  </a:moveTo>
                  <a:cubicBezTo>
                    <a:pt x="1453" y="0"/>
                    <a:pt x="1432" y="6"/>
                    <a:pt x="1413" y="17"/>
                  </a:cubicBezTo>
                  <a:cubicBezTo>
                    <a:pt x="1375" y="38"/>
                    <a:pt x="408" y="598"/>
                    <a:pt x="119" y="1273"/>
                  </a:cubicBezTo>
                  <a:cubicBezTo>
                    <a:pt x="0" y="1552"/>
                    <a:pt x="4" y="1743"/>
                    <a:pt x="133" y="1844"/>
                  </a:cubicBezTo>
                  <a:cubicBezTo>
                    <a:pt x="188" y="1886"/>
                    <a:pt x="258" y="1902"/>
                    <a:pt x="328" y="1902"/>
                  </a:cubicBezTo>
                  <a:cubicBezTo>
                    <a:pt x="495" y="1902"/>
                    <a:pt x="679" y="1809"/>
                    <a:pt x="766" y="1743"/>
                  </a:cubicBezTo>
                  <a:cubicBezTo>
                    <a:pt x="950" y="1604"/>
                    <a:pt x="1705" y="984"/>
                    <a:pt x="1740" y="956"/>
                  </a:cubicBezTo>
                  <a:cubicBezTo>
                    <a:pt x="1775" y="926"/>
                    <a:pt x="1792" y="876"/>
                    <a:pt x="1782" y="831"/>
                  </a:cubicBezTo>
                  <a:lnTo>
                    <a:pt x="1598" y="94"/>
                  </a:lnTo>
                  <a:cubicBezTo>
                    <a:pt x="1587" y="55"/>
                    <a:pt x="1559" y="24"/>
                    <a:pt x="1524" y="10"/>
                  </a:cubicBezTo>
                  <a:cubicBezTo>
                    <a:pt x="1509" y="4"/>
                    <a:pt x="1492" y="0"/>
                    <a:pt x="1474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33"/>
            <p:cNvSpPr/>
            <p:nvPr/>
          </p:nvSpPr>
          <p:spPr>
            <a:xfrm>
              <a:off x="6207033" y="2863894"/>
              <a:ext cx="43290" cy="96772"/>
            </a:xfrm>
            <a:custGeom>
              <a:avLst/>
              <a:gdLst/>
              <a:ahLst/>
              <a:cxnLst/>
              <a:rect l="l" t="t" r="r" b="b"/>
              <a:pathLst>
                <a:path w="1202" h="2687" extrusionOk="0">
                  <a:moveTo>
                    <a:pt x="599" y="0"/>
                  </a:moveTo>
                  <a:cubicBezTo>
                    <a:pt x="599" y="0"/>
                    <a:pt x="1" y="324"/>
                    <a:pt x="95" y="1107"/>
                  </a:cubicBezTo>
                  <a:cubicBezTo>
                    <a:pt x="171" y="1766"/>
                    <a:pt x="773" y="2687"/>
                    <a:pt x="1015" y="2687"/>
                  </a:cubicBezTo>
                  <a:cubicBezTo>
                    <a:pt x="1060" y="2687"/>
                    <a:pt x="1093" y="2654"/>
                    <a:pt x="1107" y="2582"/>
                  </a:cubicBezTo>
                  <a:cubicBezTo>
                    <a:pt x="1201" y="2119"/>
                    <a:pt x="599" y="0"/>
                    <a:pt x="5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33"/>
            <p:cNvSpPr/>
            <p:nvPr/>
          </p:nvSpPr>
          <p:spPr>
            <a:xfrm>
              <a:off x="6202279" y="2859428"/>
              <a:ext cx="52438" cy="105740"/>
            </a:xfrm>
            <a:custGeom>
              <a:avLst/>
              <a:gdLst/>
              <a:ahLst/>
              <a:cxnLst/>
              <a:rect l="l" t="t" r="r" b="b"/>
              <a:pathLst>
                <a:path w="1456" h="2936" extrusionOk="0">
                  <a:moveTo>
                    <a:pt x="662" y="330"/>
                  </a:moveTo>
                  <a:cubicBezTo>
                    <a:pt x="888" y="1150"/>
                    <a:pt x="1160" y="2316"/>
                    <a:pt x="1118" y="2674"/>
                  </a:cubicBezTo>
                  <a:cubicBezTo>
                    <a:pt x="926" y="2563"/>
                    <a:pt x="422" y="1818"/>
                    <a:pt x="349" y="1216"/>
                  </a:cubicBezTo>
                  <a:cubicBezTo>
                    <a:pt x="293" y="747"/>
                    <a:pt x="513" y="465"/>
                    <a:pt x="662" y="330"/>
                  </a:cubicBezTo>
                  <a:close/>
                  <a:moveTo>
                    <a:pt x="735" y="1"/>
                  </a:moveTo>
                  <a:cubicBezTo>
                    <a:pt x="714" y="1"/>
                    <a:pt x="694" y="6"/>
                    <a:pt x="675" y="16"/>
                  </a:cubicBezTo>
                  <a:cubicBezTo>
                    <a:pt x="648" y="31"/>
                    <a:pt x="1" y="389"/>
                    <a:pt x="102" y="1245"/>
                  </a:cubicBezTo>
                  <a:cubicBezTo>
                    <a:pt x="182" y="1926"/>
                    <a:pt x="794" y="2921"/>
                    <a:pt x="1139" y="2936"/>
                  </a:cubicBezTo>
                  <a:lnTo>
                    <a:pt x="1146" y="2936"/>
                  </a:lnTo>
                  <a:cubicBezTo>
                    <a:pt x="1194" y="2936"/>
                    <a:pt x="1323" y="2915"/>
                    <a:pt x="1361" y="2730"/>
                  </a:cubicBezTo>
                  <a:cubicBezTo>
                    <a:pt x="1455" y="2253"/>
                    <a:pt x="916" y="312"/>
                    <a:pt x="853" y="93"/>
                  </a:cubicBezTo>
                  <a:cubicBezTo>
                    <a:pt x="842" y="55"/>
                    <a:pt x="815" y="26"/>
                    <a:pt x="780" y="10"/>
                  </a:cubicBezTo>
                  <a:cubicBezTo>
                    <a:pt x="765" y="4"/>
                    <a:pt x="750" y="1"/>
                    <a:pt x="735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33"/>
            <p:cNvSpPr/>
            <p:nvPr/>
          </p:nvSpPr>
          <p:spPr>
            <a:xfrm>
              <a:off x="6218702" y="2839079"/>
              <a:ext cx="56436" cy="119462"/>
            </a:xfrm>
            <a:custGeom>
              <a:avLst/>
              <a:gdLst/>
              <a:ahLst/>
              <a:cxnLst/>
              <a:rect l="l" t="t" r="r" b="b"/>
              <a:pathLst>
                <a:path w="1567" h="3317" extrusionOk="0">
                  <a:moveTo>
                    <a:pt x="1430" y="0"/>
                  </a:moveTo>
                  <a:cubicBezTo>
                    <a:pt x="1430" y="0"/>
                    <a:pt x="553" y="230"/>
                    <a:pt x="275" y="689"/>
                  </a:cubicBezTo>
                  <a:cubicBezTo>
                    <a:pt x="1" y="1152"/>
                    <a:pt x="460" y="3132"/>
                    <a:pt x="783" y="3271"/>
                  </a:cubicBezTo>
                  <a:cubicBezTo>
                    <a:pt x="857" y="3302"/>
                    <a:pt x="929" y="3316"/>
                    <a:pt x="996" y="3316"/>
                  </a:cubicBezTo>
                  <a:cubicBezTo>
                    <a:pt x="1223" y="3316"/>
                    <a:pt x="1403" y="3152"/>
                    <a:pt x="1476" y="2902"/>
                  </a:cubicBezTo>
                  <a:cubicBezTo>
                    <a:pt x="1566" y="2579"/>
                    <a:pt x="1430" y="0"/>
                    <a:pt x="143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33"/>
            <p:cNvSpPr/>
            <p:nvPr/>
          </p:nvSpPr>
          <p:spPr>
            <a:xfrm>
              <a:off x="6216829" y="2834577"/>
              <a:ext cx="62702" cy="128466"/>
            </a:xfrm>
            <a:custGeom>
              <a:avLst/>
              <a:gdLst/>
              <a:ahLst/>
              <a:cxnLst/>
              <a:rect l="l" t="t" r="r" b="b"/>
              <a:pathLst>
                <a:path w="1741" h="3567" extrusionOk="0">
                  <a:moveTo>
                    <a:pt x="1364" y="289"/>
                  </a:moveTo>
                  <a:cubicBezTo>
                    <a:pt x="1416" y="1288"/>
                    <a:pt x="1469" y="2783"/>
                    <a:pt x="1410" y="2992"/>
                  </a:cubicBezTo>
                  <a:cubicBezTo>
                    <a:pt x="1368" y="3135"/>
                    <a:pt x="1288" y="3239"/>
                    <a:pt x="1183" y="3288"/>
                  </a:cubicBezTo>
                  <a:cubicBezTo>
                    <a:pt x="1143" y="3308"/>
                    <a:pt x="1098" y="3317"/>
                    <a:pt x="1052" y="3317"/>
                  </a:cubicBezTo>
                  <a:cubicBezTo>
                    <a:pt x="998" y="3317"/>
                    <a:pt x="942" y="3305"/>
                    <a:pt x="884" y="3281"/>
                  </a:cubicBezTo>
                  <a:cubicBezTo>
                    <a:pt x="853" y="3267"/>
                    <a:pt x="731" y="3114"/>
                    <a:pt x="589" y="2630"/>
                  </a:cubicBezTo>
                  <a:cubicBezTo>
                    <a:pt x="372" y="1903"/>
                    <a:pt x="303" y="1100"/>
                    <a:pt x="435" y="877"/>
                  </a:cubicBezTo>
                  <a:cubicBezTo>
                    <a:pt x="620" y="575"/>
                    <a:pt x="1117" y="372"/>
                    <a:pt x="1364" y="289"/>
                  </a:cubicBezTo>
                  <a:close/>
                  <a:moveTo>
                    <a:pt x="1476" y="1"/>
                  </a:moveTo>
                  <a:cubicBezTo>
                    <a:pt x="1467" y="1"/>
                    <a:pt x="1457" y="2"/>
                    <a:pt x="1448" y="3"/>
                  </a:cubicBezTo>
                  <a:cubicBezTo>
                    <a:pt x="1413" y="14"/>
                    <a:pt x="522" y="254"/>
                    <a:pt x="223" y="752"/>
                  </a:cubicBezTo>
                  <a:cubicBezTo>
                    <a:pt x="0" y="1124"/>
                    <a:pt x="188" y="2206"/>
                    <a:pt x="387" y="2818"/>
                  </a:cubicBezTo>
                  <a:cubicBezTo>
                    <a:pt x="581" y="3420"/>
                    <a:pt x="735" y="3486"/>
                    <a:pt x="787" y="3507"/>
                  </a:cubicBezTo>
                  <a:cubicBezTo>
                    <a:pt x="877" y="3545"/>
                    <a:pt x="964" y="3566"/>
                    <a:pt x="1048" y="3566"/>
                  </a:cubicBezTo>
                  <a:cubicBezTo>
                    <a:pt x="1135" y="3566"/>
                    <a:pt x="1215" y="3549"/>
                    <a:pt x="1291" y="3510"/>
                  </a:cubicBezTo>
                  <a:cubicBezTo>
                    <a:pt x="1458" y="3430"/>
                    <a:pt x="1587" y="3271"/>
                    <a:pt x="1646" y="3062"/>
                  </a:cubicBezTo>
                  <a:cubicBezTo>
                    <a:pt x="1740" y="2728"/>
                    <a:pt x="1618" y="382"/>
                    <a:pt x="1604" y="119"/>
                  </a:cubicBezTo>
                  <a:cubicBezTo>
                    <a:pt x="1601" y="80"/>
                    <a:pt x="1583" y="45"/>
                    <a:pt x="1552" y="24"/>
                  </a:cubicBezTo>
                  <a:cubicBezTo>
                    <a:pt x="1531" y="9"/>
                    <a:pt x="1504" y="1"/>
                    <a:pt x="147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33"/>
            <p:cNvSpPr/>
            <p:nvPr/>
          </p:nvSpPr>
          <p:spPr>
            <a:xfrm>
              <a:off x="6250287" y="2822404"/>
              <a:ext cx="59677" cy="147013"/>
            </a:xfrm>
            <a:custGeom>
              <a:avLst/>
              <a:gdLst/>
              <a:ahLst/>
              <a:cxnLst/>
              <a:rect l="l" t="t" r="r" b="b"/>
              <a:pathLst>
                <a:path w="1657" h="4082" extrusionOk="0">
                  <a:moveTo>
                    <a:pt x="1656" y="1"/>
                  </a:moveTo>
                  <a:cubicBezTo>
                    <a:pt x="1656" y="1"/>
                    <a:pt x="505" y="1"/>
                    <a:pt x="369" y="553"/>
                  </a:cubicBezTo>
                  <a:cubicBezTo>
                    <a:pt x="230" y="1107"/>
                    <a:pt x="0" y="3504"/>
                    <a:pt x="230" y="3869"/>
                  </a:cubicBezTo>
                  <a:cubicBezTo>
                    <a:pt x="320" y="4014"/>
                    <a:pt x="432" y="4081"/>
                    <a:pt x="545" y="4081"/>
                  </a:cubicBezTo>
                  <a:cubicBezTo>
                    <a:pt x="721" y="4081"/>
                    <a:pt x="901" y="3921"/>
                    <a:pt x="1012" y="3640"/>
                  </a:cubicBezTo>
                  <a:cubicBezTo>
                    <a:pt x="1197" y="3180"/>
                    <a:pt x="1656" y="1"/>
                    <a:pt x="165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33"/>
            <p:cNvSpPr/>
            <p:nvPr/>
          </p:nvSpPr>
          <p:spPr>
            <a:xfrm>
              <a:off x="6244885" y="2818011"/>
              <a:ext cx="69689" cy="155909"/>
            </a:xfrm>
            <a:custGeom>
              <a:avLst/>
              <a:gdLst/>
              <a:ahLst/>
              <a:cxnLst/>
              <a:rect l="l" t="t" r="r" b="b"/>
              <a:pathLst>
                <a:path w="1935" h="4329" extrusionOk="0">
                  <a:moveTo>
                    <a:pt x="1663" y="251"/>
                  </a:moveTo>
                  <a:lnTo>
                    <a:pt x="1663" y="251"/>
                  </a:lnTo>
                  <a:cubicBezTo>
                    <a:pt x="1496" y="1382"/>
                    <a:pt x="1183" y="3379"/>
                    <a:pt x="1048" y="3717"/>
                  </a:cubicBezTo>
                  <a:cubicBezTo>
                    <a:pt x="965" y="3925"/>
                    <a:pt x="833" y="4068"/>
                    <a:pt x="711" y="4078"/>
                  </a:cubicBezTo>
                  <a:cubicBezTo>
                    <a:pt x="705" y="4079"/>
                    <a:pt x="699" y="4079"/>
                    <a:pt x="693" y="4079"/>
                  </a:cubicBezTo>
                  <a:cubicBezTo>
                    <a:pt x="598" y="4079"/>
                    <a:pt x="527" y="3998"/>
                    <a:pt x="484" y="3929"/>
                  </a:cubicBezTo>
                  <a:cubicBezTo>
                    <a:pt x="293" y="3623"/>
                    <a:pt x="481" y="1333"/>
                    <a:pt x="637" y="707"/>
                  </a:cubicBezTo>
                  <a:cubicBezTo>
                    <a:pt x="717" y="380"/>
                    <a:pt x="1313" y="276"/>
                    <a:pt x="1663" y="251"/>
                  </a:cubicBezTo>
                  <a:close/>
                  <a:moveTo>
                    <a:pt x="1806" y="1"/>
                  </a:moveTo>
                  <a:cubicBezTo>
                    <a:pt x="1681" y="1"/>
                    <a:pt x="554" y="18"/>
                    <a:pt x="398" y="645"/>
                  </a:cubicBezTo>
                  <a:cubicBezTo>
                    <a:pt x="279" y="1121"/>
                    <a:pt x="1" y="3619"/>
                    <a:pt x="276" y="4057"/>
                  </a:cubicBezTo>
                  <a:cubicBezTo>
                    <a:pt x="383" y="4235"/>
                    <a:pt x="529" y="4329"/>
                    <a:pt x="693" y="4329"/>
                  </a:cubicBezTo>
                  <a:cubicBezTo>
                    <a:pt x="707" y="4329"/>
                    <a:pt x="717" y="4329"/>
                    <a:pt x="732" y="4325"/>
                  </a:cubicBezTo>
                  <a:cubicBezTo>
                    <a:pt x="950" y="4308"/>
                    <a:pt x="1156" y="4113"/>
                    <a:pt x="1278" y="3807"/>
                  </a:cubicBezTo>
                  <a:cubicBezTo>
                    <a:pt x="1466" y="3341"/>
                    <a:pt x="1911" y="272"/>
                    <a:pt x="1931" y="140"/>
                  </a:cubicBezTo>
                  <a:cubicBezTo>
                    <a:pt x="1935" y="105"/>
                    <a:pt x="1925" y="70"/>
                    <a:pt x="1901" y="43"/>
                  </a:cubicBezTo>
                  <a:cubicBezTo>
                    <a:pt x="1876" y="15"/>
                    <a:pt x="1845" y="1"/>
                    <a:pt x="1806" y="1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33"/>
            <p:cNvSpPr/>
            <p:nvPr/>
          </p:nvSpPr>
          <p:spPr>
            <a:xfrm>
              <a:off x="6279711" y="2667793"/>
              <a:ext cx="96268" cy="352587"/>
            </a:xfrm>
            <a:custGeom>
              <a:avLst/>
              <a:gdLst/>
              <a:ahLst/>
              <a:cxnLst/>
              <a:rect l="l" t="t" r="r" b="b"/>
              <a:pathLst>
                <a:path w="2673" h="9790" extrusionOk="0">
                  <a:moveTo>
                    <a:pt x="1890" y="0"/>
                  </a:moveTo>
                  <a:lnTo>
                    <a:pt x="1" y="8618"/>
                  </a:lnTo>
                  <a:lnTo>
                    <a:pt x="296" y="9718"/>
                  </a:lnTo>
                  <a:cubicBezTo>
                    <a:pt x="309" y="9763"/>
                    <a:pt x="350" y="9790"/>
                    <a:pt x="392" y="9790"/>
                  </a:cubicBezTo>
                  <a:cubicBezTo>
                    <a:pt x="417" y="9790"/>
                    <a:pt x="443" y="9780"/>
                    <a:pt x="463" y="9760"/>
                  </a:cubicBezTo>
                  <a:lnTo>
                    <a:pt x="1292" y="8938"/>
                  </a:lnTo>
                  <a:lnTo>
                    <a:pt x="2673" y="233"/>
                  </a:lnTo>
                  <a:lnTo>
                    <a:pt x="189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33"/>
            <p:cNvSpPr/>
            <p:nvPr/>
          </p:nvSpPr>
          <p:spPr>
            <a:xfrm>
              <a:off x="6350408" y="2656592"/>
              <a:ext cx="22978" cy="17503"/>
            </a:xfrm>
            <a:custGeom>
              <a:avLst/>
              <a:gdLst/>
              <a:ahLst/>
              <a:cxnLst/>
              <a:rect l="l" t="t" r="r" b="b"/>
              <a:pathLst>
                <a:path w="638" h="486" extrusionOk="0">
                  <a:moveTo>
                    <a:pt x="347" y="0"/>
                  </a:moveTo>
                  <a:cubicBezTo>
                    <a:pt x="172" y="0"/>
                    <a:pt x="0" y="301"/>
                    <a:pt x="0" y="301"/>
                  </a:cubicBezTo>
                  <a:lnTo>
                    <a:pt x="637" y="486"/>
                  </a:lnTo>
                  <a:cubicBezTo>
                    <a:pt x="565" y="115"/>
                    <a:pt x="456" y="0"/>
                    <a:pt x="347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33"/>
            <p:cNvSpPr/>
            <p:nvPr/>
          </p:nvSpPr>
          <p:spPr>
            <a:xfrm>
              <a:off x="6286734" y="2918636"/>
              <a:ext cx="207410" cy="78333"/>
            </a:xfrm>
            <a:custGeom>
              <a:avLst/>
              <a:gdLst/>
              <a:ahLst/>
              <a:cxnLst/>
              <a:rect l="l" t="t" r="r" b="b"/>
              <a:pathLst>
                <a:path w="5759" h="2175" extrusionOk="0">
                  <a:moveTo>
                    <a:pt x="3549" y="1"/>
                  </a:moveTo>
                  <a:cubicBezTo>
                    <a:pt x="3549" y="1"/>
                    <a:pt x="2489" y="415"/>
                    <a:pt x="1660" y="783"/>
                  </a:cubicBezTo>
                  <a:cubicBezTo>
                    <a:pt x="829" y="1152"/>
                    <a:pt x="0" y="1337"/>
                    <a:pt x="91" y="1844"/>
                  </a:cubicBezTo>
                  <a:cubicBezTo>
                    <a:pt x="137" y="2091"/>
                    <a:pt x="246" y="2174"/>
                    <a:pt x="416" y="2174"/>
                  </a:cubicBezTo>
                  <a:cubicBezTo>
                    <a:pt x="596" y="2174"/>
                    <a:pt x="844" y="2079"/>
                    <a:pt x="1153" y="1984"/>
                  </a:cubicBezTo>
                  <a:cubicBezTo>
                    <a:pt x="1751" y="1799"/>
                    <a:pt x="2534" y="1521"/>
                    <a:pt x="3685" y="1382"/>
                  </a:cubicBezTo>
                  <a:cubicBezTo>
                    <a:pt x="4837" y="1247"/>
                    <a:pt x="5759" y="185"/>
                    <a:pt x="5759" y="185"/>
                  </a:cubicBezTo>
                  <a:lnTo>
                    <a:pt x="354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33"/>
            <p:cNvSpPr/>
            <p:nvPr/>
          </p:nvSpPr>
          <p:spPr>
            <a:xfrm>
              <a:off x="6282376" y="2914206"/>
              <a:ext cx="216774" cy="87156"/>
            </a:xfrm>
            <a:custGeom>
              <a:avLst/>
              <a:gdLst/>
              <a:ahLst/>
              <a:cxnLst/>
              <a:rect l="l" t="t" r="r" b="b"/>
              <a:pathLst>
                <a:path w="6019" h="2420" extrusionOk="0">
                  <a:moveTo>
                    <a:pt x="3669" y="0"/>
                  </a:moveTo>
                  <a:cubicBezTo>
                    <a:pt x="3654" y="0"/>
                    <a:pt x="3639" y="3"/>
                    <a:pt x="3625" y="8"/>
                  </a:cubicBezTo>
                  <a:cubicBezTo>
                    <a:pt x="3615" y="13"/>
                    <a:pt x="2554" y="430"/>
                    <a:pt x="1729" y="795"/>
                  </a:cubicBezTo>
                  <a:cubicBezTo>
                    <a:pt x="1555" y="872"/>
                    <a:pt x="1385" y="941"/>
                    <a:pt x="1218" y="1007"/>
                  </a:cubicBezTo>
                  <a:cubicBezTo>
                    <a:pt x="564" y="1265"/>
                    <a:pt x="0" y="1491"/>
                    <a:pt x="91" y="1988"/>
                  </a:cubicBezTo>
                  <a:cubicBezTo>
                    <a:pt x="126" y="2173"/>
                    <a:pt x="195" y="2295"/>
                    <a:pt x="306" y="2361"/>
                  </a:cubicBezTo>
                  <a:cubicBezTo>
                    <a:pt x="376" y="2402"/>
                    <a:pt x="452" y="2420"/>
                    <a:pt x="536" y="2420"/>
                  </a:cubicBezTo>
                  <a:cubicBezTo>
                    <a:pt x="696" y="2420"/>
                    <a:pt x="887" y="2357"/>
                    <a:pt x="1123" y="2284"/>
                  </a:cubicBezTo>
                  <a:lnTo>
                    <a:pt x="1534" y="2155"/>
                  </a:lnTo>
                  <a:cubicBezTo>
                    <a:pt x="2105" y="1975"/>
                    <a:pt x="2818" y="1749"/>
                    <a:pt x="3824" y="1630"/>
                  </a:cubicBezTo>
                  <a:cubicBezTo>
                    <a:pt x="5006" y="1487"/>
                    <a:pt x="5936" y="433"/>
                    <a:pt x="5974" y="392"/>
                  </a:cubicBezTo>
                  <a:cubicBezTo>
                    <a:pt x="6019" y="339"/>
                    <a:pt x="6012" y="259"/>
                    <a:pt x="5963" y="214"/>
                  </a:cubicBezTo>
                  <a:cubicBezTo>
                    <a:pt x="5940" y="194"/>
                    <a:pt x="5911" y="184"/>
                    <a:pt x="5882" y="184"/>
                  </a:cubicBezTo>
                  <a:cubicBezTo>
                    <a:pt x="5847" y="184"/>
                    <a:pt x="5811" y="199"/>
                    <a:pt x="5786" y="228"/>
                  </a:cubicBezTo>
                  <a:cubicBezTo>
                    <a:pt x="5779" y="238"/>
                    <a:pt x="4881" y="1254"/>
                    <a:pt x="3792" y="1383"/>
                  </a:cubicBezTo>
                  <a:cubicBezTo>
                    <a:pt x="2766" y="1505"/>
                    <a:pt x="2042" y="1734"/>
                    <a:pt x="1457" y="1919"/>
                  </a:cubicBezTo>
                  <a:lnTo>
                    <a:pt x="1047" y="2048"/>
                  </a:lnTo>
                  <a:cubicBezTo>
                    <a:pt x="843" y="2112"/>
                    <a:pt x="659" y="2171"/>
                    <a:pt x="537" y="2171"/>
                  </a:cubicBezTo>
                  <a:cubicBezTo>
                    <a:pt x="495" y="2171"/>
                    <a:pt x="460" y="2165"/>
                    <a:pt x="435" y="2149"/>
                  </a:cubicBezTo>
                  <a:cubicBezTo>
                    <a:pt x="389" y="2121"/>
                    <a:pt x="355" y="2054"/>
                    <a:pt x="334" y="1943"/>
                  </a:cubicBezTo>
                  <a:cubicBezTo>
                    <a:pt x="282" y="1658"/>
                    <a:pt x="672" y="1491"/>
                    <a:pt x="1308" y="1237"/>
                  </a:cubicBezTo>
                  <a:cubicBezTo>
                    <a:pt x="1478" y="1171"/>
                    <a:pt x="1653" y="1098"/>
                    <a:pt x="1830" y="1021"/>
                  </a:cubicBezTo>
                  <a:cubicBezTo>
                    <a:pt x="2647" y="656"/>
                    <a:pt x="3705" y="246"/>
                    <a:pt x="3716" y="238"/>
                  </a:cubicBezTo>
                  <a:cubicBezTo>
                    <a:pt x="3779" y="214"/>
                    <a:pt x="3810" y="145"/>
                    <a:pt x="3785" y="79"/>
                  </a:cubicBezTo>
                  <a:cubicBezTo>
                    <a:pt x="3767" y="30"/>
                    <a:pt x="3719" y="0"/>
                    <a:pt x="3669" y="0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33"/>
            <p:cNvSpPr/>
            <p:nvPr/>
          </p:nvSpPr>
          <p:spPr>
            <a:xfrm>
              <a:off x="5058415" y="2359758"/>
              <a:ext cx="454905" cy="422852"/>
            </a:xfrm>
            <a:custGeom>
              <a:avLst/>
              <a:gdLst/>
              <a:ahLst/>
              <a:cxnLst/>
              <a:rect l="l" t="t" r="r" b="b"/>
              <a:pathLst>
                <a:path w="12631" h="11741" extrusionOk="0">
                  <a:moveTo>
                    <a:pt x="70" y="1"/>
                  </a:moveTo>
                  <a:cubicBezTo>
                    <a:pt x="54" y="1"/>
                    <a:pt x="38" y="8"/>
                    <a:pt x="25" y="23"/>
                  </a:cubicBezTo>
                  <a:cubicBezTo>
                    <a:pt x="1" y="47"/>
                    <a:pt x="4" y="85"/>
                    <a:pt x="28" y="110"/>
                  </a:cubicBezTo>
                  <a:lnTo>
                    <a:pt x="12522" y="11726"/>
                  </a:lnTo>
                  <a:cubicBezTo>
                    <a:pt x="12533" y="11737"/>
                    <a:pt x="12547" y="11740"/>
                    <a:pt x="12563" y="11740"/>
                  </a:cubicBezTo>
                  <a:cubicBezTo>
                    <a:pt x="12578" y="11740"/>
                    <a:pt x="12595" y="11734"/>
                    <a:pt x="12609" y="11723"/>
                  </a:cubicBezTo>
                  <a:cubicBezTo>
                    <a:pt x="12630" y="11695"/>
                    <a:pt x="12630" y="11657"/>
                    <a:pt x="12605" y="11636"/>
                  </a:cubicBezTo>
                  <a:lnTo>
                    <a:pt x="112" y="19"/>
                  </a:lnTo>
                  <a:cubicBezTo>
                    <a:pt x="100" y="7"/>
                    <a:pt x="85" y="1"/>
                    <a:pt x="7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33"/>
            <p:cNvSpPr/>
            <p:nvPr/>
          </p:nvSpPr>
          <p:spPr>
            <a:xfrm>
              <a:off x="7313838" y="3674336"/>
              <a:ext cx="341602" cy="237087"/>
            </a:xfrm>
            <a:custGeom>
              <a:avLst/>
              <a:gdLst/>
              <a:ahLst/>
              <a:cxnLst/>
              <a:rect l="l" t="t" r="r" b="b"/>
              <a:pathLst>
                <a:path w="9485" h="6583" extrusionOk="0">
                  <a:moveTo>
                    <a:pt x="1" y="0"/>
                  </a:moveTo>
                  <a:lnTo>
                    <a:pt x="508" y="3761"/>
                  </a:lnTo>
                  <a:cubicBezTo>
                    <a:pt x="508" y="5320"/>
                    <a:pt x="2405" y="6583"/>
                    <a:pt x="4743" y="6583"/>
                  </a:cubicBezTo>
                  <a:cubicBezTo>
                    <a:pt x="7081" y="6583"/>
                    <a:pt x="8977" y="5320"/>
                    <a:pt x="8977" y="3761"/>
                  </a:cubicBezTo>
                  <a:lnTo>
                    <a:pt x="9485" y="0"/>
                  </a:ln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33"/>
            <p:cNvSpPr/>
            <p:nvPr/>
          </p:nvSpPr>
          <p:spPr>
            <a:xfrm>
              <a:off x="7309193" y="3669942"/>
              <a:ext cx="350894" cy="245982"/>
            </a:xfrm>
            <a:custGeom>
              <a:avLst/>
              <a:gdLst/>
              <a:ahLst/>
              <a:cxnLst/>
              <a:rect l="l" t="t" r="r" b="b"/>
              <a:pathLst>
                <a:path w="9743" h="6830" extrusionOk="0">
                  <a:moveTo>
                    <a:pt x="9474" y="248"/>
                  </a:moveTo>
                  <a:lnTo>
                    <a:pt x="8981" y="3883"/>
                  </a:lnTo>
                  <a:cubicBezTo>
                    <a:pt x="8981" y="5373"/>
                    <a:pt x="7136" y="6584"/>
                    <a:pt x="4872" y="6584"/>
                  </a:cubicBezTo>
                  <a:cubicBezTo>
                    <a:pt x="2606" y="6584"/>
                    <a:pt x="763" y="5373"/>
                    <a:pt x="763" y="3866"/>
                  </a:cubicBezTo>
                  <a:lnTo>
                    <a:pt x="272" y="248"/>
                  </a:lnTo>
                  <a:close/>
                  <a:moveTo>
                    <a:pt x="130" y="1"/>
                  </a:moveTo>
                  <a:cubicBezTo>
                    <a:pt x="95" y="1"/>
                    <a:pt x="60" y="15"/>
                    <a:pt x="35" y="42"/>
                  </a:cubicBezTo>
                  <a:cubicBezTo>
                    <a:pt x="11" y="71"/>
                    <a:pt x="0" y="105"/>
                    <a:pt x="8" y="140"/>
                  </a:cubicBezTo>
                  <a:lnTo>
                    <a:pt x="516" y="3883"/>
                  </a:lnTo>
                  <a:cubicBezTo>
                    <a:pt x="516" y="5508"/>
                    <a:pt x="2471" y="6830"/>
                    <a:pt x="4872" y="6830"/>
                  </a:cubicBezTo>
                  <a:cubicBezTo>
                    <a:pt x="7276" y="6830"/>
                    <a:pt x="9227" y="5508"/>
                    <a:pt x="9227" y="3901"/>
                  </a:cubicBezTo>
                  <a:lnTo>
                    <a:pt x="9736" y="140"/>
                  </a:lnTo>
                  <a:cubicBezTo>
                    <a:pt x="9742" y="105"/>
                    <a:pt x="9732" y="71"/>
                    <a:pt x="9707" y="42"/>
                  </a:cubicBezTo>
                  <a:cubicBezTo>
                    <a:pt x="9683" y="15"/>
                    <a:pt x="9652" y="1"/>
                    <a:pt x="961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33"/>
            <p:cNvSpPr/>
            <p:nvPr/>
          </p:nvSpPr>
          <p:spPr>
            <a:xfrm>
              <a:off x="7313838" y="3560565"/>
              <a:ext cx="341602" cy="227723"/>
            </a:xfrm>
            <a:custGeom>
              <a:avLst/>
              <a:gdLst/>
              <a:ahLst/>
              <a:cxnLst/>
              <a:rect l="l" t="t" r="r" b="b"/>
              <a:pathLst>
                <a:path w="9485" h="6323" extrusionOk="0">
                  <a:moveTo>
                    <a:pt x="4743" y="1"/>
                  </a:moveTo>
                  <a:cubicBezTo>
                    <a:pt x="2123" y="1"/>
                    <a:pt x="1" y="1413"/>
                    <a:pt x="1" y="3159"/>
                  </a:cubicBezTo>
                  <a:cubicBezTo>
                    <a:pt x="1" y="4906"/>
                    <a:pt x="2123" y="6322"/>
                    <a:pt x="4743" y="6322"/>
                  </a:cubicBezTo>
                  <a:cubicBezTo>
                    <a:pt x="7362" y="6322"/>
                    <a:pt x="9485" y="4906"/>
                    <a:pt x="9485" y="3159"/>
                  </a:cubicBezTo>
                  <a:cubicBezTo>
                    <a:pt x="9485" y="1413"/>
                    <a:pt x="7362" y="1"/>
                    <a:pt x="474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33"/>
            <p:cNvSpPr/>
            <p:nvPr/>
          </p:nvSpPr>
          <p:spPr>
            <a:xfrm>
              <a:off x="7309337" y="3556063"/>
              <a:ext cx="350606" cy="236727"/>
            </a:xfrm>
            <a:custGeom>
              <a:avLst/>
              <a:gdLst/>
              <a:ahLst/>
              <a:cxnLst/>
              <a:rect l="l" t="t" r="r" b="b"/>
              <a:pathLst>
                <a:path w="9735" h="6573" extrusionOk="0">
                  <a:moveTo>
                    <a:pt x="4868" y="248"/>
                  </a:moveTo>
                  <a:cubicBezTo>
                    <a:pt x="7415" y="248"/>
                    <a:pt x="9488" y="1611"/>
                    <a:pt x="9488" y="3284"/>
                  </a:cubicBezTo>
                  <a:cubicBezTo>
                    <a:pt x="9488" y="4961"/>
                    <a:pt x="7415" y="6322"/>
                    <a:pt x="4868" y="6322"/>
                  </a:cubicBezTo>
                  <a:cubicBezTo>
                    <a:pt x="2321" y="6322"/>
                    <a:pt x="251" y="4961"/>
                    <a:pt x="251" y="3284"/>
                  </a:cubicBezTo>
                  <a:cubicBezTo>
                    <a:pt x="251" y="1611"/>
                    <a:pt x="2321" y="248"/>
                    <a:pt x="4868" y="248"/>
                  </a:cubicBezTo>
                  <a:close/>
                  <a:moveTo>
                    <a:pt x="4868" y="0"/>
                  </a:moveTo>
                  <a:cubicBezTo>
                    <a:pt x="2185" y="0"/>
                    <a:pt x="1" y="1475"/>
                    <a:pt x="1" y="3284"/>
                  </a:cubicBezTo>
                  <a:cubicBezTo>
                    <a:pt x="1" y="5097"/>
                    <a:pt x="2185" y="6573"/>
                    <a:pt x="4868" y="6573"/>
                  </a:cubicBezTo>
                  <a:cubicBezTo>
                    <a:pt x="7550" y="6573"/>
                    <a:pt x="9735" y="5097"/>
                    <a:pt x="9735" y="3284"/>
                  </a:cubicBezTo>
                  <a:cubicBezTo>
                    <a:pt x="9735" y="1475"/>
                    <a:pt x="7550" y="0"/>
                    <a:pt x="486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33"/>
            <p:cNvSpPr/>
            <p:nvPr/>
          </p:nvSpPr>
          <p:spPr>
            <a:xfrm>
              <a:off x="7339409" y="3577456"/>
              <a:ext cx="290605" cy="193761"/>
            </a:xfrm>
            <a:custGeom>
              <a:avLst/>
              <a:gdLst/>
              <a:ahLst/>
              <a:cxnLst/>
              <a:rect l="l" t="t" r="r" b="b"/>
              <a:pathLst>
                <a:path w="8069" h="5380" extrusionOk="0">
                  <a:moveTo>
                    <a:pt x="4033" y="1"/>
                  </a:moveTo>
                  <a:cubicBezTo>
                    <a:pt x="1806" y="1"/>
                    <a:pt x="1" y="1205"/>
                    <a:pt x="1" y="2690"/>
                  </a:cubicBezTo>
                  <a:cubicBezTo>
                    <a:pt x="1" y="4176"/>
                    <a:pt x="1806" y="5380"/>
                    <a:pt x="4033" y="5380"/>
                  </a:cubicBezTo>
                  <a:cubicBezTo>
                    <a:pt x="6259" y="5380"/>
                    <a:pt x="8068" y="4176"/>
                    <a:pt x="8068" y="2690"/>
                  </a:cubicBezTo>
                  <a:cubicBezTo>
                    <a:pt x="8068" y="1205"/>
                    <a:pt x="6259" y="1"/>
                    <a:pt x="4033" y="1"/>
                  </a:cubicBezTo>
                  <a:close/>
                </a:path>
              </a:pathLst>
            </a:custGeom>
            <a:solidFill>
              <a:srgbClr val="FFC39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33"/>
            <p:cNvSpPr/>
            <p:nvPr/>
          </p:nvSpPr>
          <p:spPr>
            <a:xfrm>
              <a:off x="7334907" y="3573062"/>
              <a:ext cx="299501" cy="202692"/>
            </a:xfrm>
            <a:custGeom>
              <a:avLst/>
              <a:gdLst/>
              <a:ahLst/>
              <a:cxnLst/>
              <a:rect l="l" t="t" r="r" b="b"/>
              <a:pathLst>
                <a:path w="8316" h="5628" extrusionOk="0">
                  <a:moveTo>
                    <a:pt x="4158" y="248"/>
                  </a:moveTo>
                  <a:cubicBezTo>
                    <a:pt x="6315" y="248"/>
                    <a:pt x="8068" y="1400"/>
                    <a:pt x="8068" y="2812"/>
                  </a:cubicBezTo>
                  <a:cubicBezTo>
                    <a:pt x="8068" y="4229"/>
                    <a:pt x="6315" y="5380"/>
                    <a:pt x="4158" y="5380"/>
                  </a:cubicBezTo>
                  <a:cubicBezTo>
                    <a:pt x="2000" y="5380"/>
                    <a:pt x="247" y="4229"/>
                    <a:pt x="247" y="2812"/>
                  </a:cubicBezTo>
                  <a:cubicBezTo>
                    <a:pt x="247" y="1400"/>
                    <a:pt x="2000" y="248"/>
                    <a:pt x="4158" y="248"/>
                  </a:cubicBezTo>
                  <a:close/>
                  <a:moveTo>
                    <a:pt x="4158" y="1"/>
                  </a:moveTo>
                  <a:cubicBezTo>
                    <a:pt x="1865" y="1"/>
                    <a:pt x="0" y="1264"/>
                    <a:pt x="0" y="2812"/>
                  </a:cubicBezTo>
                  <a:cubicBezTo>
                    <a:pt x="0" y="4364"/>
                    <a:pt x="1865" y="5627"/>
                    <a:pt x="4158" y="5627"/>
                  </a:cubicBezTo>
                  <a:cubicBezTo>
                    <a:pt x="6451" y="5627"/>
                    <a:pt x="8315" y="4364"/>
                    <a:pt x="8315" y="2812"/>
                  </a:cubicBezTo>
                  <a:cubicBezTo>
                    <a:pt x="8315" y="1264"/>
                    <a:pt x="6451" y="1"/>
                    <a:pt x="4158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33"/>
            <p:cNvSpPr/>
            <p:nvPr/>
          </p:nvSpPr>
          <p:spPr>
            <a:xfrm>
              <a:off x="7341894" y="3612570"/>
              <a:ext cx="285599" cy="158646"/>
            </a:xfrm>
            <a:custGeom>
              <a:avLst/>
              <a:gdLst/>
              <a:ahLst/>
              <a:cxnLst/>
              <a:rect l="l" t="t" r="r" b="b"/>
              <a:pathLst>
                <a:path w="7930" h="4405" extrusionOk="0">
                  <a:moveTo>
                    <a:pt x="3964" y="0"/>
                  </a:moveTo>
                  <a:cubicBezTo>
                    <a:pt x="1987" y="0"/>
                    <a:pt x="342" y="950"/>
                    <a:pt x="1" y="2202"/>
                  </a:cubicBezTo>
                  <a:cubicBezTo>
                    <a:pt x="342" y="3455"/>
                    <a:pt x="1987" y="4405"/>
                    <a:pt x="3964" y="4405"/>
                  </a:cubicBezTo>
                  <a:cubicBezTo>
                    <a:pt x="5944" y="4405"/>
                    <a:pt x="7585" y="3455"/>
                    <a:pt x="7930" y="2202"/>
                  </a:cubicBezTo>
                  <a:cubicBezTo>
                    <a:pt x="7585" y="950"/>
                    <a:pt x="5944" y="0"/>
                    <a:pt x="396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33"/>
            <p:cNvSpPr/>
            <p:nvPr/>
          </p:nvSpPr>
          <p:spPr>
            <a:xfrm>
              <a:off x="7337392" y="3608177"/>
              <a:ext cx="294639" cy="167578"/>
            </a:xfrm>
            <a:custGeom>
              <a:avLst/>
              <a:gdLst/>
              <a:ahLst/>
              <a:cxnLst/>
              <a:rect l="l" t="t" r="r" b="b"/>
              <a:pathLst>
                <a:path w="8181" h="4653" extrusionOk="0">
                  <a:moveTo>
                    <a:pt x="4089" y="248"/>
                  </a:moveTo>
                  <a:cubicBezTo>
                    <a:pt x="5964" y="248"/>
                    <a:pt x="7567" y="1118"/>
                    <a:pt x="7926" y="2324"/>
                  </a:cubicBezTo>
                  <a:cubicBezTo>
                    <a:pt x="7567" y="3532"/>
                    <a:pt x="5964" y="4405"/>
                    <a:pt x="4089" y="4405"/>
                  </a:cubicBezTo>
                  <a:cubicBezTo>
                    <a:pt x="2213" y="4405"/>
                    <a:pt x="609" y="3532"/>
                    <a:pt x="254" y="2324"/>
                  </a:cubicBezTo>
                  <a:cubicBezTo>
                    <a:pt x="609" y="1118"/>
                    <a:pt x="2213" y="248"/>
                    <a:pt x="4089" y="248"/>
                  </a:cubicBezTo>
                  <a:close/>
                  <a:moveTo>
                    <a:pt x="4089" y="0"/>
                  </a:moveTo>
                  <a:cubicBezTo>
                    <a:pt x="2088" y="0"/>
                    <a:pt x="370" y="964"/>
                    <a:pt x="4" y="2293"/>
                  </a:cubicBezTo>
                  <a:cubicBezTo>
                    <a:pt x="1" y="2314"/>
                    <a:pt x="1" y="2335"/>
                    <a:pt x="4" y="2359"/>
                  </a:cubicBezTo>
                  <a:cubicBezTo>
                    <a:pt x="370" y="3689"/>
                    <a:pt x="2088" y="4652"/>
                    <a:pt x="4089" y="4652"/>
                  </a:cubicBezTo>
                  <a:cubicBezTo>
                    <a:pt x="6089" y="4652"/>
                    <a:pt x="7808" y="3689"/>
                    <a:pt x="8173" y="2359"/>
                  </a:cubicBezTo>
                  <a:cubicBezTo>
                    <a:pt x="8180" y="2335"/>
                    <a:pt x="8180" y="2314"/>
                    <a:pt x="8173" y="2293"/>
                  </a:cubicBezTo>
                  <a:cubicBezTo>
                    <a:pt x="7808" y="964"/>
                    <a:pt x="6089" y="0"/>
                    <a:pt x="408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33"/>
            <p:cNvSpPr/>
            <p:nvPr/>
          </p:nvSpPr>
          <p:spPr>
            <a:xfrm>
              <a:off x="7335879" y="3404296"/>
              <a:ext cx="301121" cy="326800"/>
            </a:xfrm>
            <a:custGeom>
              <a:avLst/>
              <a:gdLst/>
              <a:ahLst/>
              <a:cxnLst/>
              <a:rect l="l" t="t" r="r" b="b"/>
              <a:pathLst>
                <a:path w="8361" h="9074" extrusionOk="0">
                  <a:moveTo>
                    <a:pt x="4607" y="0"/>
                  </a:moveTo>
                  <a:cubicBezTo>
                    <a:pt x="4125" y="0"/>
                    <a:pt x="3658" y="212"/>
                    <a:pt x="3407" y="697"/>
                  </a:cubicBezTo>
                  <a:cubicBezTo>
                    <a:pt x="2787" y="1890"/>
                    <a:pt x="3230" y="4102"/>
                    <a:pt x="3010" y="4412"/>
                  </a:cubicBezTo>
                  <a:cubicBezTo>
                    <a:pt x="2909" y="4553"/>
                    <a:pt x="2718" y="4647"/>
                    <a:pt x="2509" y="4647"/>
                  </a:cubicBezTo>
                  <a:cubicBezTo>
                    <a:pt x="2258" y="4647"/>
                    <a:pt x="1983" y="4510"/>
                    <a:pt x="1814" y="4148"/>
                  </a:cubicBezTo>
                  <a:cubicBezTo>
                    <a:pt x="1504" y="3484"/>
                    <a:pt x="1504" y="2599"/>
                    <a:pt x="1107" y="2554"/>
                  </a:cubicBezTo>
                  <a:cubicBezTo>
                    <a:pt x="1072" y="2550"/>
                    <a:pt x="1035" y="2548"/>
                    <a:pt x="997" y="2548"/>
                  </a:cubicBezTo>
                  <a:cubicBezTo>
                    <a:pt x="618" y="2548"/>
                    <a:pt x="170" y="2779"/>
                    <a:pt x="91" y="3706"/>
                  </a:cubicBezTo>
                  <a:cubicBezTo>
                    <a:pt x="1" y="4722"/>
                    <a:pt x="178" y="5874"/>
                    <a:pt x="884" y="6403"/>
                  </a:cubicBezTo>
                  <a:cubicBezTo>
                    <a:pt x="1594" y="6935"/>
                    <a:pt x="2391" y="6758"/>
                    <a:pt x="2610" y="6977"/>
                  </a:cubicBezTo>
                  <a:cubicBezTo>
                    <a:pt x="2805" y="7171"/>
                    <a:pt x="2617" y="7551"/>
                    <a:pt x="2620" y="7776"/>
                  </a:cubicBezTo>
                  <a:cubicBezTo>
                    <a:pt x="2629" y="8595"/>
                    <a:pt x="3515" y="9074"/>
                    <a:pt x="4286" y="9074"/>
                  </a:cubicBezTo>
                  <a:cubicBezTo>
                    <a:pt x="4444" y="9074"/>
                    <a:pt x="4597" y="9054"/>
                    <a:pt x="4736" y="9012"/>
                  </a:cubicBezTo>
                  <a:cubicBezTo>
                    <a:pt x="5929" y="8661"/>
                    <a:pt x="5797" y="7463"/>
                    <a:pt x="5974" y="6977"/>
                  </a:cubicBezTo>
                  <a:cubicBezTo>
                    <a:pt x="6152" y="6493"/>
                    <a:pt x="7123" y="6448"/>
                    <a:pt x="7477" y="5697"/>
                  </a:cubicBezTo>
                  <a:cubicBezTo>
                    <a:pt x="7832" y="4945"/>
                    <a:pt x="8361" y="3439"/>
                    <a:pt x="7609" y="2864"/>
                  </a:cubicBezTo>
                  <a:cubicBezTo>
                    <a:pt x="7320" y="2643"/>
                    <a:pt x="7057" y="2547"/>
                    <a:pt x="6838" y="2547"/>
                  </a:cubicBezTo>
                  <a:cubicBezTo>
                    <a:pt x="6488" y="2547"/>
                    <a:pt x="6249" y="2793"/>
                    <a:pt x="6194" y="3174"/>
                  </a:cubicBezTo>
                  <a:cubicBezTo>
                    <a:pt x="6126" y="3652"/>
                    <a:pt x="5873" y="4236"/>
                    <a:pt x="5760" y="4477"/>
                  </a:cubicBezTo>
                  <a:lnTo>
                    <a:pt x="5760" y="4477"/>
                  </a:lnTo>
                  <a:cubicBezTo>
                    <a:pt x="6265" y="3374"/>
                    <a:pt x="6709" y="1022"/>
                    <a:pt x="5557" y="282"/>
                  </a:cubicBezTo>
                  <a:cubicBezTo>
                    <a:pt x="5277" y="101"/>
                    <a:pt x="4939" y="0"/>
                    <a:pt x="460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33"/>
            <p:cNvSpPr/>
            <p:nvPr/>
          </p:nvSpPr>
          <p:spPr>
            <a:xfrm>
              <a:off x="7330621" y="3399831"/>
              <a:ext cx="314195" cy="335660"/>
            </a:xfrm>
            <a:custGeom>
              <a:avLst/>
              <a:gdLst/>
              <a:ahLst/>
              <a:cxnLst/>
              <a:rect l="l" t="t" r="r" b="b"/>
              <a:pathLst>
                <a:path w="8724" h="9320" extrusionOk="0">
                  <a:moveTo>
                    <a:pt x="4752" y="249"/>
                  </a:moveTo>
                  <a:cubicBezTo>
                    <a:pt x="5056" y="249"/>
                    <a:pt x="5373" y="340"/>
                    <a:pt x="5637" y="507"/>
                  </a:cubicBezTo>
                  <a:cubicBezTo>
                    <a:pt x="6674" y="1175"/>
                    <a:pt x="6315" y="3378"/>
                    <a:pt x="5811" y="4512"/>
                  </a:cubicBezTo>
                  <a:cubicBezTo>
                    <a:pt x="5776" y="4592"/>
                    <a:pt x="5748" y="4644"/>
                    <a:pt x="5745" y="4655"/>
                  </a:cubicBezTo>
                  <a:lnTo>
                    <a:pt x="5745" y="4658"/>
                  </a:lnTo>
                  <a:cubicBezTo>
                    <a:pt x="5717" y="4711"/>
                    <a:pt x="5730" y="4777"/>
                    <a:pt x="5783" y="4815"/>
                  </a:cubicBezTo>
                  <a:cubicBezTo>
                    <a:pt x="5804" y="4830"/>
                    <a:pt x="5828" y="4837"/>
                    <a:pt x="5853" y="4837"/>
                  </a:cubicBezTo>
                  <a:cubicBezTo>
                    <a:pt x="5885" y="4837"/>
                    <a:pt x="5917" y="4825"/>
                    <a:pt x="5943" y="4801"/>
                  </a:cubicBezTo>
                  <a:cubicBezTo>
                    <a:pt x="5947" y="4798"/>
                    <a:pt x="5953" y="4787"/>
                    <a:pt x="5964" y="4766"/>
                  </a:cubicBezTo>
                  <a:lnTo>
                    <a:pt x="5964" y="4769"/>
                  </a:lnTo>
                  <a:cubicBezTo>
                    <a:pt x="5978" y="4738"/>
                    <a:pt x="5995" y="4711"/>
                    <a:pt x="6009" y="4676"/>
                  </a:cubicBezTo>
                  <a:cubicBezTo>
                    <a:pt x="6135" y="4414"/>
                    <a:pt x="6395" y="3796"/>
                    <a:pt x="6461" y="3315"/>
                  </a:cubicBezTo>
                  <a:cubicBezTo>
                    <a:pt x="6496" y="3075"/>
                    <a:pt x="6611" y="2901"/>
                    <a:pt x="6785" y="2832"/>
                  </a:cubicBezTo>
                  <a:cubicBezTo>
                    <a:pt x="6847" y="2806"/>
                    <a:pt x="6915" y="2794"/>
                    <a:pt x="6987" y="2794"/>
                  </a:cubicBezTo>
                  <a:cubicBezTo>
                    <a:pt x="7190" y="2794"/>
                    <a:pt x="7429" y="2893"/>
                    <a:pt x="7683" y="3086"/>
                  </a:cubicBezTo>
                  <a:cubicBezTo>
                    <a:pt x="8274" y="3538"/>
                    <a:pt x="7982" y="4766"/>
                    <a:pt x="7512" y="5768"/>
                  </a:cubicBezTo>
                  <a:cubicBezTo>
                    <a:pt x="7335" y="6140"/>
                    <a:pt x="6980" y="6328"/>
                    <a:pt x="6663" y="6495"/>
                  </a:cubicBezTo>
                  <a:cubicBezTo>
                    <a:pt x="6374" y="6648"/>
                    <a:pt x="6100" y="6794"/>
                    <a:pt x="6002" y="7059"/>
                  </a:cubicBezTo>
                  <a:cubicBezTo>
                    <a:pt x="5960" y="7181"/>
                    <a:pt x="5936" y="7330"/>
                    <a:pt x="5905" y="7501"/>
                  </a:cubicBezTo>
                  <a:cubicBezTo>
                    <a:pt x="5814" y="8064"/>
                    <a:pt x="5696" y="8767"/>
                    <a:pt x="4847" y="9018"/>
                  </a:cubicBezTo>
                  <a:cubicBezTo>
                    <a:pt x="4716" y="9057"/>
                    <a:pt x="4574" y="9076"/>
                    <a:pt x="4428" y="9076"/>
                  </a:cubicBezTo>
                  <a:cubicBezTo>
                    <a:pt x="4053" y="9076"/>
                    <a:pt x="3651" y="8952"/>
                    <a:pt x="3351" y="8729"/>
                  </a:cubicBezTo>
                  <a:cubicBezTo>
                    <a:pt x="3142" y="8576"/>
                    <a:pt x="2896" y="8308"/>
                    <a:pt x="2888" y="7897"/>
                  </a:cubicBezTo>
                  <a:cubicBezTo>
                    <a:pt x="2888" y="7842"/>
                    <a:pt x="2906" y="7762"/>
                    <a:pt x="2923" y="7675"/>
                  </a:cubicBezTo>
                  <a:cubicBezTo>
                    <a:pt x="2968" y="7462"/>
                    <a:pt x="3024" y="7195"/>
                    <a:pt x="2846" y="7014"/>
                  </a:cubicBezTo>
                  <a:cubicBezTo>
                    <a:pt x="2729" y="6895"/>
                    <a:pt x="2530" y="6871"/>
                    <a:pt x="2276" y="6836"/>
                  </a:cubicBezTo>
                  <a:cubicBezTo>
                    <a:pt x="1935" y="6787"/>
                    <a:pt x="1507" y="6728"/>
                    <a:pt x="1107" y="6429"/>
                  </a:cubicBezTo>
                  <a:cubicBezTo>
                    <a:pt x="533" y="5998"/>
                    <a:pt x="255" y="5031"/>
                    <a:pt x="359" y="3841"/>
                  </a:cubicBezTo>
                  <a:cubicBezTo>
                    <a:pt x="397" y="3409"/>
                    <a:pt x="519" y="3107"/>
                    <a:pt x="720" y="2940"/>
                  </a:cubicBezTo>
                  <a:cubicBezTo>
                    <a:pt x="857" y="2828"/>
                    <a:pt x="1017" y="2797"/>
                    <a:pt x="1146" y="2797"/>
                  </a:cubicBezTo>
                  <a:cubicBezTo>
                    <a:pt x="1180" y="2797"/>
                    <a:pt x="1211" y="2797"/>
                    <a:pt x="1239" y="2800"/>
                  </a:cubicBezTo>
                  <a:cubicBezTo>
                    <a:pt x="1403" y="2821"/>
                    <a:pt x="1493" y="3162"/>
                    <a:pt x="1587" y="3521"/>
                  </a:cubicBezTo>
                  <a:cubicBezTo>
                    <a:pt x="1653" y="3778"/>
                    <a:pt x="1730" y="4067"/>
                    <a:pt x="1848" y="4324"/>
                  </a:cubicBezTo>
                  <a:cubicBezTo>
                    <a:pt x="2061" y="4780"/>
                    <a:pt x="2401" y="4874"/>
                    <a:pt x="2583" y="4891"/>
                  </a:cubicBezTo>
                  <a:cubicBezTo>
                    <a:pt x="2607" y="4893"/>
                    <a:pt x="2631" y="4894"/>
                    <a:pt x="2655" y="4894"/>
                  </a:cubicBezTo>
                  <a:cubicBezTo>
                    <a:pt x="2897" y="4894"/>
                    <a:pt x="3127" y="4787"/>
                    <a:pt x="3257" y="4610"/>
                  </a:cubicBezTo>
                  <a:cubicBezTo>
                    <a:pt x="3358" y="4467"/>
                    <a:pt x="3355" y="4164"/>
                    <a:pt x="3341" y="3545"/>
                  </a:cubicBezTo>
                  <a:cubicBezTo>
                    <a:pt x="3320" y="2723"/>
                    <a:pt x="3288" y="1596"/>
                    <a:pt x="3664" y="876"/>
                  </a:cubicBezTo>
                  <a:cubicBezTo>
                    <a:pt x="3818" y="581"/>
                    <a:pt x="4068" y="379"/>
                    <a:pt x="4391" y="295"/>
                  </a:cubicBezTo>
                  <a:cubicBezTo>
                    <a:pt x="4506" y="264"/>
                    <a:pt x="4628" y="249"/>
                    <a:pt x="4752" y="249"/>
                  </a:cubicBezTo>
                  <a:close/>
                  <a:moveTo>
                    <a:pt x="4759" y="0"/>
                  </a:moveTo>
                  <a:cubicBezTo>
                    <a:pt x="4613" y="0"/>
                    <a:pt x="4467" y="19"/>
                    <a:pt x="4329" y="56"/>
                  </a:cubicBezTo>
                  <a:cubicBezTo>
                    <a:pt x="3935" y="160"/>
                    <a:pt x="3630" y="403"/>
                    <a:pt x="3445" y="761"/>
                  </a:cubicBezTo>
                  <a:cubicBezTo>
                    <a:pt x="3042" y="1541"/>
                    <a:pt x="3069" y="2703"/>
                    <a:pt x="3094" y="3552"/>
                  </a:cubicBezTo>
                  <a:cubicBezTo>
                    <a:pt x="3100" y="3942"/>
                    <a:pt x="3114" y="4383"/>
                    <a:pt x="3055" y="4464"/>
                  </a:cubicBezTo>
                  <a:cubicBezTo>
                    <a:pt x="2974" y="4576"/>
                    <a:pt x="2819" y="4647"/>
                    <a:pt x="2660" y="4647"/>
                  </a:cubicBezTo>
                  <a:cubicBezTo>
                    <a:pt x="2642" y="4647"/>
                    <a:pt x="2624" y="4646"/>
                    <a:pt x="2607" y="4644"/>
                  </a:cubicBezTo>
                  <a:cubicBezTo>
                    <a:pt x="2380" y="4623"/>
                    <a:pt x="2193" y="4474"/>
                    <a:pt x="2074" y="4220"/>
                  </a:cubicBezTo>
                  <a:cubicBezTo>
                    <a:pt x="1963" y="3980"/>
                    <a:pt x="1889" y="3705"/>
                    <a:pt x="1827" y="3458"/>
                  </a:cubicBezTo>
                  <a:cubicBezTo>
                    <a:pt x="1706" y="2995"/>
                    <a:pt x="1601" y="2592"/>
                    <a:pt x="1267" y="2556"/>
                  </a:cubicBezTo>
                  <a:cubicBezTo>
                    <a:pt x="1229" y="2552"/>
                    <a:pt x="1186" y="2549"/>
                    <a:pt x="1141" y="2549"/>
                  </a:cubicBezTo>
                  <a:cubicBezTo>
                    <a:pt x="967" y="2549"/>
                    <a:pt x="754" y="2591"/>
                    <a:pt x="564" y="2749"/>
                  </a:cubicBezTo>
                  <a:cubicBezTo>
                    <a:pt x="307" y="2957"/>
                    <a:pt x="157" y="3319"/>
                    <a:pt x="112" y="3816"/>
                  </a:cubicBezTo>
                  <a:cubicBezTo>
                    <a:pt x="1" y="5097"/>
                    <a:pt x="317" y="6144"/>
                    <a:pt x="958" y="6627"/>
                  </a:cubicBezTo>
                  <a:cubicBezTo>
                    <a:pt x="1409" y="6965"/>
                    <a:pt x="1889" y="7031"/>
                    <a:pt x="2244" y="7080"/>
                  </a:cubicBezTo>
                  <a:cubicBezTo>
                    <a:pt x="2432" y="7107"/>
                    <a:pt x="2610" y="7132"/>
                    <a:pt x="2669" y="7191"/>
                  </a:cubicBezTo>
                  <a:cubicBezTo>
                    <a:pt x="2756" y="7274"/>
                    <a:pt x="2718" y="7452"/>
                    <a:pt x="2679" y="7622"/>
                  </a:cubicBezTo>
                  <a:cubicBezTo>
                    <a:pt x="2659" y="7723"/>
                    <a:pt x="2641" y="7817"/>
                    <a:pt x="2641" y="7900"/>
                  </a:cubicBezTo>
                  <a:cubicBezTo>
                    <a:pt x="2645" y="8301"/>
                    <a:pt x="2846" y="8666"/>
                    <a:pt x="3205" y="8931"/>
                  </a:cubicBezTo>
                  <a:cubicBezTo>
                    <a:pt x="3546" y="9181"/>
                    <a:pt x="4005" y="9320"/>
                    <a:pt x="4436" y="9320"/>
                  </a:cubicBezTo>
                  <a:cubicBezTo>
                    <a:pt x="4603" y="9320"/>
                    <a:pt x="4767" y="9299"/>
                    <a:pt x="4916" y="9254"/>
                  </a:cubicBezTo>
                  <a:cubicBezTo>
                    <a:pt x="5915" y="8958"/>
                    <a:pt x="6058" y="8106"/>
                    <a:pt x="6152" y="7542"/>
                  </a:cubicBezTo>
                  <a:cubicBezTo>
                    <a:pt x="6176" y="7383"/>
                    <a:pt x="6201" y="7243"/>
                    <a:pt x="6236" y="7146"/>
                  </a:cubicBezTo>
                  <a:cubicBezTo>
                    <a:pt x="6302" y="6969"/>
                    <a:pt x="6520" y="6850"/>
                    <a:pt x="6778" y="6715"/>
                  </a:cubicBezTo>
                  <a:cubicBezTo>
                    <a:pt x="7112" y="6537"/>
                    <a:pt x="7526" y="6318"/>
                    <a:pt x="7734" y="5872"/>
                  </a:cubicBezTo>
                  <a:cubicBezTo>
                    <a:pt x="7982" y="5344"/>
                    <a:pt x="8723" y="3573"/>
                    <a:pt x="7832" y="2890"/>
                  </a:cubicBezTo>
                  <a:cubicBezTo>
                    <a:pt x="7536" y="2664"/>
                    <a:pt x="7245" y="2546"/>
                    <a:pt x="6986" y="2546"/>
                  </a:cubicBezTo>
                  <a:cubicBezTo>
                    <a:pt x="6883" y="2546"/>
                    <a:pt x="6786" y="2565"/>
                    <a:pt x="6695" y="2602"/>
                  </a:cubicBezTo>
                  <a:cubicBezTo>
                    <a:pt x="6632" y="2627"/>
                    <a:pt x="6573" y="2661"/>
                    <a:pt x="6524" y="2703"/>
                  </a:cubicBezTo>
                  <a:cubicBezTo>
                    <a:pt x="6618" y="1739"/>
                    <a:pt x="6479" y="755"/>
                    <a:pt x="5772" y="302"/>
                  </a:cubicBezTo>
                  <a:cubicBezTo>
                    <a:pt x="5466" y="104"/>
                    <a:pt x="5108" y="0"/>
                    <a:pt x="47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33"/>
            <p:cNvSpPr/>
            <p:nvPr/>
          </p:nvSpPr>
          <p:spPr>
            <a:xfrm>
              <a:off x="7362458" y="3423925"/>
              <a:ext cx="136965" cy="187170"/>
            </a:xfrm>
            <a:custGeom>
              <a:avLst/>
              <a:gdLst/>
              <a:ahLst/>
              <a:cxnLst/>
              <a:rect l="l" t="t" r="r" b="b"/>
              <a:pathLst>
                <a:path w="3803" h="5197" extrusionOk="0">
                  <a:moveTo>
                    <a:pt x="3731" y="1"/>
                  </a:moveTo>
                  <a:cubicBezTo>
                    <a:pt x="3720" y="1"/>
                    <a:pt x="3709" y="3"/>
                    <a:pt x="3698" y="9"/>
                  </a:cubicBezTo>
                  <a:cubicBezTo>
                    <a:pt x="3671" y="26"/>
                    <a:pt x="3006" y="434"/>
                    <a:pt x="2961" y="1255"/>
                  </a:cubicBezTo>
                  <a:cubicBezTo>
                    <a:pt x="2951" y="1442"/>
                    <a:pt x="2947" y="1728"/>
                    <a:pt x="2940" y="2054"/>
                  </a:cubicBezTo>
                  <a:cubicBezTo>
                    <a:pt x="2919" y="3019"/>
                    <a:pt x="2888" y="4633"/>
                    <a:pt x="2665" y="4887"/>
                  </a:cubicBezTo>
                  <a:cubicBezTo>
                    <a:pt x="2575" y="4995"/>
                    <a:pt x="2397" y="5060"/>
                    <a:pt x="2171" y="5071"/>
                  </a:cubicBezTo>
                  <a:cubicBezTo>
                    <a:pt x="2147" y="5073"/>
                    <a:pt x="2122" y="5073"/>
                    <a:pt x="2097" y="5073"/>
                  </a:cubicBezTo>
                  <a:cubicBezTo>
                    <a:pt x="1642" y="5073"/>
                    <a:pt x="1125" y="4865"/>
                    <a:pt x="766" y="4529"/>
                  </a:cubicBezTo>
                  <a:cubicBezTo>
                    <a:pt x="136" y="3944"/>
                    <a:pt x="429" y="2657"/>
                    <a:pt x="429" y="2643"/>
                  </a:cubicBezTo>
                  <a:cubicBezTo>
                    <a:pt x="439" y="2608"/>
                    <a:pt x="418" y="2576"/>
                    <a:pt x="383" y="2570"/>
                  </a:cubicBezTo>
                  <a:cubicBezTo>
                    <a:pt x="378" y="2568"/>
                    <a:pt x="373" y="2567"/>
                    <a:pt x="367" y="2567"/>
                  </a:cubicBezTo>
                  <a:cubicBezTo>
                    <a:pt x="341" y="2567"/>
                    <a:pt x="315" y="2586"/>
                    <a:pt x="310" y="2615"/>
                  </a:cubicBezTo>
                  <a:cubicBezTo>
                    <a:pt x="296" y="2671"/>
                    <a:pt x="0" y="3982"/>
                    <a:pt x="682" y="4619"/>
                  </a:cubicBezTo>
                  <a:cubicBezTo>
                    <a:pt x="1061" y="4977"/>
                    <a:pt x="1611" y="5197"/>
                    <a:pt x="2099" y="5197"/>
                  </a:cubicBezTo>
                  <a:lnTo>
                    <a:pt x="2179" y="5197"/>
                  </a:lnTo>
                  <a:cubicBezTo>
                    <a:pt x="2439" y="5182"/>
                    <a:pt x="2645" y="5102"/>
                    <a:pt x="2759" y="4970"/>
                  </a:cubicBezTo>
                  <a:cubicBezTo>
                    <a:pt x="2993" y="4706"/>
                    <a:pt x="3038" y="3440"/>
                    <a:pt x="3062" y="2059"/>
                  </a:cubicBezTo>
                  <a:cubicBezTo>
                    <a:pt x="3069" y="1731"/>
                    <a:pt x="3076" y="1446"/>
                    <a:pt x="3086" y="1261"/>
                  </a:cubicBezTo>
                  <a:cubicBezTo>
                    <a:pt x="3128" y="506"/>
                    <a:pt x="3758" y="121"/>
                    <a:pt x="3765" y="117"/>
                  </a:cubicBezTo>
                  <a:cubicBezTo>
                    <a:pt x="3793" y="100"/>
                    <a:pt x="3803" y="61"/>
                    <a:pt x="3786" y="30"/>
                  </a:cubicBezTo>
                  <a:cubicBezTo>
                    <a:pt x="3774" y="11"/>
                    <a:pt x="3753" y="1"/>
                    <a:pt x="373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33"/>
            <p:cNvSpPr/>
            <p:nvPr/>
          </p:nvSpPr>
          <p:spPr>
            <a:xfrm>
              <a:off x="7380250" y="3614587"/>
              <a:ext cx="91766" cy="89497"/>
            </a:xfrm>
            <a:custGeom>
              <a:avLst/>
              <a:gdLst/>
              <a:ahLst/>
              <a:cxnLst/>
              <a:rect l="l" t="t" r="r" b="b"/>
              <a:pathLst>
                <a:path w="2548" h="2485" extrusionOk="0">
                  <a:moveTo>
                    <a:pt x="69" y="0"/>
                  </a:moveTo>
                  <a:cubicBezTo>
                    <a:pt x="51" y="0"/>
                    <a:pt x="33" y="8"/>
                    <a:pt x="21" y="25"/>
                  </a:cubicBezTo>
                  <a:cubicBezTo>
                    <a:pt x="0" y="52"/>
                    <a:pt x="7" y="90"/>
                    <a:pt x="36" y="111"/>
                  </a:cubicBezTo>
                  <a:cubicBezTo>
                    <a:pt x="282" y="299"/>
                    <a:pt x="553" y="428"/>
                    <a:pt x="835" y="490"/>
                  </a:cubicBezTo>
                  <a:cubicBezTo>
                    <a:pt x="1002" y="528"/>
                    <a:pt x="1158" y="541"/>
                    <a:pt x="1303" y="541"/>
                  </a:cubicBezTo>
                  <a:cubicBezTo>
                    <a:pt x="1476" y="541"/>
                    <a:pt x="1632" y="523"/>
                    <a:pt x="1768" y="508"/>
                  </a:cubicBezTo>
                  <a:cubicBezTo>
                    <a:pt x="1880" y="495"/>
                    <a:pt x="1970" y="485"/>
                    <a:pt x="2043" y="485"/>
                  </a:cubicBezTo>
                  <a:cubicBezTo>
                    <a:pt x="2181" y="485"/>
                    <a:pt x="2257" y="519"/>
                    <a:pt x="2293" y="627"/>
                  </a:cubicBezTo>
                  <a:cubicBezTo>
                    <a:pt x="2419" y="1006"/>
                    <a:pt x="2161" y="2397"/>
                    <a:pt x="2157" y="2411"/>
                  </a:cubicBezTo>
                  <a:cubicBezTo>
                    <a:pt x="2154" y="2446"/>
                    <a:pt x="2175" y="2477"/>
                    <a:pt x="2210" y="2484"/>
                  </a:cubicBezTo>
                  <a:lnTo>
                    <a:pt x="2220" y="2484"/>
                  </a:lnTo>
                  <a:cubicBezTo>
                    <a:pt x="2248" y="2484"/>
                    <a:pt x="2276" y="2464"/>
                    <a:pt x="2279" y="2432"/>
                  </a:cubicBezTo>
                  <a:cubicBezTo>
                    <a:pt x="2293" y="2376"/>
                    <a:pt x="2547" y="998"/>
                    <a:pt x="2411" y="588"/>
                  </a:cubicBezTo>
                  <a:cubicBezTo>
                    <a:pt x="2351" y="409"/>
                    <a:pt x="2219" y="362"/>
                    <a:pt x="2043" y="362"/>
                  </a:cubicBezTo>
                  <a:cubicBezTo>
                    <a:pt x="1956" y="362"/>
                    <a:pt x="1859" y="373"/>
                    <a:pt x="1754" y="386"/>
                  </a:cubicBezTo>
                  <a:cubicBezTo>
                    <a:pt x="1620" y="401"/>
                    <a:pt x="1470" y="418"/>
                    <a:pt x="1304" y="418"/>
                  </a:cubicBezTo>
                  <a:cubicBezTo>
                    <a:pt x="1166" y="418"/>
                    <a:pt x="1019" y="407"/>
                    <a:pt x="863" y="372"/>
                  </a:cubicBezTo>
                  <a:cubicBezTo>
                    <a:pt x="595" y="313"/>
                    <a:pt x="344" y="192"/>
                    <a:pt x="108" y="14"/>
                  </a:cubicBezTo>
                  <a:cubicBezTo>
                    <a:pt x="96" y="5"/>
                    <a:pt x="83" y="0"/>
                    <a:pt x="6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33"/>
            <p:cNvSpPr/>
            <p:nvPr/>
          </p:nvSpPr>
          <p:spPr>
            <a:xfrm>
              <a:off x="7363719" y="3597588"/>
              <a:ext cx="15198" cy="15991"/>
            </a:xfrm>
            <a:custGeom>
              <a:avLst/>
              <a:gdLst/>
              <a:ahLst/>
              <a:cxnLst/>
              <a:rect l="l" t="t" r="r" b="b"/>
              <a:pathLst>
                <a:path w="422" h="444" extrusionOk="0">
                  <a:moveTo>
                    <a:pt x="72" y="1"/>
                  </a:moveTo>
                  <a:cubicBezTo>
                    <a:pt x="59" y="1"/>
                    <a:pt x="46" y="5"/>
                    <a:pt x="35" y="13"/>
                  </a:cubicBezTo>
                  <a:cubicBezTo>
                    <a:pt x="7" y="30"/>
                    <a:pt x="0" y="68"/>
                    <a:pt x="18" y="97"/>
                  </a:cubicBezTo>
                  <a:cubicBezTo>
                    <a:pt x="21" y="103"/>
                    <a:pt x="122" y="249"/>
                    <a:pt x="310" y="426"/>
                  </a:cubicBezTo>
                  <a:cubicBezTo>
                    <a:pt x="320" y="437"/>
                    <a:pt x="338" y="444"/>
                    <a:pt x="352" y="444"/>
                  </a:cubicBezTo>
                  <a:cubicBezTo>
                    <a:pt x="369" y="444"/>
                    <a:pt x="383" y="437"/>
                    <a:pt x="397" y="423"/>
                  </a:cubicBezTo>
                  <a:cubicBezTo>
                    <a:pt x="421" y="399"/>
                    <a:pt x="418" y="360"/>
                    <a:pt x="394" y="336"/>
                  </a:cubicBezTo>
                  <a:cubicBezTo>
                    <a:pt x="216" y="173"/>
                    <a:pt x="122" y="30"/>
                    <a:pt x="122" y="26"/>
                  </a:cubicBezTo>
                  <a:cubicBezTo>
                    <a:pt x="110" y="10"/>
                    <a:pt x="91" y="1"/>
                    <a:pt x="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33"/>
            <p:cNvSpPr/>
            <p:nvPr/>
          </p:nvSpPr>
          <p:spPr>
            <a:xfrm>
              <a:off x="7492508" y="3470420"/>
              <a:ext cx="24850" cy="207482"/>
            </a:xfrm>
            <a:custGeom>
              <a:avLst/>
              <a:gdLst/>
              <a:ahLst/>
              <a:cxnLst/>
              <a:rect l="l" t="t" r="r" b="b"/>
              <a:pathLst>
                <a:path w="690" h="5761" extrusionOk="0">
                  <a:moveTo>
                    <a:pt x="623" y="1"/>
                  </a:moveTo>
                  <a:cubicBezTo>
                    <a:pt x="592" y="1"/>
                    <a:pt x="567" y="23"/>
                    <a:pt x="564" y="54"/>
                  </a:cubicBezTo>
                  <a:cubicBezTo>
                    <a:pt x="530" y="283"/>
                    <a:pt x="471" y="583"/>
                    <a:pt x="405" y="935"/>
                  </a:cubicBezTo>
                  <a:cubicBezTo>
                    <a:pt x="223" y="1853"/>
                    <a:pt x="1" y="3001"/>
                    <a:pt x="60" y="3732"/>
                  </a:cubicBezTo>
                  <a:cubicBezTo>
                    <a:pt x="105" y="4312"/>
                    <a:pt x="77" y="5120"/>
                    <a:pt x="46" y="5694"/>
                  </a:cubicBezTo>
                  <a:cubicBezTo>
                    <a:pt x="42" y="5728"/>
                    <a:pt x="71" y="5760"/>
                    <a:pt x="102" y="5760"/>
                  </a:cubicBezTo>
                  <a:lnTo>
                    <a:pt x="105" y="5760"/>
                  </a:lnTo>
                  <a:cubicBezTo>
                    <a:pt x="140" y="5760"/>
                    <a:pt x="168" y="5736"/>
                    <a:pt x="168" y="5701"/>
                  </a:cubicBezTo>
                  <a:cubicBezTo>
                    <a:pt x="199" y="5123"/>
                    <a:pt x="230" y="4309"/>
                    <a:pt x="182" y="3721"/>
                  </a:cubicBezTo>
                  <a:cubicBezTo>
                    <a:pt x="126" y="3008"/>
                    <a:pt x="345" y="1870"/>
                    <a:pt x="526" y="956"/>
                  </a:cubicBezTo>
                  <a:cubicBezTo>
                    <a:pt x="593" y="607"/>
                    <a:pt x="651" y="304"/>
                    <a:pt x="686" y="71"/>
                  </a:cubicBezTo>
                  <a:cubicBezTo>
                    <a:pt x="689" y="40"/>
                    <a:pt x="669" y="9"/>
                    <a:pt x="634" y="2"/>
                  </a:cubicBezTo>
                  <a:cubicBezTo>
                    <a:pt x="630" y="1"/>
                    <a:pt x="626" y="1"/>
                    <a:pt x="62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33"/>
            <p:cNvSpPr/>
            <p:nvPr/>
          </p:nvSpPr>
          <p:spPr>
            <a:xfrm>
              <a:off x="7491283" y="3686725"/>
              <a:ext cx="6519" cy="28488"/>
            </a:xfrm>
            <a:custGeom>
              <a:avLst/>
              <a:gdLst/>
              <a:ahLst/>
              <a:cxnLst/>
              <a:rect l="l" t="t" r="r" b="b"/>
              <a:pathLst>
                <a:path w="181" h="791" extrusionOk="0">
                  <a:moveTo>
                    <a:pt x="112" y="0"/>
                  </a:moveTo>
                  <a:cubicBezTo>
                    <a:pt x="84" y="0"/>
                    <a:pt x="58" y="29"/>
                    <a:pt x="55" y="56"/>
                  </a:cubicBezTo>
                  <a:cubicBezTo>
                    <a:pt x="28" y="453"/>
                    <a:pt x="4" y="721"/>
                    <a:pt x="4" y="721"/>
                  </a:cubicBezTo>
                  <a:cubicBezTo>
                    <a:pt x="0" y="756"/>
                    <a:pt x="28" y="787"/>
                    <a:pt x="59" y="790"/>
                  </a:cubicBezTo>
                  <a:lnTo>
                    <a:pt x="66" y="790"/>
                  </a:lnTo>
                  <a:cubicBezTo>
                    <a:pt x="97" y="790"/>
                    <a:pt x="126" y="766"/>
                    <a:pt x="129" y="735"/>
                  </a:cubicBezTo>
                  <a:cubicBezTo>
                    <a:pt x="129" y="735"/>
                    <a:pt x="153" y="464"/>
                    <a:pt x="181" y="67"/>
                  </a:cubicBezTo>
                  <a:cubicBezTo>
                    <a:pt x="181" y="32"/>
                    <a:pt x="156" y="5"/>
                    <a:pt x="121" y="1"/>
                  </a:cubicBezTo>
                  <a:cubicBezTo>
                    <a:pt x="118" y="1"/>
                    <a:pt x="115" y="0"/>
                    <a:pt x="1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33"/>
            <p:cNvSpPr/>
            <p:nvPr/>
          </p:nvSpPr>
          <p:spPr>
            <a:xfrm>
              <a:off x="7601524" y="3538632"/>
              <a:ext cx="6051" cy="16963"/>
            </a:xfrm>
            <a:custGeom>
              <a:avLst/>
              <a:gdLst/>
              <a:ahLst/>
              <a:cxnLst/>
              <a:rect l="l" t="t" r="r" b="b"/>
              <a:pathLst>
                <a:path w="168" h="471" extrusionOk="0">
                  <a:moveTo>
                    <a:pt x="101" y="0"/>
                  </a:moveTo>
                  <a:cubicBezTo>
                    <a:pt x="70" y="0"/>
                    <a:pt x="42" y="27"/>
                    <a:pt x="39" y="56"/>
                  </a:cubicBezTo>
                  <a:cubicBezTo>
                    <a:pt x="39" y="56"/>
                    <a:pt x="29" y="185"/>
                    <a:pt x="4" y="401"/>
                  </a:cubicBezTo>
                  <a:cubicBezTo>
                    <a:pt x="0" y="435"/>
                    <a:pt x="25" y="467"/>
                    <a:pt x="60" y="470"/>
                  </a:cubicBezTo>
                  <a:lnTo>
                    <a:pt x="66" y="470"/>
                  </a:lnTo>
                  <a:cubicBezTo>
                    <a:pt x="98" y="470"/>
                    <a:pt x="126" y="446"/>
                    <a:pt x="129" y="414"/>
                  </a:cubicBezTo>
                  <a:cubicBezTo>
                    <a:pt x="150" y="199"/>
                    <a:pt x="164" y="70"/>
                    <a:pt x="164" y="70"/>
                  </a:cubicBezTo>
                  <a:cubicBezTo>
                    <a:pt x="167" y="35"/>
                    <a:pt x="140" y="4"/>
                    <a:pt x="108" y="1"/>
                  </a:cubicBezTo>
                  <a:cubicBezTo>
                    <a:pt x="106" y="1"/>
                    <a:pt x="104" y="0"/>
                    <a:pt x="1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33"/>
            <p:cNvSpPr/>
            <p:nvPr/>
          </p:nvSpPr>
          <p:spPr>
            <a:xfrm>
              <a:off x="7526325" y="3569461"/>
              <a:ext cx="77864" cy="117049"/>
            </a:xfrm>
            <a:custGeom>
              <a:avLst/>
              <a:gdLst/>
              <a:ahLst/>
              <a:cxnLst/>
              <a:rect l="l" t="t" r="r" b="b"/>
              <a:pathLst>
                <a:path w="2162" h="3250" extrusionOk="0">
                  <a:moveTo>
                    <a:pt x="2095" y="0"/>
                  </a:moveTo>
                  <a:cubicBezTo>
                    <a:pt x="2063" y="0"/>
                    <a:pt x="2036" y="24"/>
                    <a:pt x="2033" y="53"/>
                  </a:cubicBezTo>
                  <a:cubicBezTo>
                    <a:pt x="2022" y="147"/>
                    <a:pt x="2008" y="247"/>
                    <a:pt x="1995" y="348"/>
                  </a:cubicBezTo>
                  <a:cubicBezTo>
                    <a:pt x="1939" y="780"/>
                    <a:pt x="1431" y="1003"/>
                    <a:pt x="1020" y="1176"/>
                  </a:cubicBezTo>
                  <a:cubicBezTo>
                    <a:pt x="843" y="1257"/>
                    <a:pt x="672" y="1329"/>
                    <a:pt x="561" y="1413"/>
                  </a:cubicBezTo>
                  <a:cubicBezTo>
                    <a:pt x="196" y="1687"/>
                    <a:pt x="22" y="3028"/>
                    <a:pt x="4" y="3180"/>
                  </a:cubicBezTo>
                  <a:cubicBezTo>
                    <a:pt x="1" y="3216"/>
                    <a:pt x="25" y="3246"/>
                    <a:pt x="60" y="3250"/>
                  </a:cubicBezTo>
                  <a:lnTo>
                    <a:pt x="67" y="3250"/>
                  </a:lnTo>
                  <a:cubicBezTo>
                    <a:pt x="99" y="3250"/>
                    <a:pt x="123" y="3226"/>
                    <a:pt x="126" y="3195"/>
                  </a:cubicBezTo>
                  <a:cubicBezTo>
                    <a:pt x="175" y="2798"/>
                    <a:pt x="359" y="1716"/>
                    <a:pt x="635" y="1514"/>
                  </a:cubicBezTo>
                  <a:cubicBezTo>
                    <a:pt x="735" y="1437"/>
                    <a:pt x="899" y="1368"/>
                    <a:pt x="1073" y="1291"/>
                  </a:cubicBezTo>
                  <a:cubicBezTo>
                    <a:pt x="1507" y="1103"/>
                    <a:pt x="2050" y="867"/>
                    <a:pt x="2120" y="366"/>
                  </a:cubicBezTo>
                  <a:cubicBezTo>
                    <a:pt x="2130" y="261"/>
                    <a:pt x="2144" y="164"/>
                    <a:pt x="2154" y="70"/>
                  </a:cubicBezTo>
                  <a:cubicBezTo>
                    <a:pt x="2162" y="35"/>
                    <a:pt x="2138" y="4"/>
                    <a:pt x="2103" y="1"/>
                  </a:cubicBezTo>
                  <a:cubicBezTo>
                    <a:pt x="2100" y="0"/>
                    <a:pt x="2097" y="0"/>
                    <a:pt x="20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33"/>
            <p:cNvSpPr/>
            <p:nvPr/>
          </p:nvSpPr>
          <p:spPr>
            <a:xfrm>
              <a:off x="7545269" y="3517923"/>
              <a:ext cx="40121" cy="73002"/>
            </a:xfrm>
            <a:custGeom>
              <a:avLst/>
              <a:gdLst/>
              <a:ahLst/>
              <a:cxnLst/>
              <a:rect l="l" t="t" r="r" b="b"/>
              <a:pathLst>
                <a:path w="1114" h="2027" extrusionOk="0">
                  <a:moveTo>
                    <a:pt x="1045" y="1"/>
                  </a:moveTo>
                  <a:cubicBezTo>
                    <a:pt x="1035" y="1"/>
                    <a:pt x="1026" y="3"/>
                    <a:pt x="1016" y="8"/>
                  </a:cubicBezTo>
                  <a:cubicBezTo>
                    <a:pt x="1002" y="12"/>
                    <a:pt x="717" y="162"/>
                    <a:pt x="717" y="639"/>
                  </a:cubicBezTo>
                  <a:cubicBezTo>
                    <a:pt x="717" y="1052"/>
                    <a:pt x="599" y="1609"/>
                    <a:pt x="42" y="1912"/>
                  </a:cubicBezTo>
                  <a:cubicBezTo>
                    <a:pt x="11" y="1925"/>
                    <a:pt x="0" y="1964"/>
                    <a:pt x="18" y="1995"/>
                  </a:cubicBezTo>
                  <a:cubicBezTo>
                    <a:pt x="29" y="2016"/>
                    <a:pt x="49" y="2026"/>
                    <a:pt x="70" y="2026"/>
                  </a:cubicBezTo>
                  <a:cubicBezTo>
                    <a:pt x="80" y="2026"/>
                    <a:pt x="91" y="2023"/>
                    <a:pt x="101" y="2020"/>
                  </a:cubicBezTo>
                  <a:cubicBezTo>
                    <a:pt x="714" y="1689"/>
                    <a:pt x="843" y="1087"/>
                    <a:pt x="843" y="639"/>
                  </a:cubicBezTo>
                  <a:cubicBezTo>
                    <a:pt x="843" y="245"/>
                    <a:pt x="1061" y="123"/>
                    <a:pt x="1072" y="117"/>
                  </a:cubicBezTo>
                  <a:cubicBezTo>
                    <a:pt x="1103" y="102"/>
                    <a:pt x="1114" y="64"/>
                    <a:pt x="1100" y="36"/>
                  </a:cubicBezTo>
                  <a:cubicBezTo>
                    <a:pt x="1087" y="14"/>
                    <a:pt x="1067" y="1"/>
                    <a:pt x="104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33"/>
            <p:cNvSpPr/>
            <p:nvPr/>
          </p:nvSpPr>
          <p:spPr>
            <a:xfrm>
              <a:off x="6277226" y="2818767"/>
              <a:ext cx="40121" cy="161563"/>
            </a:xfrm>
            <a:custGeom>
              <a:avLst/>
              <a:gdLst/>
              <a:ahLst/>
              <a:cxnLst/>
              <a:rect l="l" t="t" r="r" b="b"/>
              <a:pathLst>
                <a:path w="1114" h="4486" extrusionOk="0">
                  <a:moveTo>
                    <a:pt x="1053" y="0"/>
                  </a:moveTo>
                  <a:cubicBezTo>
                    <a:pt x="1022" y="0"/>
                    <a:pt x="994" y="18"/>
                    <a:pt x="988" y="49"/>
                  </a:cubicBezTo>
                  <a:lnTo>
                    <a:pt x="7" y="4412"/>
                  </a:lnTo>
                  <a:cubicBezTo>
                    <a:pt x="1" y="4444"/>
                    <a:pt x="21" y="4479"/>
                    <a:pt x="56" y="4485"/>
                  </a:cubicBezTo>
                  <a:lnTo>
                    <a:pt x="70" y="4485"/>
                  </a:lnTo>
                  <a:cubicBezTo>
                    <a:pt x="97" y="4485"/>
                    <a:pt x="122" y="4468"/>
                    <a:pt x="129" y="4437"/>
                  </a:cubicBezTo>
                  <a:lnTo>
                    <a:pt x="1107" y="77"/>
                  </a:lnTo>
                  <a:cubicBezTo>
                    <a:pt x="1114" y="42"/>
                    <a:pt x="1093" y="12"/>
                    <a:pt x="1062" y="1"/>
                  </a:cubicBezTo>
                  <a:cubicBezTo>
                    <a:pt x="1059" y="0"/>
                    <a:pt x="1056" y="0"/>
                    <a:pt x="1053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33"/>
            <p:cNvSpPr/>
            <p:nvPr/>
          </p:nvSpPr>
          <p:spPr>
            <a:xfrm>
              <a:off x="6278090" y="2980618"/>
              <a:ext cx="41921" cy="40193"/>
            </a:xfrm>
            <a:custGeom>
              <a:avLst/>
              <a:gdLst/>
              <a:ahLst/>
              <a:cxnLst/>
              <a:rect l="l" t="t" r="r" b="b"/>
              <a:pathLst>
                <a:path w="1164" h="1116" extrusionOk="0">
                  <a:moveTo>
                    <a:pt x="65" y="0"/>
                  </a:moveTo>
                  <a:cubicBezTo>
                    <a:pt x="61" y="0"/>
                    <a:pt x="57" y="1"/>
                    <a:pt x="53" y="1"/>
                  </a:cubicBezTo>
                  <a:cubicBezTo>
                    <a:pt x="22" y="12"/>
                    <a:pt x="1" y="43"/>
                    <a:pt x="7" y="78"/>
                  </a:cubicBezTo>
                  <a:lnTo>
                    <a:pt x="199" y="892"/>
                  </a:lnTo>
                  <a:cubicBezTo>
                    <a:pt x="224" y="993"/>
                    <a:pt x="296" y="1074"/>
                    <a:pt x="401" y="1105"/>
                  </a:cubicBezTo>
                  <a:cubicBezTo>
                    <a:pt x="428" y="1112"/>
                    <a:pt x="457" y="1115"/>
                    <a:pt x="484" y="1115"/>
                  </a:cubicBezTo>
                  <a:cubicBezTo>
                    <a:pt x="558" y="1115"/>
                    <a:pt x="627" y="1087"/>
                    <a:pt x="683" y="1035"/>
                  </a:cubicBezTo>
                  <a:lnTo>
                    <a:pt x="1138" y="604"/>
                  </a:lnTo>
                  <a:cubicBezTo>
                    <a:pt x="1163" y="579"/>
                    <a:pt x="1163" y="541"/>
                    <a:pt x="1138" y="517"/>
                  </a:cubicBezTo>
                  <a:cubicBezTo>
                    <a:pt x="1125" y="504"/>
                    <a:pt x="1108" y="497"/>
                    <a:pt x="1091" y="497"/>
                  </a:cubicBezTo>
                  <a:cubicBezTo>
                    <a:pt x="1077" y="497"/>
                    <a:pt x="1062" y="502"/>
                    <a:pt x="1051" y="513"/>
                  </a:cubicBezTo>
                  <a:lnTo>
                    <a:pt x="599" y="945"/>
                  </a:lnTo>
                  <a:cubicBezTo>
                    <a:pt x="565" y="976"/>
                    <a:pt x="522" y="993"/>
                    <a:pt x="480" y="993"/>
                  </a:cubicBezTo>
                  <a:cubicBezTo>
                    <a:pt x="465" y="993"/>
                    <a:pt x="450" y="991"/>
                    <a:pt x="436" y="987"/>
                  </a:cubicBezTo>
                  <a:cubicBezTo>
                    <a:pt x="377" y="969"/>
                    <a:pt x="335" y="920"/>
                    <a:pt x="321" y="862"/>
                  </a:cubicBezTo>
                  <a:lnTo>
                    <a:pt x="129" y="51"/>
                  </a:lnTo>
                  <a:cubicBezTo>
                    <a:pt x="121" y="20"/>
                    <a:pt x="95" y="0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1" name="Google Shape;499;p33">
            <a:extLst>
              <a:ext uri="{FF2B5EF4-FFF2-40B4-BE49-F238E27FC236}">
                <a16:creationId xmlns:a16="http://schemas.microsoft.com/office/drawing/2014/main" id="{10B2A71E-AA3A-4EA6-8F97-1C344AAC782A}"/>
              </a:ext>
            </a:extLst>
          </p:cNvPr>
          <p:cNvSpPr txBox="1">
            <a:spLocks/>
          </p:cNvSpPr>
          <p:nvPr/>
        </p:nvSpPr>
        <p:spPr>
          <a:xfrm>
            <a:off x="5892591" y="1969760"/>
            <a:ext cx="2175809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GIỚI THIỆU</a:t>
            </a:r>
          </a:p>
        </p:txBody>
      </p:sp>
      <p:sp>
        <p:nvSpPr>
          <p:cNvPr id="354" name="Google Shape;1888;p54">
            <a:extLst>
              <a:ext uri="{FF2B5EF4-FFF2-40B4-BE49-F238E27FC236}">
                <a16:creationId xmlns:a16="http://schemas.microsoft.com/office/drawing/2014/main" id="{03E14860-50B5-40B6-B4AD-AFA520D1A03A}"/>
              </a:ext>
            </a:extLst>
          </p:cNvPr>
          <p:cNvSpPr/>
          <p:nvPr/>
        </p:nvSpPr>
        <p:spPr>
          <a:xfrm>
            <a:off x="6944810" y="950910"/>
            <a:ext cx="1625671" cy="3241680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FFC39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/>
          </a:p>
        </p:txBody>
      </p:sp>
      <p:grpSp>
        <p:nvGrpSpPr>
          <p:cNvPr id="355" name="Google Shape;8508;p67">
            <a:extLst>
              <a:ext uri="{FF2B5EF4-FFF2-40B4-BE49-F238E27FC236}">
                <a16:creationId xmlns:a16="http://schemas.microsoft.com/office/drawing/2014/main" id="{D8CB123D-EEDE-47DC-B991-3EE7D944BB38}"/>
              </a:ext>
            </a:extLst>
          </p:cNvPr>
          <p:cNvGrpSpPr/>
          <p:nvPr/>
        </p:nvGrpSpPr>
        <p:grpSpPr>
          <a:xfrm>
            <a:off x="4283510" y="1447444"/>
            <a:ext cx="1184390" cy="1408006"/>
            <a:chOff x="-49027775" y="3550975"/>
            <a:chExt cx="300100" cy="301700"/>
          </a:xfrm>
          <a:solidFill>
            <a:srgbClr val="FFC39F"/>
          </a:solidFill>
        </p:grpSpPr>
        <p:sp>
          <p:nvSpPr>
            <p:cNvPr id="356" name="Google Shape;8509;p67">
              <a:extLst>
                <a:ext uri="{FF2B5EF4-FFF2-40B4-BE49-F238E27FC236}">
                  <a16:creationId xmlns:a16="http://schemas.microsoft.com/office/drawing/2014/main" id="{A0610094-9EA3-466B-85E5-48E08D70624F}"/>
                </a:ext>
              </a:extLst>
            </p:cNvPr>
            <p:cNvSpPr/>
            <p:nvPr/>
          </p:nvSpPr>
          <p:spPr>
            <a:xfrm>
              <a:off x="-48941125" y="3613200"/>
              <a:ext cx="74050" cy="26825"/>
            </a:xfrm>
            <a:custGeom>
              <a:avLst/>
              <a:gdLst/>
              <a:ahLst/>
              <a:cxnLst/>
              <a:rect l="l" t="t" r="r" b="b"/>
              <a:pathLst>
                <a:path w="2962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8510;p67">
              <a:extLst>
                <a:ext uri="{FF2B5EF4-FFF2-40B4-BE49-F238E27FC236}">
                  <a16:creationId xmlns:a16="http://schemas.microsoft.com/office/drawing/2014/main" id="{367009AD-0757-4EF4-B0BE-6CB61473DE11}"/>
                </a:ext>
              </a:extLst>
            </p:cNvPr>
            <p:cNvSpPr/>
            <p:nvPr/>
          </p:nvSpPr>
          <p:spPr>
            <a:xfrm>
              <a:off x="-488710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8511;p67">
              <a:extLst>
                <a:ext uri="{FF2B5EF4-FFF2-40B4-BE49-F238E27FC236}">
                  <a16:creationId xmlns:a16="http://schemas.microsoft.com/office/drawing/2014/main" id="{ED990AF7-A6F1-45D7-ACD4-3B697AE8B6D8}"/>
                </a:ext>
              </a:extLst>
            </p:cNvPr>
            <p:cNvSpPr/>
            <p:nvPr/>
          </p:nvSpPr>
          <p:spPr>
            <a:xfrm>
              <a:off x="-48893075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8512;p67">
              <a:extLst>
                <a:ext uri="{FF2B5EF4-FFF2-40B4-BE49-F238E27FC236}">
                  <a16:creationId xmlns:a16="http://schemas.microsoft.com/office/drawing/2014/main" id="{FE30756B-42C0-4DCB-B1C1-42D3A85DB44E}"/>
                </a:ext>
              </a:extLst>
            </p:cNvPr>
            <p:cNvSpPr/>
            <p:nvPr/>
          </p:nvSpPr>
          <p:spPr>
            <a:xfrm>
              <a:off x="-49027775" y="3550975"/>
              <a:ext cx="100050" cy="87475"/>
            </a:xfrm>
            <a:custGeom>
              <a:avLst/>
              <a:gdLst/>
              <a:ahLst/>
              <a:cxnLst/>
              <a:rect l="l" t="t" r="r" b="b"/>
              <a:pathLst>
                <a:path w="4002" h="3499" extrusionOk="0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8513;p67">
              <a:extLst>
                <a:ext uri="{FF2B5EF4-FFF2-40B4-BE49-F238E27FC236}">
                  <a16:creationId xmlns:a16="http://schemas.microsoft.com/office/drawing/2014/main" id="{9DA19C6F-3AB3-41A8-B740-04D5437AB5F1}"/>
                </a:ext>
              </a:extLst>
            </p:cNvPr>
            <p:cNvSpPr/>
            <p:nvPr/>
          </p:nvSpPr>
          <p:spPr>
            <a:xfrm>
              <a:off x="-48962400" y="3552550"/>
              <a:ext cx="95325" cy="43350"/>
            </a:xfrm>
            <a:custGeom>
              <a:avLst/>
              <a:gdLst/>
              <a:ahLst/>
              <a:cxnLst/>
              <a:rect l="l" t="t" r="r" b="b"/>
              <a:pathLst>
                <a:path w="3813" h="1734" extrusionOk="0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8514;p67">
              <a:extLst>
                <a:ext uri="{FF2B5EF4-FFF2-40B4-BE49-F238E27FC236}">
                  <a16:creationId xmlns:a16="http://schemas.microsoft.com/office/drawing/2014/main" id="{67F644D5-FE33-4CC0-B601-DD2B91DC4EF0}"/>
                </a:ext>
              </a:extLst>
            </p:cNvPr>
            <p:cNvSpPr/>
            <p:nvPr/>
          </p:nvSpPr>
          <p:spPr>
            <a:xfrm>
              <a:off x="-49027775" y="3657325"/>
              <a:ext cx="300100" cy="195350"/>
            </a:xfrm>
            <a:custGeom>
              <a:avLst/>
              <a:gdLst/>
              <a:ahLst/>
              <a:cxnLst/>
              <a:rect l="l" t="t" r="r" b="b"/>
              <a:pathLst>
                <a:path w="12004" h="7814" extrusionOk="0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8515;p67">
              <a:extLst>
                <a:ext uri="{FF2B5EF4-FFF2-40B4-BE49-F238E27FC236}">
                  <a16:creationId xmlns:a16="http://schemas.microsoft.com/office/drawing/2014/main" id="{58BB101E-A9E1-497C-BE8B-C112A949859A}"/>
                </a:ext>
              </a:extLst>
            </p:cNvPr>
            <p:cNvSpPr/>
            <p:nvPr/>
          </p:nvSpPr>
          <p:spPr>
            <a:xfrm>
              <a:off x="-48886775" y="3726625"/>
              <a:ext cx="28375" cy="37050"/>
            </a:xfrm>
            <a:custGeom>
              <a:avLst/>
              <a:gdLst/>
              <a:ahLst/>
              <a:cxnLst/>
              <a:rect l="l" t="t" r="r" b="b"/>
              <a:pathLst>
                <a:path w="1135" h="1482" extrusionOk="0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8516;p67">
              <a:extLst>
                <a:ext uri="{FF2B5EF4-FFF2-40B4-BE49-F238E27FC236}">
                  <a16:creationId xmlns:a16="http://schemas.microsoft.com/office/drawing/2014/main" id="{AD3C634E-4D46-4C52-ADE9-7B3DF2325355}"/>
                </a:ext>
              </a:extLst>
            </p:cNvPr>
            <p:cNvSpPr/>
            <p:nvPr/>
          </p:nvSpPr>
          <p:spPr>
            <a:xfrm>
              <a:off x="-48822975" y="3550975"/>
              <a:ext cx="94525" cy="44925"/>
            </a:xfrm>
            <a:custGeom>
              <a:avLst/>
              <a:gdLst/>
              <a:ahLst/>
              <a:cxnLst/>
              <a:rect l="l" t="t" r="r" b="b"/>
              <a:pathLst>
                <a:path w="3781" h="1797" extrusionOk="0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8517;p67">
              <a:extLst>
                <a:ext uri="{FF2B5EF4-FFF2-40B4-BE49-F238E27FC236}">
                  <a16:creationId xmlns:a16="http://schemas.microsoft.com/office/drawing/2014/main" id="{97856B9C-277F-4BFF-831E-E18E26F43C44}"/>
                </a:ext>
              </a:extLst>
            </p:cNvPr>
            <p:cNvSpPr/>
            <p:nvPr/>
          </p:nvSpPr>
          <p:spPr>
            <a:xfrm>
              <a:off x="-48939550" y="3684100"/>
              <a:ext cx="122100" cy="122100"/>
            </a:xfrm>
            <a:custGeom>
              <a:avLst/>
              <a:gdLst/>
              <a:ahLst/>
              <a:cxnLst/>
              <a:rect l="l" t="t" r="r" b="b"/>
              <a:pathLst>
                <a:path w="4884" h="4884" extrusionOk="0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8518;p67">
              <a:extLst>
                <a:ext uri="{FF2B5EF4-FFF2-40B4-BE49-F238E27FC236}">
                  <a16:creationId xmlns:a16="http://schemas.microsoft.com/office/drawing/2014/main" id="{F1BB9DC2-4002-4EC5-B610-59D591EE35BB}"/>
                </a:ext>
              </a:extLst>
            </p:cNvPr>
            <p:cNvSpPr/>
            <p:nvPr/>
          </p:nvSpPr>
          <p:spPr>
            <a:xfrm>
              <a:off x="-48801725" y="3613200"/>
              <a:ext cx="73275" cy="26825"/>
            </a:xfrm>
            <a:custGeom>
              <a:avLst/>
              <a:gdLst/>
              <a:ahLst/>
              <a:cxnLst/>
              <a:rect l="l" t="t" r="r" b="b"/>
              <a:pathLst>
                <a:path w="2931" h="1073" extrusionOk="0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8549;p67">
            <a:extLst>
              <a:ext uri="{FF2B5EF4-FFF2-40B4-BE49-F238E27FC236}">
                <a16:creationId xmlns:a16="http://schemas.microsoft.com/office/drawing/2014/main" id="{08A67AAC-7B3C-4398-A8AE-851F3C3FB0AB}"/>
              </a:ext>
            </a:extLst>
          </p:cNvPr>
          <p:cNvGrpSpPr/>
          <p:nvPr/>
        </p:nvGrpSpPr>
        <p:grpSpPr>
          <a:xfrm>
            <a:off x="4322696" y="1444248"/>
            <a:ext cx="1041422" cy="1396804"/>
            <a:chOff x="-45286550" y="3569900"/>
            <a:chExt cx="263875" cy="299300"/>
          </a:xfrm>
          <a:solidFill>
            <a:srgbClr val="FFC39F"/>
          </a:solidFill>
        </p:grpSpPr>
        <p:sp>
          <p:nvSpPr>
            <p:cNvPr id="367" name="Google Shape;8550;p67">
              <a:extLst>
                <a:ext uri="{FF2B5EF4-FFF2-40B4-BE49-F238E27FC236}">
                  <a16:creationId xmlns:a16="http://schemas.microsoft.com/office/drawing/2014/main" id="{3A030B7E-3FAC-4047-83E6-04357A14B2B7}"/>
                </a:ext>
              </a:extLst>
            </p:cNvPr>
            <p:cNvSpPr/>
            <p:nvPr/>
          </p:nvSpPr>
          <p:spPr>
            <a:xfrm>
              <a:off x="-45234575" y="3728200"/>
              <a:ext cx="18150" cy="18150"/>
            </a:xfrm>
            <a:custGeom>
              <a:avLst/>
              <a:gdLst/>
              <a:ahLst/>
              <a:cxnLst/>
              <a:rect l="l" t="t" r="r" b="b"/>
              <a:pathLst>
                <a:path w="726" h="726" extrusionOk="0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8551;p67">
              <a:extLst>
                <a:ext uri="{FF2B5EF4-FFF2-40B4-BE49-F238E27FC236}">
                  <a16:creationId xmlns:a16="http://schemas.microsoft.com/office/drawing/2014/main" id="{8074454F-0781-45DD-96E2-E2DCCA9DBFE6}"/>
                </a:ext>
              </a:extLst>
            </p:cNvPr>
            <p:cNvSpPr/>
            <p:nvPr/>
          </p:nvSpPr>
          <p:spPr>
            <a:xfrm>
              <a:off x="-45286550" y="3692750"/>
              <a:ext cx="263875" cy="122900"/>
            </a:xfrm>
            <a:custGeom>
              <a:avLst/>
              <a:gdLst/>
              <a:ahLst/>
              <a:cxnLst/>
              <a:rect l="l" t="t" r="r" b="b"/>
              <a:pathLst>
                <a:path w="10555" h="4916" extrusionOk="0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8552;p67">
              <a:extLst>
                <a:ext uri="{FF2B5EF4-FFF2-40B4-BE49-F238E27FC236}">
                  <a16:creationId xmlns:a16="http://schemas.microsoft.com/office/drawing/2014/main" id="{2214FE8F-B4A5-4DBA-B468-9571D868292D}"/>
                </a:ext>
              </a:extLst>
            </p:cNvPr>
            <p:cNvSpPr/>
            <p:nvPr/>
          </p:nvSpPr>
          <p:spPr>
            <a:xfrm>
              <a:off x="-45093575" y="3728200"/>
              <a:ext cx="17325" cy="53575"/>
            </a:xfrm>
            <a:custGeom>
              <a:avLst/>
              <a:gdLst/>
              <a:ahLst/>
              <a:cxnLst/>
              <a:rect l="l" t="t" r="r" b="b"/>
              <a:pathLst>
                <a:path w="693" h="2143" extrusionOk="0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8553;p67">
              <a:extLst>
                <a:ext uri="{FF2B5EF4-FFF2-40B4-BE49-F238E27FC236}">
                  <a16:creationId xmlns:a16="http://schemas.microsoft.com/office/drawing/2014/main" id="{9F67B55C-56F6-47CD-8BF6-6BD3C01FED99}"/>
                </a:ext>
              </a:extLst>
            </p:cNvPr>
            <p:cNvSpPr/>
            <p:nvPr/>
          </p:nvSpPr>
          <p:spPr>
            <a:xfrm>
              <a:off x="-45268450" y="3569900"/>
              <a:ext cx="228450" cy="106350"/>
            </a:xfrm>
            <a:custGeom>
              <a:avLst/>
              <a:gdLst/>
              <a:ahLst/>
              <a:cxnLst/>
              <a:rect l="l" t="t" r="r" b="b"/>
              <a:pathLst>
                <a:path w="9138" h="425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8554;p67">
              <a:extLst>
                <a:ext uri="{FF2B5EF4-FFF2-40B4-BE49-F238E27FC236}">
                  <a16:creationId xmlns:a16="http://schemas.microsoft.com/office/drawing/2014/main" id="{9B0C8DD6-EC16-41BE-89C8-3D77A799E5F0}"/>
                </a:ext>
              </a:extLst>
            </p:cNvPr>
            <p:cNvSpPr/>
            <p:nvPr/>
          </p:nvSpPr>
          <p:spPr>
            <a:xfrm>
              <a:off x="-45093575" y="3574625"/>
              <a:ext cx="47275" cy="47275"/>
            </a:xfrm>
            <a:custGeom>
              <a:avLst/>
              <a:gdLst/>
              <a:ahLst/>
              <a:cxnLst/>
              <a:rect l="l" t="t" r="r" b="b"/>
              <a:pathLst>
                <a:path w="1891" h="1891" extrusionOk="0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8555;p67">
              <a:extLst>
                <a:ext uri="{FF2B5EF4-FFF2-40B4-BE49-F238E27FC236}">
                  <a16:creationId xmlns:a16="http://schemas.microsoft.com/office/drawing/2014/main" id="{C8526034-E695-4525-97F3-4F17E3F82B5B}"/>
                </a:ext>
              </a:extLst>
            </p:cNvPr>
            <p:cNvSpPr/>
            <p:nvPr/>
          </p:nvSpPr>
          <p:spPr>
            <a:xfrm>
              <a:off x="-45269225" y="3833750"/>
              <a:ext cx="228425" cy="35450"/>
            </a:xfrm>
            <a:custGeom>
              <a:avLst/>
              <a:gdLst/>
              <a:ahLst/>
              <a:cxnLst/>
              <a:rect l="l" t="t" r="r" b="b"/>
              <a:pathLst>
                <a:path w="9137" h="1418" extrusionOk="0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73" name="Google Shape;8181;p67">
            <a:extLst>
              <a:ext uri="{FF2B5EF4-FFF2-40B4-BE49-F238E27FC236}">
                <a16:creationId xmlns:a16="http://schemas.microsoft.com/office/drawing/2014/main" id="{DDDEDDEF-E3D7-4E75-8550-3F10CE4ECE26}"/>
              </a:ext>
            </a:extLst>
          </p:cNvPr>
          <p:cNvGrpSpPr/>
          <p:nvPr/>
        </p:nvGrpSpPr>
        <p:grpSpPr>
          <a:xfrm>
            <a:off x="4282227" y="1566665"/>
            <a:ext cx="1184486" cy="1231480"/>
            <a:chOff x="-45664625" y="2352225"/>
            <a:chExt cx="300125" cy="263875"/>
          </a:xfrm>
          <a:solidFill>
            <a:srgbClr val="FFC39F"/>
          </a:solidFill>
        </p:grpSpPr>
        <p:sp>
          <p:nvSpPr>
            <p:cNvPr id="374" name="Google Shape;8182;p67">
              <a:extLst>
                <a:ext uri="{FF2B5EF4-FFF2-40B4-BE49-F238E27FC236}">
                  <a16:creationId xmlns:a16="http://schemas.microsoft.com/office/drawing/2014/main" id="{9FB43C58-8969-42C4-AD5E-4575F8B796D7}"/>
                </a:ext>
              </a:extLst>
            </p:cNvPr>
            <p:cNvSpPr/>
            <p:nvPr/>
          </p:nvSpPr>
          <p:spPr>
            <a:xfrm>
              <a:off x="-45664625" y="2352225"/>
              <a:ext cx="300125" cy="263875"/>
            </a:xfrm>
            <a:custGeom>
              <a:avLst/>
              <a:gdLst/>
              <a:ahLst/>
              <a:cxnLst/>
              <a:rect l="l" t="t" r="r" b="b"/>
              <a:pathLst>
                <a:path w="12005" h="10555" extrusionOk="0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8183;p67">
              <a:extLst>
                <a:ext uri="{FF2B5EF4-FFF2-40B4-BE49-F238E27FC236}">
                  <a16:creationId xmlns:a16="http://schemas.microsoft.com/office/drawing/2014/main" id="{608424C7-E04A-4DE6-8B59-3B43D551F7D7}"/>
                </a:ext>
              </a:extLst>
            </p:cNvPr>
            <p:cNvSpPr/>
            <p:nvPr/>
          </p:nvSpPr>
          <p:spPr>
            <a:xfrm>
              <a:off x="-45612625" y="2475100"/>
              <a:ext cx="55150" cy="88225"/>
            </a:xfrm>
            <a:custGeom>
              <a:avLst/>
              <a:gdLst/>
              <a:ahLst/>
              <a:cxnLst/>
              <a:rect l="l" t="t" r="r" b="b"/>
              <a:pathLst>
                <a:path w="2206" h="3529" extrusionOk="0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8184;p67">
              <a:extLst>
                <a:ext uri="{FF2B5EF4-FFF2-40B4-BE49-F238E27FC236}">
                  <a16:creationId xmlns:a16="http://schemas.microsoft.com/office/drawing/2014/main" id="{5100A7BF-2352-4493-841A-BBF3D462948A}"/>
                </a:ext>
              </a:extLst>
            </p:cNvPr>
            <p:cNvSpPr/>
            <p:nvPr/>
          </p:nvSpPr>
          <p:spPr>
            <a:xfrm>
              <a:off x="-45471650" y="2475100"/>
              <a:ext cx="54375" cy="86850"/>
            </a:xfrm>
            <a:custGeom>
              <a:avLst/>
              <a:gdLst/>
              <a:ahLst/>
              <a:cxnLst/>
              <a:rect l="l" t="t" r="r" b="b"/>
              <a:pathLst>
                <a:path w="2175" h="3474" extrusionOk="0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8185;p67">
              <a:extLst>
                <a:ext uri="{FF2B5EF4-FFF2-40B4-BE49-F238E27FC236}">
                  <a16:creationId xmlns:a16="http://schemas.microsoft.com/office/drawing/2014/main" id="{A9D71A98-144E-4AE0-8BA4-A540EC778708}"/>
                </a:ext>
              </a:extLst>
            </p:cNvPr>
            <p:cNvSpPr/>
            <p:nvPr/>
          </p:nvSpPr>
          <p:spPr>
            <a:xfrm>
              <a:off x="-45542525" y="2456975"/>
              <a:ext cx="55150" cy="123300"/>
            </a:xfrm>
            <a:custGeom>
              <a:avLst/>
              <a:gdLst/>
              <a:ahLst/>
              <a:cxnLst/>
              <a:rect l="l" t="t" r="r" b="b"/>
              <a:pathLst>
                <a:path w="2206" h="4932" extrusionOk="0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8186;p67">
              <a:extLst>
                <a:ext uri="{FF2B5EF4-FFF2-40B4-BE49-F238E27FC236}">
                  <a16:creationId xmlns:a16="http://schemas.microsoft.com/office/drawing/2014/main" id="{3EF90C21-BE00-44C9-8ECA-3CE0AA60EACB}"/>
                </a:ext>
              </a:extLst>
            </p:cNvPr>
            <p:cNvSpPr/>
            <p:nvPr/>
          </p:nvSpPr>
          <p:spPr>
            <a:xfrm>
              <a:off x="-45541750" y="2386100"/>
              <a:ext cx="35475" cy="18125"/>
            </a:xfrm>
            <a:custGeom>
              <a:avLst/>
              <a:gdLst/>
              <a:ahLst/>
              <a:cxnLst/>
              <a:rect l="l" t="t" r="r" b="b"/>
              <a:pathLst>
                <a:path w="1419" h="725" extrusionOk="0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8187;p67">
              <a:extLst>
                <a:ext uri="{FF2B5EF4-FFF2-40B4-BE49-F238E27FC236}">
                  <a16:creationId xmlns:a16="http://schemas.microsoft.com/office/drawing/2014/main" id="{C0F78EF6-65F1-4A78-9ABE-BA2B5E4F33B3}"/>
                </a:ext>
              </a:extLst>
            </p:cNvPr>
            <p:cNvSpPr/>
            <p:nvPr/>
          </p:nvSpPr>
          <p:spPr>
            <a:xfrm>
              <a:off x="-45488175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8188;p67">
              <a:extLst>
                <a:ext uri="{FF2B5EF4-FFF2-40B4-BE49-F238E27FC236}">
                  <a16:creationId xmlns:a16="http://schemas.microsoft.com/office/drawing/2014/main" id="{34E537EB-3EDC-448D-81D0-572F0441DDA7}"/>
                </a:ext>
              </a:extLst>
            </p:cNvPr>
            <p:cNvSpPr/>
            <p:nvPr/>
          </p:nvSpPr>
          <p:spPr>
            <a:xfrm>
              <a:off x="-45436200" y="2386100"/>
              <a:ext cx="35450" cy="18125"/>
            </a:xfrm>
            <a:custGeom>
              <a:avLst/>
              <a:gdLst/>
              <a:ahLst/>
              <a:cxnLst/>
              <a:rect l="l" t="t" r="r" b="b"/>
              <a:pathLst>
                <a:path w="1418" h="725" extrusionOk="0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1" name="Google Shape;10701;p73">
            <a:extLst>
              <a:ext uri="{FF2B5EF4-FFF2-40B4-BE49-F238E27FC236}">
                <a16:creationId xmlns:a16="http://schemas.microsoft.com/office/drawing/2014/main" id="{70B77B63-D736-4F32-959C-5450F72F9CE3}"/>
              </a:ext>
            </a:extLst>
          </p:cNvPr>
          <p:cNvGrpSpPr/>
          <p:nvPr/>
        </p:nvGrpSpPr>
        <p:grpSpPr>
          <a:xfrm>
            <a:off x="4415840" y="1492274"/>
            <a:ext cx="1079926" cy="1283801"/>
            <a:chOff x="-3852025" y="2764950"/>
            <a:chExt cx="291450" cy="293000"/>
          </a:xfrm>
          <a:solidFill>
            <a:srgbClr val="FFC39F"/>
          </a:solidFill>
        </p:grpSpPr>
        <p:sp>
          <p:nvSpPr>
            <p:cNvPr id="382" name="Google Shape;10702;p73">
              <a:extLst>
                <a:ext uri="{FF2B5EF4-FFF2-40B4-BE49-F238E27FC236}">
                  <a16:creationId xmlns:a16="http://schemas.microsoft.com/office/drawing/2014/main" id="{F02DC6CC-778D-4044-B77F-C3A2D2ABE69D}"/>
                </a:ext>
              </a:extLst>
            </p:cNvPr>
            <p:cNvSpPr/>
            <p:nvPr/>
          </p:nvSpPr>
          <p:spPr>
            <a:xfrm>
              <a:off x="-3852025" y="2764950"/>
              <a:ext cx="291450" cy="293000"/>
            </a:xfrm>
            <a:custGeom>
              <a:avLst/>
              <a:gdLst/>
              <a:ahLst/>
              <a:cxnLst/>
              <a:rect l="l" t="t" r="r" b="b"/>
              <a:pathLst>
                <a:path w="11658" h="11720" extrusionOk="0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10703;p73">
              <a:extLst>
                <a:ext uri="{FF2B5EF4-FFF2-40B4-BE49-F238E27FC236}">
                  <a16:creationId xmlns:a16="http://schemas.microsoft.com/office/drawing/2014/main" id="{66D06D32-2184-4ACE-9C8E-7673B7BD7F5B}"/>
                </a:ext>
              </a:extLst>
            </p:cNvPr>
            <p:cNvSpPr/>
            <p:nvPr/>
          </p:nvSpPr>
          <p:spPr>
            <a:xfrm>
              <a:off x="-3707100" y="2937425"/>
              <a:ext cx="103200" cy="67775"/>
            </a:xfrm>
            <a:custGeom>
              <a:avLst/>
              <a:gdLst/>
              <a:ahLst/>
              <a:cxnLst/>
              <a:rect l="l" t="t" r="r" b="b"/>
              <a:pathLst>
                <a:path w="4128" h="2711" extrusionOk="0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4869;p62">
            <a:extLst>
              <a:ext uri="{FF2B5EF4-FFF2-40B4-BE49-F238E27FC236}">
                <a16:creationId xmlns:a16="http://schemas.microsoft.com/office/drawing/2014/main" id="{144F3773-560C-422F-A50F-916D62A506A4}"/>
              </a:ext>
            </a:extLst>
          </p:cNvPr>
          <p:cNvGrpSpPr/>
          <p:nvPr/>
        </p:nvGrpSpPr>
        <p:grpSpPr>
          <a:xfrm>
            <a:off x="7483473" y="2306976"/>
            <a:ext cx="557038" cy="562772"/>
            <a:chOff x="4906800" y="1507500"/>
            <a:chExt cx="70350" cy="71075"/>
          </a:xfrm>
          <a:solidFill>
            <a:srgbClr val="FFC39F"/>
          </a:solidFill>
        </p:grpSpPr>
        <p:sp>
          <p:nvSpPr>
            <p:cNvPr id="385" name="Google Shape;4870;p62">
              <a:extLst>
                <a:ext uri="{FF2B5EF4-FFF2-40B4-BE49-F238E27FC236}">
                  <a16:creationId xmlns:a16="http://schemas.microsoft.com/office/drawing/2014/main" id="{4A005359-2807-46CC-AC1C-03509C1DC9D4}"/>
                </a:ext>
              </a:extLst>
            </p:cNvPr>
            <p:cNvSpPr/>
            <p:nvPr/>
          </p:nvSpPr>
          <p:spPr>
            <a:xfrm>
              <a:off x="4916000" y="1507500"/>
              <a:ext cx="30850" cy="24000"/>
            </a:xfrm>
            <a:custGeom>
              <a:avLst/>
              <a:gdLst/>
              <a:ahLst/>
              <a:cxnLst/>
              <a:rect l="l" t="t" r="r" b="b"/>
              <a:pathLst>
                <a:path w="1234" h="960" extrusionOk="0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4871;p62">
              <a:extLst>
                <a:ext uri="{FF2B5EF4-FFF2-40B4-BE49-F238E27FC236}">
                  <a16:creationId xmlns:a16="http://schemas.microsoft.com/office/drawing/2014/main" id="{AEE550CA-69F4-4C82-A8CC-7B06F7002CAD}"/>
                </a:ext>
              </a:extLst>
            </p:cNvPr>
            <p:cNvSpPr/>
            <p:nvPr/>
          </p:nvSpPr>
          <p:spPr>
            <a:xfrm>
              <a:off x="4906800" y="1533825"/>
              <a:ext cx="19675" cy="32475"/>
            </a:xfrm>
            <a:custGeom>
              <a:avLst/>
              <a:gdLst/>
              <a:ahLst/>
              <a:cxnLst/>
              <a:rect l="l" t="t" r="r" b="b"/>
              <a:pathLst>
                <a:path w="787" h="1299" extrusionOk="0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4872;p62">
              <a:extLst>
                <a:ext uri="{FF2B5EF4-FFF2-40B4-BE49-F238E27FC236}">
                  <a16:creationId xmlns:a16="http://schemas.microsoft.com/office/drawing/2014/main" id="{82A8E4CA-7BCD-4BC2-9418-3BA71BB4A838}"/>
                </a:ext>
              </a:extLst>
            </p:cNvPr>
            <p:cNvSpPr/>
            <p:nvPr/>
          </p:nvSpPr>
          <p:spPr>
            <a:xfrm>
              <a:off x="4926625" y="1561950"/>
              <a:ext cx="30675" cy="16625"/>
            </a:xfrm>
            <a:custGeom>
              <a:avLst/>
              <a:gdLst/>
              <a:ahLst/>
              <a:cxnLst/>
              <a:rect l="l" t="t" r="r" b="b"/>
              <a:pathLst>
                <a:path w="1227" h="665" extrusionOk="0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4873;p62">
              <a:extLst>
                <a:ext uri="{FF2B5EF4-FFF2-40B4-BE49-F238E27FC236}">
                  <a16:creationId xmlns:a16="http://schemas.microsoft.com/office/drawing/2014/main" id="{9D3EBAA6-FD6F-4B7A-953A-8CD5F9068236}"/>
                </a:ext>
              </a:extLst>
            </p:cNvPr>
            <p:cNvSpPr/>
            <p:nvPr/>
          </p:nvSpPr>
          <p:spPr>
            <a:xfrm>
              <a:off x="4957475" y="1541400"/>
              <a:ext cx="19675" cy="27800"/>
            </a:xfrm>
            <a:custGeom>
              <a:avLst/>
              <a:gdLst/>
              <a:ahLst/>
              <a:cxnLst/>
              <a:rect l="l" t="t" r="r" b="b"/>
              <a:pathLst>
                <a:path w="787" h="1112" extrusionOk="0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4874;p62">
              <a:extLst>
                <a:ext uri="{FF2B5EF4-FFF2-40B4-BE49-F238E27FC236}">
                  <a16:creationId xmlns:a16="http://schemas.microsoft.com/office/drawing/2014/main" id="{DE437FAB-27D1-4CF2-A4DD-9F6BF93B91E8}"/>
                </a:ext>
              </a:extLst>
            </p:cNvPr>
            <p:cNvSpPr/>
            <p:nvPr/>
          </p:nvSpPr>
          <p:spPr>
            <a:xfrm>
              <a:off x="4951325" y="1512550"/>
              <a:ext cx="24925" cy="26350"/>
            </a:xfrm>
            <a:custGeom>
              <a:avLst/>
              <a:gdLst/>
              <a:ahLst/>
              <a:cxnLst/>
              <a:rect l="l" t="t" r="r" b="b"/>
              <a:pathLst>
                <a:path w="997" h="1054" extrusionOk="0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0" name="Google Shape;499;p33">
            <a:extLst>
              <a:ext uri="{FF2B5EF4-FFF2-40B4-BE49-F238E27FC236}">
                <a16:creationId xmlns:a16="http://schemas.microsoft.com/office/drawing/2014/main" id="{3C388839-3899-4006-BC6A-8ECC565DA84F}"/>
              </a:ext>
            </a:extLst>
          </p:cNvPr>
          <p:cNvSpPr txBox="1">
            <a:spLocks/>
          </p:cNvSpPr>
          <p:nvPr/>
        </p:nvSpPr>
        <p:spPr>
          <a:xfrm>
            <a:off x="4389534" y="2469305"/>
            <a:ext cx="91477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FIFO</a:t>
            </a:r>
          </a:p>
        </p:txBody>
      </p:sp>
      <p:sp>
        <p:nvSpPr>
          <p:cNvPr id="391" name="Google Shape;499;p33">
            <a:extLst>
              <a:ext uri="{FF2B5EF4-FFF2-40B4-BE49-F238E27FC236}">
                <a16:creationId xmlns:a16="http://schemas.microsoft.com/office/drawing/2014/main" id="{DD03F3AA-1048-4ABE-9C0D-EC88E20A9AAF}"/>
              </a:ext>
            </a:extLst>
          </p:cNvPr>
          <p:cNvSpPr txBox="1">
            <a:spLocks/>
          </p:cNvSpPr>
          <p:nvPr/>
        </p:nvSpPr>
        <p:spPr>
          <a:xfrm>
            <a:off x="3669875" y="1196899"/>
            <a:ext cx="249572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Main Thread</a:t>
            </a:r>
          </a:p>
        </p:txBody>
      </p:sp>
      <p:sp>
        <p:nvSpPr>
          <p:cNvPr id="392" name="Google Shape;499;p33">
            <a:extLst>
              <a:ext uri="{FF2B5EF4-FFF2-40B4-BE49-F238E27FC236}">
                <a16:creationId xmlns:a16="http://schemas.microsoft.com/office/drawing/2014/main" id="{1A7C2974-8314-460A-BCBE-65ADB824C45C}"/>
              </a:ext>
            </a:extLst>
          </p:cNvPr>
          <p:cNvSpPr txBox="1">
            <a:spLocks/>
          </p:cNvSpPr>
          <p:nvPr/>
        </p:nvSpPr>
        <p:spPr>
          <a:xfrm>
            <a:off x="3871066" y="2473721"/>
            <a:ext cx="2792242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000"/>
              <a:t>Background Operation</a:t>
            </a:r>
          </a:p>
        </p:txBody>
      </p:sp>
      <p:sp>
        <p:nvSpPr>
          <p:cNvPr id="393" name="Google Shape;499;p33">
            <a:extLst>
              <a:ext uri="{FF2B5EF4-FFF2-40B4-BE49-F238E27FC236}">
                <a16:creationId xmlns:a16="http://schemas.microsoft.com/office/drawing/2014/main" id="{B7A6442F-7F5E-43C6-9CAA-ADEB1FCF9325}"/>
              </a:ext>
            </a:extLst>
          </p:cNvPr>
          <p:cNvSpPr txBox="1">
            <a:spLocks/>
          </p:cNvSpPr>
          <p:nvPr/>
        </p:nvSpPr>
        <p:spPr>
          <a:xfrm>
            <a:off x="3273299" y="3121214"/>
            <a:ext cx="3529143" cy="730626"/>
          </a:xfrm>
          <a:prstGeom prst="rect">
            <a:avLst/>
          </a:prstGeom>
          <a:solidFill>
            <a:srgbClr val="434343"/>
          </a:solidFill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3200"/>
              <a:t>Background Operation</a:t>
            </a:r>
          </a:p>
        </p:txBody>
      </p:sp>
      <p:sp>
        <p:nvSpPr>
          <p:cNvPr id="394" name="Google Shape;499;p33">
            <a:extLst>
              <a:ext uri="{FF2B5EF4-FFF2-40B4-BE49-F238E27FC236}">
                <a16:creationId xmlns:a16="http://schemas.microsoft.com/office/drawing/2014/main" id="{505FB0FA-D658-4544-8EF3-99F0E1ED74B6}"/>
              </a:ext>
            </a:extLst>
          </p:cNvPr>
          <p:cNvSpPr txBox="1">
            <a:spLocks/>
          </p:cNvSpPr>
          <p:nvPr/>
        </p:nvSpPr>
        <p:spPr>
          <a:xfrm>
            <a:off x="4252895" y="1269573"/>
            <a:ext cx="1457747" cy="8489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4400"/>
              <a:t>Google</a:t>
            </a:r>
          </a:p>
        </p:txBody>
      </p:sp>
      <p:sp>
        <p:nvSpPr>
          <p:cNvPr id="395" name="Google Shape;499;p33">
            <a:extLst>
              <a:ext uri="{FF2B5EF4-FFF2-40B4-BE49-F238E27FC236}">
                <a16:creationId xmlns:a16="http://schemas.microsoft.com/office/drawing/2014/main" id="{7CA23D89-70F0-49CF-B2A9-A1627B150FA7}"/>
              </a:ext>
            </a:extLst>
          </p:cNvPr>
          <p:cNvSpPr txBox="1">
            <a:spLocks/>
          </p:cNvSpPr>
          <p:nvPr/>
        </p:nvSpPr>
        <p:spPr>
          <a:xfrm>
            <a:off x="4258466" y="2889382"/>
            <a:ext cx="1431031" cy="4395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200"/>
              <a:buFont typeface="Oswald Regular"/>
              <a:buNone/>
              <a:defRPr sz="22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400"/>
              <a:buFont typeface="Oswald Regular"/>
              <a:buNone/>
              <a:defRPr sz="24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/>
              <a:t>AsyncTask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1F4B29D-A041-4676-BBAA-39094D96759E}"/>
              </a:ext>
            </a:extLst>
          </p:cNvPr>
          <p:cNvSpPr/>
          <p:nvPr/>
        </p:nvSpPr>
        <p:spPr>
          <a:xfrm>
            <a:off x="7347673" y="2029025"/>
            <a:ext cx="622974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8000">
                <a:solidFill>
                  <a:srgbClr val="FFC39F"/>
                </a:solidFill>
                <a:sym typeface="Wingdings" panose="05000000000000000000" pitchFamily="2" charset="2"/>
              </a:rPr>
              <a:t></a:t>
            </a:r>
            <a:endParaRPr lang="en-US" sz="8000">
              <a:solidFill>
                <a:srgbClr val="FFC39F"/>
              </a:solidFill>
            </a:endParaRP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2.34568E-6 L 0.11632 -0.38086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35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816" y="-19043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18" dur="500" fill="hold"/>
                                        <p:tgtEl>
                                          <p:spTgt spid="366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19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5E-6 3.33333E-6 L 0.27465 -0.06235 " pathEditMode="relative" rAng="0" ptsTypes="AA">
                                      <p:cBhvr>
                                        <p:cTn id="20" dur="500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33" y="-311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9" dur="500" fill="hold"/>
                                        <p:tgtEl>
                                          <p:spTgt spid="373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2.71605E-6 L 0.3493 -0.06882 " pathEditMode="relative" rAng="0" ptsTypes="AA">
                                      <p:cBhvr>
                                        <p:cTn id="31" dur="500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65" y="-345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0" dur="500" fill="hold"/>
                                        <p:tgtEl>
                                          <p:spTgt spid="355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41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7778E-7 1.23457E-7 L 0.27535 0.16605 " pathEditMode="relative" rAng="0" ptsTypes="AA">
                                      <p:cBhvr>
                                        <p:cTn id="42" dur="500" fill="hold"/>
                                        <p:tgtEl>
                                          <p:spTgt spid="3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3767" y="830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1" dur="500" fill="hold"/>
                                        <p:tgtEl>
                                          <p:spTgt spid="381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5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-0.00246 L 0.34809 0.16945 " pathEditMode="relative" rAng="0" ptsTypes="AA">
                                      <p:cBhvr>
                                        <p:cTn id="53" dur="500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7413" y="858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2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8" presetClass="emph" presetSubtype="0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1" dur="2000" fill="hold"/>
                                        <p:tgtEl>
                                          <p:spTgt spid="38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82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indefinite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4" dur="indefinite"/>
                                        <p:tgtEl>
                                          <p:spTgt spid="3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indefinite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87" dur="indefinite"/>
                                        <p:tgtEl>
                                          <p:spTgt spid="3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indefinite"/>
                                        <p:tgtEl>
                                          <p:spTgt spid="355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0" dur="indefinite"/>
                                        <p:tgtEl>
                                          <p:spTgt spid="3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9" presetClass="emph" presetSubtype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indefinite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5"/>
                                      </p:to>
                                    </p:set>
                                    <p:animEffect filter="image" prLst="opacity: 0.5">
                                      <p:cBhvr rctx="IE">
                                        <p:cTn id="93" dur="indefinite"/>
                                        <p:tgtEl>
                                          <p:spTgt spid="3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4" fill="hold">
                      <p:stCondLst>
                        <p:cond delay="indefinite"/>
                      </p:stCondLst>
                      <p:childTnLst>
                        <p:par>
                          <p:cTn id="95" fill="hold">
                            <p:stCondLst>
                              <p:cond delay="0"/>
                            </p:stCondLst>
                            <p:childTnLst>
                              <p:par>
                                <p:cTn id="96" presetID="10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7" dur="500"/>
                                        <p:tgtEl>
                                          <p:spTgt spid="39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0" dur="500"/>
                                        <p:tgtEl>
                                          <p:spTgt spid="39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2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3" dur="500"/>
                                        <p:tgtEl>
                                          <p:spTgt spid="39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5" presetID="10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6" dur="500"/>
                                        <p:tgtEl>
                                          <p:spTgt spid="39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0" dur="500"/>
                                        <p:tgtEl>
                                          <p:spTgt spid="3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3" dur="500"/>
                                        <p:tgtEl>
                                          <p:spTgt spid="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7" dur="500"/>
                                        <p:tgtEl>
                                          <p:spTgt spid="3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1" grpId="0" animBg="1"/>
      <p:bldP spid="354" grpId="0" animBg="1"/>
      <p:bldP spid="390" grpId="0" animBg="1"/>
      <p:bldP spid="390" grpId="1" animBg="1"/>
      <p:bldP spid="391" grpId="0" animBg="1"/>
      <p:bldP spid="391" grpId="1" animBg="1"/>
      <p:bldP spid="392" grpId="0" animBg="1"/>
      <p:bldP spid="392" grpId="1" animBg="1"/>
      <p:bldP spid="392" grpId="2" animBg="1"/>
      <p:bldP spid="393" grpId="0" animBg="1"/>
      <p:bldP spid="393" grpId="1" animBg="1"/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92618578"/>
      </p:ext>
    </p:extLst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1" grpId="1"/>
      <p:bldP spid="34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C39F"/>
        </a:solidFill>
        <a:effectLst/>
      </p:bgPr>
    </p:bg>
    <p:spTree>
      <p:nvGrpSpPr>
        <p:cNvPr id="1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p37"/>
          <p:cNvSpPr txBox="1">
            <a:spLocks noGrp="1"/>
          </p:cNvSpPr>
          <p:nvPr>
            <p:ph type="title"/>
          </p:nvPr>
        </p:nvSpPr>
        <p:spPr>
          <a:xfrm>
            <a:off x="828550" y="2120400"/>
            <a:ext cx="3626700" cy="901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>
                <a:solidFill>
                  <a:srgbClr val="434343"/>
                </a:solidFill>
              </a:rPr>
              <a:t>HO</a:t>
            </a:r>
            <a:r>
              <a:rPr lang="en-US"/>
              <a:t>ẠT ĐỘNG</a:t>
            </a:r>
            <a:endParaRPr lang="en-US" sz="4800">
              <a:solidFill>
                <a:srgbClr val="434343"/>
              </a:solidFill>
            </a:endParaRPr>
          </a:p>
        </p:txBody>
      </p:sp>
      <p:grpSp>
        <p:nvGrpSpPr>
          <p:cNvPr id="914" name="Google Shape;914;p37"/>
          <p:cNvGrpSpPr/>
          <p:nvPr/>
        </p:nvGrpSpPr>
        <p:grpSpPr>
          <a:xfrm>
            <a:off x="4324574" y="172122"/>
            <a:ext cx="5893396" cy="4971378"/>
            <a:chOff x="4112956" y="-189541"/>
            <a:chExt cx="6008022" cy="5959082"/>
          </a:xfrm>
        </p:grpSpPr>
        <p:sp>
          <p:nvSpPr>
            <p:cNvPr id="915" name="Google Shape;915;p37"/>
            <p:cNvSpPr/>
            <p:nvPr/>
          </p:nvSpPr>
          <p:spPr>
            <a:xfrm rot="-2220259">
              <a:off x="4918498" y="715923"/>
              <a:ext cx="4396938" cy="4148153"/>
            </a:xfrm>
            <a:custGeom>
              <a:avLst/>
              <a:gdLst/>
              <a:ahLst/>
              <a:cxnLst/>
              <a:rect l="l" t="t" r="r" b="b"/>
              <a:pathLst>
                <a:path w="27076" h="25544" extrusionOk="0">
                  <a:moveTo>
                    <a:pt x="8431" y="435"/>
                  </a:moveTo>
                  <a:cubicBezTo>
                    <a:pt x="3664" y="435"/>
                    <a:pt x="491" y="3040"/>
                    <a:pt x="275" y="6741"/>
                  </a:cubicBezTo>
                  <a:cubicBezTo>
                    <a:pt x="0" y="11316"/>
                    <a:pt x="6005" y="11921"/>
                    <a:pt x="5587" y="18057"/>
                  </a:cubicBezTo>
                  <a:cubicBezTo>
                    <a:pt x="5241" y="22899"/>
                    <a:pt x="6633" y="25544"/>
                    <a:pt x="10534" y="25544"/>
                  </a:cubicBezTo>
                  <a:cubicBezTo>
                    <a:pt x="10726" y="25544"/>
                    <a:pt x="10925" y="25537"/>
                    <a:pt x="11129" y="25524"/>
                  </a:cubicBezTo>
                  <a:cubicBezTo>
                    <a:pt x="18783" y="25019"/>
                    <a:pt x="27075" y="17695"/>
                    <a:pt x="26987" y="10359"/>
                  </a:cubicBezTo>
                  <a:cubicBezTo>
                    <a:pt x="26844" y="0"/>
                    <a:pt x="19751" y="3024"/>
                    <a:pt x="12691" y="1056"/>
                  </a:cubicBezTo>
                  <a:cubicBezTo>
                    <a:pt x="11170" y="632"/>
                    <a:pt x="9740" y="435"/>
                    <a:pt x="8431" y="435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/>
            </a:p>
          </p:txBody>
        </p:sp>
        <p:grpSp>
          <p:nvGrpSpPr>
            <p:cNvPr id="916" name="Google Shape;916;p37"/>
            <p:cNvGrpSpPr/>
            <p:nvPr/>
          </p:nvGrpSpPr>
          <p:grpSpPr>
            <a:xfrm>
              <a:off x="4669371" y="858815"/>
              <a:ext cx="3930663" cy="3692672"/>
              <a:chOff x="1010850" y="238125"/>
              <a:chExt cx="5576200" cy="5238575"/>
            </a:xfrm>
          </p:grpSpPr>
          <p:sp>
            <p:nvSpPr>
              <p:cNvPr id="917" name="Google Shape;917;p37"/>
              <p:cNvSpPr/>
              <p:nvPr/>
            </p:nvSpPr>
            <p:spPr>
              <a:xfrm>
                <a:off x="5946225" y="238125"/>
                <a:ext cx="581975" cy="5161025"/>
              </a:xfrm>
              <a:custGeom>
                <a:avLst/>
                <a:gdLst/>
                <a:ahLst/>
                <a:cxnLst/>
                <a:rect l="l" t="t" r="r" b="b"/>
                <a:pathLst>
                  <a:path w="23279" h="206441" extrusionOk="0">
                    <a:moveTo>
                      <a:pt x="11473" y="0"/>
                    </a:moveTo>
                    <a:cubicBezTo>
                      <a:pt x="11103" y="0"/>
                      <a:pt x="10756" y="796"/>
                      <a:pt x="10756" y="1972"/>
                    </a:cubicBezTo>
                    <a:lnTo>
                      <a:pt x="10756" y="27789"/>
                    </a:lnTo>
                    <a:cubicBezTo>
                      <a:pt x="10756" y="28959"/>
                      <a:pt x="10407" y="29755"/>
                      <a:pt x="10038" y="29755"/>
                    </a:cubicBezTo>
                    <a:cubicBezTo>
                      <a:pt x="9884" y="29755"/>
                      <a:pt x="9721" y="29610"/>
                      <a:pt x="9584" y="29288"/>
                    </a:cubicBezTo>
                    <a:lnTo>
                      <a:pt x="6236" y="21456"/>
                    </a:lnTo>
                    <a:cubicBezTo>
                      <a:pt x="6095" y="21130"/>
                      <a:pt x="5937" y="20985"/>
                      <a:pt x="5778" y="20985"/>
                    </a:cubicBezTo>
                    <a:cubicBezTo>
                      <a:pt x="5409" y="20985"/>
                      <a:pt x="5061" y="21782"/>
                      <a:pt x="5061" y="22952"/>
                    </a:cubicBezTo>
                    <a:lnTo>
                      <a:pt x="5061" y="49851"/>
                    </a:lnTo>
                    <a:lnTo>
                      <a:pt x="4744" y="49108"/>
                    </a:lnTo>
                    <a:cubicBezTo>
                      <a:pt x="4582" y="48734"/>
                      <a:pt x="4489" y="48184"/>
                      <a:pt x="4489" y="47607"/>
                    </a:cubicBezTo>
                    <a:lnTo>
                      <a:pt x="4489" y="37245"/>
                    </a:lnTo>
                    <a:cubicBezTo>
                      <a:pt x="4489" y="36664"/>
                      <a:pt x="4401" y="36118"/>
                      <a:pt x="4239" y="35744"/>
                    </a:cubicBezTo>
                    <a:lnTo>
                      <a:pt x="1176" y="28571"/>
                    </a:lnTo>
                    <a:cubicBezTo>
                      <a:pt x="1034" y="28246"/>
                      <a:pt x="872" y="28100"/>
                      <a:pt x="718" y="28100"/>
                    </a:cubicBezTo>
                    <a:cubicBezTo>
                      <a:pt x="348" y="28100"/>
                      <a:pt x="1" y="28897"/>
                      <a:pt x="1" y="30072"/>
                    </a:cubicBezTo>
                    <a:lnTo>
                      <a:pt x="1" y="58318"/>
                    </a:lnTo>
                    <a:cubicBezTo>
                      <a:pt x="1" y="58894"/>
                      <a:pt x="94" y="59444"/>
                      <a:pt x="252" y="59818"/>
                    </a:cubicBezTo>
                    <a:lnTo>
                      <a:pt x="1994" y="63888"/>
                    </a:lnTo>
                    <a:cubicBezTo>
                      <a:pt x="2153" y="64262"/>
                      <a:pt x="2245" y="64813"/>
                      <a:pt x="2245" y="65389"/>
                    </a:cubicBezTo>
                    <a:lnTo>
                      <a:pt x="2245" y="87496"/>
                    </a:lnTo>
                    <a:lnTo>
                      <a:pt x="2311" y="87646"/>
                    </a:lnTo>
                    <a:lnTo>
                      <a:pt x="2311" y="100279"/>
                    </a:lnTo>
                    <a:cubicBezTo>
                      <a:pt x="2311" y="100855"/>
                      <a:pt x="2403" y="101401"/>
                      <a:pt x="2562" y="101775"/>
                    </a:cubicBezTo>
                    <a:lnTo>
                      <a:pt x="3829" y="104741"/>
                    </a:lnTo>
                    <a:cubicBezTo>
                      <a:pt x="3991" y="105115"/>
                      <a:pt x="4080" y="105665"/>
                      <a:pt x="4080" y="106241"/>
                    </a:cubicBezTo>
                    <a:lnTo>
                      <a:pt x="4080" y="113445"/>
                    </a:lnTo>
                    <a:cubicBezTo>
                      <a:pt x="4080" y="114026"/>
                      <a:pt x="4172" y="114572"/>
                      <a:pt x="4335" y="114946"/>
                    </a:cubicBezTo>
                    <a:lnTo>
                      <a:pt x="7626" y="122645"/>
                    </a:lnTo>
                    <a:cubicBezTo>
                      <a:pt x="7785" y="123020"/>
                      <a:pt x="7878" y="123565"/>
                      <a:pt x="7878" y="124146"/>
                    </a:cubicBezTo>
                    <a:lnTo>
                      <a:pt x="7878" y="127117"/>
                    </a:lnTo>
                    <a:cubicBezTo>
                      <a:pt x="7878" y="128291"/>
                      <a:pt x="7529" y="129087"/>
                      <a:pt x="7160" y="129087"/>
                    </a:cubicBezTo>
                    <a:cubicBezTo>
                      <a:pt x="7007" y="129087"/>
                      <a:pt x="6843" y="128939"/>
                      <a:pt x="6707" y="128618"/>
                    </a:cubicBezTo>
                    <a:lnTo>
                      <a:pt x="6140" y="127292"/>
                    </a:lnTo>
                    <a:cubicBezTo>
                      <a:pt x="6003" y="126971"/>
                      <a:pt x="5840" y="126826"/>
                      <a:pt x="5681" y="126826"/>
                    </a:cubicBezTo>
                    <a:cubicBezTo>
                      <a:pt x="5317" y="126826"/>
                      <a:pt x="4968" y="127623"/>
                      <a:pt x="4968" y="128793"/>
                    </a:cubicBezTo>
                    <a:lnTo>
                      <a:pt x="4968" y="157039"/>
                    </a:lnTo>
                    <a:cubicBezTo>
                      <a:pt x="4968" y="157615"/>
                      <a:pt x="5061" y="158166"/>
                      <a:pt x="5220" y="158539"/>
                    </a:cubicBezTo>
                    <a:lnTo>
                      <a:pt x="8287" y="165712"/>
                    </a:lnTo>
                    <a:cubicBezTo>
                      <a:pt x="8423" y="166033"/>
                      <a:pt x="8585" y="166178"/>
                      <a:pt x="8740" y="166178"/>
                    </a:cubicBezTo>
                    <a:cubicBezTo>
                      <a:pt x="9109" y="166178"/>
                      <a:pt x="9457" y="165386"/>
                      <a:pt x="9457" y="164212"/>
                    </a:cubicBezTo>
                    <a:lnTo>
                      <a:pt x="9457" y="147420"/>
                    </a:lnTo>
                    <a:cubicBezTo>
                      <a:pt x="9457" y="146249"/>
                      <a:pt x="9805" y="145452"/>
                      <a:pt x="10175" y="145452"/>
                    </a:cubicBezTo>
                    <a:cubicBezTo>
                      <a:pt x="10328" y="145452"/>
                      <a:pt x="10492" y="145598"/>
                      <a:pt x="10632" y="145919"/>
                    </a:cubicBezTo>
                    <a:lnTo>
                      <a:pt x="10914" y="146588"/>
                    </a:lnTo>
                    <a:cubicBezTo>
                      <a:pt x="11077" y="146962"/>
                      <a:pt x="11169" y="147508"/>
                      <a:pt x="11169" y="148088"/>
                    </a:cubicBezTo>
                    <a:lnTo>
                      <a:pt x="11169" y="152595"/>
                    </a:lnTo>
                    <a:lnTo>
                      <a:pt x="10786" y="151705"/>
                    </a:lnTo>
                    <a:lnTo>
                      <a:pt x="10786" y="184194"/>
                    </a:lnTo>
                    <a:cubicBezTo>
                      <a:pt x="10786" y="184769"/>
                      <a:pt x="10878" y="185319"/>
                      <a:pt x="11037" y="185689"/>
                    </a:cubicBezTo>
                    <a:lnTo>
                      <a:pt x="13827" y="192210"/>
                    </a:lnTo>
                    <a:cubicBezTo>
                      <a:pt x="13985" y="192580"/>
                      <a:pt x="14077" y="193130"/>
                      <a:pt x="14077" y="193707"/>
                    </a:cubicBezTo>
                    <a:lnTo>
                      <a:pt x="14077" y="197302"/>
                    </a:lnTo>
                    <a:cubicBezTo>
                      <a:pt x="14077" y="197878"/>
                      <a:pt x="14170" y="198428"/>
                      <a:pt x="14328" y="198802"/>
                    </a:cubicBezTo>
                    <a:lnTo>
                      <a:pt x="17395" y="205975"/>
                    </a:lnTo>
                    <a:cubicBezTo>
                      <a:pt x="17531" y="206296"/>
                      <a:pt x="17694" y="206441"/>
                      <a:pt x="17848" y="206441"/>
                    </a:cubicBezTo>
                    <a:cubicBezTo>
                      <a:pt x="18218" y="206441"/>
                      <a:pt x="18565" y="205649"/>
                      <a:pt x="18565" y="204475"/>
                    </a:cubicBezTo>
                    <a:lnTo>
                      <a:pt x="18565" y="176229"/>
                    </a:lnTo>
                    <a:cubicBezTo>
                      <a:pt x="18565" y="175652"/>
                      <a:pt x="18473" y="175102"/>
                      <a:pt x="18315" y="174728"/>
                    </a:cubicBezTo>
                    <a:lnTo>
                      <a:pt x="15908" y="169100"/>
                    </a:lnTo>
                    <a:cubicBezTo>
                      <a:pt x="15750" y="168726"/>
                      <a:pt x="15657" y="168180"/>
                      <a:pt x="15657" y="167599"/>
                    </a:cubicBezTo>
                    <a:lnTo>
                      <a:pt x="15657" y="149285"/>
                    </a:lnTo>
                    <a:cubicBezTo>
                      <a:pt x="15657" y="148111"/>
                      <a:pt x="16004" y="147314"/>
                      <a:pt x="16374" y="147314"/>
                    </a:cubicBezTo>
                    <a:cubicBezTo>
                      <a:pt x="16528" y="147314"/>
                      <a:pt x="16691" y="147459"/>
                      <a:pt x="16828" y="147785"/>
                    </a:cubicBezTo>
                    <a:lnTo>
                      <a:pt x="17083" y="148379"/>
                    </a:lnTo>
                    <a:cubicBezTo>
                      <a:pt x="17241" y="148748"/>
                      <a:pt x="17334" y="149299"/>
                      <a:pt x="17334" y="149875"/>
                    </a:cubicBezTo>
                    <a:lnTo>
                      <a:pt x="17334" y="165659"/>
                    </a:lnTo>
                    <a:cubicBezTo>
                      <a:pt x="17334" y="166235"/>
                      <a:pt x="17426" y="166781"/>
                      <a:pt x="17584" y="167155"/>
                    </a:cubicBezTo>
                    <a:lnTo>
                      <a:pt x="20651" y="174328"/>
                    </a:lnTo>
                    <a:cubicBezTo>
                      <a:pt x="20788" y="174653"/>
                      <a:pt x="20951" y="174799"/>
                      <a:pt x="21109" y="174799"/>
                    </a:cubicBezTo>
                    <a:cubicBezTo>
                      <a:pt x="21475" y="174799"/>
                      <a:pt x="21822" y="174002"/>
                      <a:pt x="21822" y="172827"/>
                    </a:cubicBezTo>
                    <a:lnTo>
                      <a:pt x="21822" y="144581"/>
                    </a:lnTo>
                    <a:cubicBezTo>
                      <a:pt x="21822" y="144005"/>
                      <a:pt x="21729" y="143455"/>
                      <a:pt x="21571" y="143086"/>
                    </a:cubicBezTo>
                    <a:lnTo>
                      <a:pt x="18187" y="135160"/>
                    </a:lnTo>
                    <a:cubicBezTo>
                      <a:pt x="18025" y="134786"/>
                      <a:pt x="17932" y="134241"/>
                      <a:pt x="17932" y="133665"/>
                    </a:cubicBezTo>
                    <a:lnTo>
                      <a:pt x="17932" y="132767"/>
                    </a:lnTo>
                    <a:lnTo>
                      <a:pt x="18346" y="133730"/>
                    </a:lnTo>
                    <a:lnTo>
                      <a:pt x="18346" y="133458"/>
                    </a:lnTo>
                    <a:cubicBezTo>
                      <a:pt x="18346" y="132287"/>
                      <a:pt x="18693" y="131490"/>
                      <a:pt x="19063" y="131490"/>
                    </a:cubicBezTo>
                    <a:cubicBezTo>
                      <a:pt x="19217" y="131490"/>
                      <a:pt x="19380" y="131636"/>
                      <a:pt x="19516" y="131961"/>
                    </a:cubicBezTo>
                    <a:lnTo>
                      <a:pt x="22108" y="138017"/>
                    </a:lnTo>
                    <a:cubicBezTo>
                      <a:pt x="22245" y="138342"/>
                      <a:pt x="22407" y="138487"/>
                      <a:pt x="22566" y="138487"/>
                    </a:cubicBezTo>
                    <a:cubicBezTo>
                      <a:pt x="22931" y="138487"/>
                      <a:pt x="23279" y="137690"/>
                      <a:pt x="23279" y="136520"/>
                    </a:cubicBezTo>
                    <a:lnTo>
                      <a:pt x="23279" y="97441"/>
                    </a:lnTo>
                    <a:cubicBezTo>
                      <a:pt x="23279" y="96864"/>
                      <a:pt x="23186" y="96314"/>
                      <a:pt x="23027" y="95940"/>
                    </a:cubicBezTo>
                    <a:lnTo>
                      <a:pt x="19357" y="87351"/>
                    </a:lnTo>
                    <a:cubicBezTo>
                      <a:pt x="19195" y="86982"/>
                      <a:pt x="19103" y="86431"/>
                      <a:pt x="19103" y="85855"/>
                    </a:cubicBezTo>
                    <a:lnTo>
                      <a:pt x="19103" y="71598"/>
                    </a:lnTo>
                    <a:cubicBezTo>
                      <a:pt x="19103" y="70428"/>
                      <a:pt x="19455" y="69630"/>
                      <a:pt x="19820" y="69630"/>
                    </a:cubicBezTo>
                    <a:cubicBezTo>
                      <a:pt x="19978" y="69630"/>
                      <a:pt x="20137" y="69776"/>
                      <a:pt x="20277" y="70101"/>
                    </a:cubicBezTo>
                    <a:lnTo>
                      <a:pt x="21443" y="72825"/>
                    </a:lnTo>
                    <a:cubicBezTo>
                      <a:pt x="21580" y="73151"/>
                      <a:pt x="21743" y="73296"/>
                      <a:pt x="21901" y="73296"/>
                    </a:cubicBezTo>
                    <a:cubicBezTo>
                      <a:pt x="22267" y="73296"/>
                      <a:pt x="22614" y="72500"/>
                      <a:pt x="22614" y="71325"/>
                    </a:cubicBezTo>
                    <a:lnTo>
                      <a:pt x="22614" y="43080"/>
                    </a:lnTo>
                    <a:cubicBezTo>
                      <a:pt x="22614" y="42503"/>
                      <a:pt x="22521" y="41953"/>
                      <a:pt x="22363" y="41583"/>
                    </a:cubicBezTo>
                    <a:lnTo>
                      <a:pt x="19296" y="34410"/>
                    </a:lnTo>
                    <a:cubicBezTo>
                      <a:pt x="19160" y="34085"/>
                      <a:pt x="18997" y="33940"/>
                      <a:pt x="18839" y="33940"/>
                    </a:cubicBezTo>
                    <a:cubicBezTo>
                      <a:pt x="18473" y="33940"/>
                      <a:pt x="18126" y="34736"/>
                      <a:pt x="18126" y="35907"/>
                    </a:cubicBezTo>
                    <a:lnTo>
                      <a:pt x="18126" y="43224"/>
                    </a:lnTo>
                    <a:cubicBezTo>
                      <a:pt x="18126" y="44395"/>
                      <a:pt x="17779" y="45192"/>
                      <a:pt x="17409" y="45192"/>
                    </a:cubicBezTo>
                    <a:cubicBezTo>
                      <a:pt x="17251" y="45192"/>
                      <a:pt x="17092" y="45046"/>
                      <a:pt x="16951" y="44721"/>
                    </a:cubicBezTo>
                    <a:cubicBezTo>
                      <a:pt x="16792" y="44347"/>
                      <a:pt x="16700" y="43801"/>
                      <a:pt x="16700" y="43224"/>
                    </a:cubicBezTo>
                    <a:lnTo>
                      <a:pt x="16700" y="12549"/>
                    </a:lnTo>
                    <a:cubicBezTo>
                      <a:pt x="16700" y="11969"/>
                      <a:pt x="16607" y="11424"/>
                      <a:pt x="16449" y="11050"/>
                    </a:cubicBezTo>
                    <a:lnTo>
                      <a:pt x="11926" y="471"/>
                    </a:lnTo>
                    <a:cubicBezTo>
                      <a:pt x="11790" y="146"/>
                      <a:pt x="11627" y="0"/>
                      <a:pt x="1147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8" name="Google Shape;918;p37"/>
              <p:cNvSpPr/>
              <p:nvPr/>
            </p:nvSpPr>
            <p:spPr>
              <a:xfrm>
                <a:off x="5992775" y="315600"/>
                <a:ext cx="581950" cy="5161100"/>
              </a:xfrm>
              <a:custGeom>
                <a:avLst/>
                <a:gdLst/>
                <a:ahLst/>
                <a:cxnLst/>
                <a:rect l="l" t="t" r="r" b="b"/>
                <a:pathLst>
                  <a:path w="23278" h="206444" extrusionOk="0">
                    <a:moveTo>
                      <a:pt x="11470" y="0"/>
                    </a:moveTo>
                    <a:cubicBezTo>
                      <a:pt x="11103" y="0"/>
                      <a:pt x="10754" y="798"/>
                      <a:pt x="10754" y="1970"/>
                    </a:cubicBezTo>
                    <a:lnTo>
                      <a:pt x="10754" y="27787"/>
                    </a:lnTo>
                    <a:cubicBezTo>
                      <a:pt x="10754" y="28961"/>
                      <a:pt x="10405" y="29758"/>
                      <a:pt x="10037" y="29758"/>
                    </a:cubicBezTo>
                    <a:cubicBezTo>
                      <a:pt x="9879" y="29758"/>
                      <a:pt x="9718" y="29612"/>
                      <a:pt x="9580" y="29288"/>
                    </a:cubicBezTo>
                    <a:lnTo>
                      <a:pt x="6231" y="21455"/>
                    </a:lnTo>
                    <a:cubicBezTo>
                      <a:pt x="6093" y="21130"/>
                      <a:pt x="5932" y="20984"/>
                      <a:pt x="5775" y="20984"/>
                    </a:cubicBezTo>
                    <a:cubicBezTo>
                      <a:pt x="5408" y="20984"/>
                      <a:pt x="5060" y="21780"/>
                      <a:pt x="5060" y="22951"/>
                    </a:cubicBezTo>
                    <a:lnTo>
                      <a:pt x="5060" y="49855"/>
                    </a:lnTo>
                    <a:lnTo>
                      <a:pt x="4739" y="49106"/>
                    </a:lnTo>
                    <a:cubicBezTo>
                      <a:pt x="4581" y="48732"/>
                      <a:pt x="4489" y="48187"/>
                      <a:pt x="4489" y="47611"/>
                    </a:cubicBezTo>
                    <a:lnTo>
                      <a:pt x="4489" y="37243"/>
                    </a:lnTo>
                    <a:cubicBezTo>
                      <a:pt x="4489" y="36667"/>
                      <a:pt x="4396" y="36116"/>
                      <a:pt x="4237" y="35742"/>
                    </a:cubicBezTo>
                    <a:lnTo>
                      <a:pt x="1171" y="28575"/>
                    </a:lnTo>
                    <a:cubicBezTo>
                      <a:pt x="1032" y="28250"/>
                      <a:pt x="872" y="28105"/>
                      <a:pt x="715" y="28105"/>
                    </a:cubicBezTo>
                    <a:cubicBezTo>
                      <a:pt x="348" y="28105"/>
                      <a:pt x="0" y="28900"/>
                      <a:pt x="0" y="30070"/>
                    </a:cubicBezTo>
                    <a:lnTo>
                      <a:pt x="0" y="58316"/>
                    </a:lnTo>
                    <a:cubicBezTo>
                      <a:pt x="0" y="58897"/>
                      <a:pt x="92" y="59443"/>
                      <a:pt x="251" y="59817"/>
                    </a:cubicBezTo>
                    <a:lnTo>
                      <a:pt x="1993" y="63891"/>
                    </a:lnTo>
                    <a:cubicBezTo>
                      <a:pt x="2152" y="64266"/>
                      <a:pt x="2245" y="64811"/>
                      <a:pt x="2245" y="65388"/>
                    </a:cubicBezTo>
                    <a:lnTo>
                      <a:pt x="2245" y="87494"/>
                    </a:lnTo>
                    <a:lnTo>
                      <a:pt x="2310" y="87649"/>
                    </a:lnTo>
                    <a:lnTo>
                      <a:pt x="2310" y="100278"/>
                    </a:lnTo>
                    <a:cubicBezTo>
                      <a:pt x="2310" y="100854"/>
                      <a:pt x="2399" y="101404"/>
                      <a:pt x="2561" y="101774"/>
                    </a:cubicBezTo>
                    <a:lnTo>
                      <a:pt x="3829" y="104744"/>
                    </a:lnTo>
                    <a:cubicBezTo>
                      <a:pt x="3987" y="105114"/>
                      <a:pt x="4079" y="105664"/>
                      <a:pt x="4079" y="106240"/>
                    </a:cubicBezTo>
                    <a:lnTo>
                      <a:pt x="4079" y="113448"/>
                    </a:lnTo>
                    <a:cubicBezTo>
                      <a:pt x="4079" y="114024"/>
                      <a:pt x="4172" y="114574"/>
                      <a:pt x="4330" y="114944"/>
                    </a:cubicBezTo>
                    <a:lnTo>
                      <a:pt x="7621" y="122645"/>
                    </a:lnTo>
                    <a:cubicBezTo>
                      <a:pt x="7785" y="123019"/>
                      <a:pt x="7877" y="123569"/>
                      <a:pt x="7877" y="124146"/>
                    </a:cubicBezTo>
                    <a:lnTo>
                      <a:pt x="7877" y="127120"/>
                    </a:lnTo>
                    <a:cubicBezTo>
                      <a:pt x="7877" y="128291"/>
                      <a:pt x="7527" y="129086"/>
                      <a:pt x="7159" y="129086"/>
                    </a:cubicBezTo>
                    <a:cubicBezTo>
                      <a:pt x="7002" y="129086"/>
                      <a:pt x="6841" y="128941"/>
                      <a:pt x="6702" y="128616"/>
                    </a:cubicBezTo>
                    <a:lnTo>
                      <a:pt x="6138" y="127296"/>
                    </a:lnTo>
                    <a:cubicBezTo>
                      <a:pt x="6000" y="126971"/>
                      <a:pt x="5839" y="126826"/>
                      <a:pt x="5682" y="126826"/>
                    </a:cubicBezTo>
                    <a:cubicBezTo>
                      <a:pt x="5314" y="126826"/>
                      <a:pt x="4964" y="127621"/>
                      <a:pt x="4964" y="128792"/>
                    </a:cubicBezTo>
                    <a:lnTo>
                      <a:pt x="4964" y="157042"/>
                    </a:lnTo>
                    <a:cubicBezTo>
                      <a:pt x="4964" y="157618"/>
                      <a:pt x="5056" y="158164"/>
                      <a:pt x="5219" y="158538"/>
                    </a:cubicBezTo>
                    <a:lnTo>
                      <a:pt x="8281" y="165711"/>
                    </a:lnTo>
                    <a:cubicBezTo>
                      <a:pt x="8420" y="166035"/>
                      <a:pt x="8581" y="166181"/>
                      <a:pt x="8738" y="166181"/>
                    </a:cubicBezTo>
                    <a:cubicBezTo>
                      <a:pt x="9107" y="166181"/>
                      <a:pt x="9457" y="165385"/>
                      <a:pt x="9457" y="164210"/>
                    </a:cubicBezTo>
                    <a:lnTo>
                      <a:pt x="9457" y="147418"/>
                    </a:lnTo>
                    <a:cubicBezTo>
                      <a:pt x="9457" y="146248"/>
                      <a:pt x="9804" y="145452"/>
                      <a:pt x="10171" y="145452"/>
                    </a:cubicBezTo>
                    <a:cubicBezTo>
                      <a:pt x="10328" y="145452"/>
                      <a:pt x="10488" y="145598"/>
                      <a:pt x="10627" y="145922"/>
                    </a:cubicBezTo>
                    <a:lnTo>
                      <a:pt x="10913" y="146587"/>
                    </a:lnTo>
                    <a:cubicBezTo>
                      <a:pt x="11071" y="146961"/>
                      <a:pt x="11164" y="147511"/>
                      <a:pt x="11164" y="148087"/>
                    </a:cubicBezTo>
                    <a:lnTo>
                      <a:pt x="11164" y="152593"/>
                    </a:lnTo>
                    <a:lnTo>
                      <a:pt x="10785" y="151704"/>
                    </a:lnTo>
                    <a:lnTo>
                      <a:pt x="10785" y="184192"/>
                    </a:lnTo>
                    <a:cubicBezTo>
                      <a:pt x="10785" y="184769"/>
                      <a:pt x="10878" y="185319"/>
                      <a:pt x="11036" y="185693"/>
                    </a:cubicBezTo>
                    <a:lnTo>
                      <a:pt x="13821" y="192210"/>
                    </a:lnTo>
                    <a:cubicBezTo>
                      <a:pt x="13980" y="192584"/>
                      <a:pt x="14073" y="193129"/>
                      <a:pt x="14073" y="193709"/>
                    </a:cubicBezTo>
                    <a:lnTo>
                      <a:pt x="14073" y="197305"/>
                    </a:lnTo>
                    <a:cubicBezTo>
                      <a:pt x="14073" y="197881"/>
                      <a:pt x="14165" y="198427"/>
                      <a:pt x="14327" y="198801"/>
                    </a:cubicBezTo>
                    <a:lnTo>
                      <a:pt x="17390" y="205974"/>
                    </a:lnTo>
                    <a:cubicBezTo>
                      <a:pt x="17528" y="206298"/>
                      <a:pt x="17690" y="206444"/>
                      <a:pt x="17847" y="206444"/>
                    </a:cubicBezTo>
                    <a:cubicBezTo>
                      <a:pt x="18216" y="206444"/>
                      <a:pt x="18565" y="205649"/>
                      <a:pt x="18565" y="204477"/>
                    </a:cubicBezTo>
                    <a:lnTo>
                      <a:pt x="18565" y="176227"/>
                    </a:lnTo>
                    <a:cubicBezTo>
                      <a:pt x="18565" y="175651"/>
                      <a:pt x="18472" y="175106"/>
                      <a:pt x="18314" y="174732"/>
                    </a:cubicBezTo>
                    <a:lnTo>
                      <a:pt x="15907" y="169099"/>
                    </a:lnTo>
                    <a:cubicBezTo>
                      <a:pt x="15744" y="168725"/>
                      <a:pt x="15653" y="168179"/>
                      <a:pt x="15653" y="167603"/>
                    </a:cubicBezTo>
                    <a:lnTo>
                      <a:pt x="15653" y="149284"/>
                    </a:lnTo>
                    <a:cubicBezTo>
                      <a:pt x="15653" y="148112"/>
                      <a:pt x="16003" y="147314"/>
                      <a:pt x="16371" y="147314"/>
                    </a:cubicBezTo>
                    <a:cubicBezTo>
                      <a:pt x="16528" y="147314"/>
                      <a:pt x="16689" y="147460"/>
                      <a:pt x="16827" y="147784"/>
                    </a:cubicBezTo>
                    <a:lnTo>
                      <a:pt x="17078" y="148377"/>
                    </a:lnTo>
                    <a:cubicBezTo>
                      <a:pt x="17241" y="148752"/>
                      <a:pt x="17333" y="149297"/>
                      <a:pt x="17333" y="149874"/>
                    </a:cubicBezTo>
                    <a:lnTo>
                      <a:pt x="17333" y="165658"/>
                    </a:lnTo>
                    <a:cubicBezTo>
                      <a:pt x="17333" y="166235"/>
                      <a:pt x="17426" y="166785"/>
                      <a:pt x="17584" y="167154"/>
                    </a:cubicBezTo>
                    <a:lnTo>
                      <a:pt x="20651" y="174326"/>
                    </a:lnTo>
                    <a:cubicBezTo>
                      <a:pt x="20789" y="174651"/>
                      <a:pt x="20950" y="174797"/>
                      <a:pt x="21107" y="174797"/>
                    </a:cubicBezTo>
                    <a:cubicBezTo>
                      <a:pt x="21474" y="174797"/>
                      <a:pt x="21821" y="174001"/>
                      <a:pt x="21821" y="172831"/>
                    </a:cubicBezTo>
                    <a:lnTo>
                      <a:pt x="21821" y="144581"/>
                    </a:lnTo>
                    <a:cubicBezTo>
                      <a:pt x="21821" y="144004"/>
                      <a:pt x="21729" y="143458"/>
                      <a:pt x="21571" y="143084"/>
                    </a:cubicBezTo>
                    <a:lnTo>
                      <a:pt x="18182" y="135164"/>
                    </a:lnTo>
                    <a:cubicBezTo>
                      <a:pt x="18023" y="134790"/>
                      <a:pt x="17932" y="134240"/>
                      <a:pt x="17932" y="133663"/>
                    </a:cubicBezTo>
                    <a:lnTo>
                      <a:pt x="17932" y="132770"/>
                    </a:lnTo>
                    <a:lnTo>
                      <a:pt x="18346" y="133734"/>
                    </a:lnTo>
                    <a:lnTo>
                      <a:pt x="18346" y="133460"/>
                    </a:lnTo>
                    <a:cubicBezTo>
                      <a:pt x="18346" y="132287"/>
                      <a:pt x="18693" y="131490"/>
                      <a:pt x="19059" y="131490"/>
                    </a:cubicBezTo>
                    <a:cubicBezTo>
                      <a:pt x="19216" y="131490"/>
                      <a:pt x="19377" y="131636"/>
                      <a:pt x="19516" y="131961"/>
                    </a:cubicBezTo>
                    <a:lnTo>
                      <a:pt x="22103" y="138019"/>
                    </a:lnTo>
                    <a:cubicBezTo>
                      <a:pt x="22243" y="138343"/>
                      <a:pt x="22404" y="138489"/>
                      <a:pt x="22561" y="138489"/>
                    </a:cubicBezTo>
                    <a:cubicBezTo>
                      <a:pt x="22930" y="138489"/>
                      <a:pt x="23277" y="137691"/>
                      <a:pt x="23277" y="136519"/>
                    </a:cubicBezTo>
                    <a:lnTo>
                      <a:pt x="23277" y="97440"/>
                    </a:lnTo>
                    <a:cubicBezTo>
                      <a:pt x="23277" y="96863"/>
                      <a:pt x="23186" y="96313"/>
                      <a:pt x="23027" y="95943"/>
                    </a:cubicBezTo>
                    <a:lnTo>
                      <a:pt x="19353" y="87354"/>
                    </a:lnTo>
                    <a:cubicBezTo>
                      <a:pt x="19195" y="86980"/>
                      <a:pt x="19102" y="86430"/>
                      <a:pt x="19102" y="85853"/>
                    </a:cubicBezTo>
                    <a:lnTo>
                      <a:pt x="19102" y="71596"/>
                    </a:lnTo>
                    <a:cubicBezTo>
                      <a:pt x="19102" y="70426"/>
                      <a:pt x="19449" y="69631"/>
                      <a:pt x="19818" y="69631"/>
                    </a:cubicBezTo>
                    <a:cubicBezTo>
                      <a:pt x="19975" y="69631"/>
                      <a:pt x="20137" y="69776"/>
                      <a:pt x="20277" y="70101"/>
                    </a:cubicBezTo>
                    <a:lnTo>
                      <a:pt x="21439" y="72825"/>
                    </a:lnTo>
                    <a:cubicBezTo>
                      <a:pt x="21577" y="73149"/>
                      <a:pt x="21738" y="73295"/>
                      <a:pt x="21895" y="73295"/>
                    </a:cubicBezTo>
                    <a:cubicBezTo>
                      <a:pt x="22263" y="73295"/>
                      <a:pt x="22613" y="72499"/>
                      <a:pt x="22613" y="71328"/>
                    </a:cubicBezTo>
                    <a:lnTo>
                      <a:pt x="22613" y="43082"/>
                    </a:lnTo>
                    <a:cubicBezTo>
                      <a:pt x="22613" y="42501"/>
                      <a:pt x="22521" y="41956"/>
                      <a:pt x="22363" y="41582"/>
                    </a:cubicBezTo>
                    <a:lnTo>
                      <a:pt x="19296" y="34410"/>
                    </a:lnTo>
                    <a:cubicBezTo>
                      <a:pt x="19157" y="34085"/>
                      <a:pt x="18996" y="33940"/>
                      <a:pt x="18839" y="33940"/>
                    </a:cubicBezTo>
                    <a:cubicBezTo>
                      <a:pt x="18470" y="33940"/>
                      <a:pt x="18121" y="34736"/>
                      <a:pt x="18121" y="35910"/>
                    </a:cubicBezTo>
                    <a:lnTo>
                      <a:pt x="18121" y="43224"/>
                    </a:lnTo>
                    <a:cubicBezTo>
                      <a:pt x="18121" y="44395"/>
                      <a:pt x="17773" y="45191"/>
                      <a:pt x="17405" y="45191"/>
                    </a:cubicBezTo>
                    <a:cubicBezTo>
                      <a:pt x="17249" y="45191"/>
                      <a:pt x="17089" y="45046"/>
                      <a:pt x="16950" y="44723"/>
                    </a:cubicBezTo>
                    <a:cubicBezTo>
                      <a:pt x="16792" y="44349"/>
                      <a:pt x="16699" y="43799"/>
                      <a:pt x="16699" y="43224"/>
                    </a:cubicBezTo>
                    <a:lnTo>
                      <a:pt x="16699" y="12549"/>
                    </a:lnTo>
                    <a:cubicBezTo>
                      <a:pt x="16699" y="11972"/>
                      <a:pt x="16607" y="11422"/>
                      <a:pt x="16449" y="11048"/>
                    </a:cubicBezTo>
                    <a:lnTo>
                      <a:pt x="11925" y="469"/>
                    </a:lnTo>
                    <a:cubicBezTo>
                      <a:pt x="11787" y="146"/>
                      <a:pt x="11626" y="0"/>
                      <a:pt x="114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19" name="Google Shape;919;p37"/>
              <p:cNvSpPr/>
              <p:nvPr/>
            </p:nvSpPr>
            <p:spPr>
              <a:xfrm>
                <a:off x="3458950" y="4072475"/>
                <a:ext cx="279125" cy="471025"/>
              </a:xfrm>
              <a:custGeom>
                <a:avLst/>
                <a:gdLst/>
                <a:ahLst/>
                <a:cxnLst/>
                <a:rect l="l" t="t" r="r" b="b"/>
                <a:pathLst>
                  <a:path w="11165" h="18841" extrusionOk="0">
                    <a:moveTo>
                      <a:pt x="7540" y="0"/>
                    </a:moveTo>
                    <a:cubicBezTo>
                      <a:pt x="6608" y="0"/>
                      <a:pt x="5373" y="492"/>
                      <a:pt x="5373" y="492"/>
                    </a:cubicBezTo>
                    <a:lnTo>
                      <a:pt x="1735" y="6662"/>
                    </a:lnTo>
                    <a:lnTo>
                      <a:pt x="4053" y="11027"/>
                    </a:lnTo>
                    <a:cubicBezTo>
                      <a:pt x="4053" y="11027"/>
                      <a:pt x="0" y="18840"/>
                      <a:pt x="1739" y="18840"/>
                    </a:cubicBezTo>
                    <a:cubicBezTo>
                      <a:pt x="1759" y="18840"/>
                      <a:pt x="1779" y="18839"/>
                      <a:pt x="1801" y="18837"/>
                    </a:cubicBezTo>
                    <a:cubicBezTo>
                      <a:pt x="3689" y="18661"/>
                      <a:pt x="6918" y="12844"/>
                      <a:pt x="7503" y="11796"/>
                    </a:cubicBezTo>
                    <a:cubicBezTo>
                      <a:pt x="8093" y="10749"/>
                      <a:pt x="8775" y="5042"/>
                      <a:pt x="8775" y="5042"/>
                    </a:cubicBezTo>
                    <a:lnTo>
                      <a:pt x="10052" y="5641"/>
                    </a:lnTo>
                    <a:lnTo>
                      <a:pt x="11165" y="3163"/>
                    </a:lnTo>
                    <a:cubicBezTo>
                      <a:pt x="11165" y="3163"/>
                      <a:pt x="9048" y="990"/>
                      <a:pt x="8393" y="273"/>
                    </a:cubicBezTo>
                    <a:cubicBezTo>
                      <a:pt x="8211" y="72"/>
                      <a:pt x="7898" y="0"/>
                      <a:pt x="754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0" name="Google Shape;920;p37"/>
              <p:cNvSpPr/>
              <p:nvPr/>
            </p:nvSpPr>
            <p:spPr>
              <a:xfrm>
                <a:off x="5402450" y="3624825"/>
                <a:ext cx="346800" cy="422975"/>
              </a:xfrm>
              <a:custGeom>
                <a:avLst/>
                <a:gdLst/>
                <a:ahLst/>
                <a:cxnLst/>
                <a:rect l="l" t="t" r="r" b="b"/>
                <a:pathLst>
                  <a:path w="13872" h="16919" extrusionOk="0">
                    <a:moveTo>
                      <a:pt x="5524" y="0"/>
                    </a:moveTo>
                    <a:cubicBezTo>
                      <a:pt x="5524" y="0"/>
                      <a:pt x="2527" y="480"/>
                      <a:pt x="1564" y="599"/>
                    </a:cubicBezTo>
                    <a:cubicBezTo>
                      <a:pt x="595" y="717"/>
                      <a:pt x="1" y="3191"/>
                      <a:pt x="1" y="3191"/>
                    </a:cubicBezTo>
                    <a:lnTo>
                      <a:pt x="1972" y="7608"/>
                    </a:lnTo>
                    <a:lnTo>
                      <a:pt x="7847" y="10350"/>
                    </a:lnTo>
                    <a:cubicBezTo>
                      <a:pt x="7847" y="10350"/>
                      <a:pt x="11247" y="16918"/>
                      <a:pt x="12587" y="16918"/>
                    </a:cubicBezTo>
                    <a:cubicBezTo>
                      <a:pt x="12725" y="16918"/>
                      <a:pt x="12841" y="16849"/>
                      <a:pt x="12929" y="16695"/>
                    </a:cubicBezTo>
                    <a:cubicBezTo>
                      <a:pt x="13871" y="15045"/>
                      <a:pt x="10980" y="9056"/>
                      <a:pt x="10465" y="7969"/>
                    </a:cubicBezTo>
                    <a:cubicBezTo>
                      <a:pt x="9950" y="6887"/>
                      <a:pt x="5682" y="3037"/>
                      <a:pt x="5682" y="3037"/>
                    </a:cubicBezTo>
                    <a:lnTo>
                      <a:pt x="6905" y="2342"/>
                    </a:lnTo>
                    <a:lnTo>
                      <a:pt x="5524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1" name="Google Shape;921;p37"/>
              <p:cNvSpPr/>
              <p:nvPr/>
            </p:nvSpPr>
            <p:spPr>
              <a:xfrm>
                <a:off x="4139375" y="2399600"/>
                <a:ext cx="433425" cy="327025"/>
              </a:xfrm>
              <a:custGeom>
                <a:avLst/>
                <a:gdLst/>
                <a:ahLst/>
                <a:cxnLst/>
                <a:rect l="l" t="t" r="r" b="b"/>
                <a:pathLst>
                  <a:path w="17337" h="13081" extrusionOk="0">
                    <a:moveTo>
                      <a:pt x="13977" y="1"/>
                    </a:moveTo>
                    <a:cubicBezTo>
                      <a:pt x="13859" y="1"/>
                      <a:pt x="13739" y="23"/>
                      <a:pt x="13623" y="69"/>
                    </a:cubicBezTo>
                    <a:lnTo>
                      <a:pt x="721" y="5296"/>
                    </a:lnTo>
                    <a:cubicBezTo>
                      <a:pt x="233" y="5490"/>
                      <a:pt x="0" y="6045"/>
                      <a:pt x="193" y="6529"/>
                    </a:cubicBezTo>
                    <a:lnTo>
                      <a:pt x="2675" y="13081"/>
                    </a:lnTo>
                    <a:lnTo>
                      <a:pt x="4426" y="12504"/>
                    </a:lnTo>
                    <a:lnTo>
                      <a:pt x="2587" y="7932"/>
                    </a:lnTo>
                    <a:cubicBezTo>
                      <a:pt x="2389" y="7448"/>
                      <a:pt x="2622" y="6894"/>
                      <a:pt x="3111" y="6701"/>
                    </a:cubicBezTo>
                    <a:lnTo>
                      <a:pt x="12624" y="2867"/>
                    </a:lnTo>
                    <a:cubicBezTo>
                      <a:pt x="12740" y="2820"/>
                      <a:pt x="12860" y="2798"/>
                      <a:pt x="12978" y="2798"/>
                    </a:cubicBezTo>
                    <a:cubicBezTo>
                      <a:pt x="13353" y="2798"/>
                      <a:pt x="13709" y="3023"/>
                      <a:pt x="13857" y="3391"/>
                    </a:cubicBezTo>
                    <a:lnTo>
                      <a:pt x="15700" y="7963"/>
                    </a:lnTo>
                    <a:lnTo>
                      <a:pt x="17337" y="7144"/>
                    </a:lnTo>
                    <a:lnTo>
                      <a:pt x="14860" y="597"/>
                    </a:lnTo>
                    <a:cubicBezTo>
                      <a:pt x="14709" y="225"/>
                      <a:pt x="14353" y="1"/>
                      <a:pt x="139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2" name="Google Shape;922;p37"/>
              <p:cNvSpPr/>
              <p:nvPr/>
            </p:nvSpPr>
            <p:spPr>
              <a:xfrm>
                <a:off x="4176425" y="2444325"/>
                <a:ext cx="259975" cy="136675"/>
              </a:xfrm>
              <a:custGeom>
                <a:avLst/>
                <a:gdLst/>
                <a:ahLst/>
                <a:cxnLst/>
                <a:rect l="l" t="t" r="r" b="b"/>
                <a:pathLst>
                  <a:path w="10399" h="5467" extrusionOk="0">
                    <a:moveTo>
                      <a:pt x="8552" y="1"/>
                    </a:moveTo>
                    <a:cubicBezTo>
                      <a:pt x="8418" y="1"/>
                      <a:pt x="8283" y="22"/>
                      <a:pt x="8151" y="66"/>
                    </a:cubicBezTo>
                    <a:cubicBezTo>
                      <a:pt x="6244" y="714"/>
                      <a:pt x="1761" y="2249"/>
                      <a:pt x="986" y="2720"/>
                    </a:cubicBezTo>
                    <a:cubicBezTo>
                      <a:pt x="1" y="3318"/>
                      <a:pt x="2769" y="5466"/>
                      <a:pt x="2769" y="5466"/>
                    </a:cubicBezTo>
                    <a:lnTo>
                      <a:pt x="10399" y="2562"/>
                    </a:lnTo>
                    <a:cubicBezTo>
                      <a:pt x="10263" y="1760"/>
                      <a:pt x="9946" y="1092"/>
                      <a:pt x="9642" y="612"/>
                    </a:cubicBezTo>
                    <a:cubicBezTo>
                      <a:pt x="9399" y="226"/>
                      <a:pt x="8985" y="1"/>
                      <a:pt x="8552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3" name="Google Shape;923;p37"/>
              <p:cNvSpPr/>
              <p:nvPr/>
            </p:nvSpPr>
            <p:spPr>
              <a:xfrm>
                <a:off x="4188625" y="2438500"/>
                <a:ext cx="254150" cy="148425"/>
              </a:xfrm>
              <a:custGeom>
                <a:avLst/>
                <a:gdLst/>
                <a:ahLst/>
                <a:cxnLst/>
                <a:rect l="l" t="t" r="r" b="b"/>
                <a:pathLst>
                  <a:path w="10166" h="5937" extrusionOk="0">
                    <a:moveTo>
                      <a:pt x="8065" y="0"/>
                    </a:moveTo>
                    <a:cubicBezTo>
                      <a:pt x="7904" y="0"/>
                      <a:pt x="7742" y="26"/>
                      <a:pt x="7583" y="80"/>
                    </a:cubicBezTo>
                    <a:cubicBezTo>
                      <a:pt x="5682" y="722"/>
                      <a:pt x="1176" y="2267"/>
                      <a:pt x="376" y="2755"/>
                    </a:cubicBezTo>
                    <a:cubicBezTo>
                      <a:pt x="177" y="2874"/>
                      <a:pt x="63" y="3054"/>
                      <a:pt x="53" y="3279"/>
                    </a:cubicBezTo>
                    <a:cubicBezTo>
                      <a:pt x="1" y="4181"/>
                      <a:pt x="1779" y="5606"/>
                      <a:pt x="2135" y="5884"/>
                    </a:cubicBezTo>
                    <a:cubicBezTo>
                      <a:pt x="2179" y="5919"/>
                      <a:pt x="2228" y="5937"/>
                      <a:pt x="2281" y="5937"/>
                    </a:cubicBezTo>
                    <a:cubicBezTo>
                      <a:pt x="2350" y="5937"/>
                      <a:pt x="2417" y="5901"/>
                      <a:pt x="2466" y="5844"/>
                    </a:cubicBezTo>
                    <a:cubicBezTo>
                      <a:pt x="2545" y="5742"/>
                      <a:pt x="2527" y="5594"/>
                      <a:pt x="2421" y="5514"/>
                    </a:cubicBezTo>
                    <a:cubicBezTo>
                      <a:pt x="1616" y="4889"/>
                      <a:pt x="494" y="3789"/>
                      <a:pt x="520" y="3305"/>
                    </a:cubicBezTo>
                    <a:cubicBezTo>
                      <a:pt x="525" y="3256"/>
                      <a:pt x="538" y="3204"/>
                      <a:pt x="622" y="3155"/>
                    </a:cubicBezTo>
                    <a:cubicBezTo>
                      <a:pt x="1145" y="2834"/>
                      <a:pt x="3803" y="1853"/>
                      <a:pt x="7736" y="524"/>
                    </a:cubicBezTo>
                    <a:cubicBezTo>
                      <a:pt x="7846" y="488"/>
                      <a:pt x="7957" y="470"/>
                      <a:pt x="8067" y="470"/>
                    </a:cubicBezTo>
                    <a:cubicBezTo>
                      <a:pt x="8420" y="470"/>
                      <a:pt x="8758" y="651"/>
                      <a:pt x="8956" y="973"/>
                    </a:cubicBezTo>
                    <a:cubicBezTo>
                      <a:pt x="9330" y="1567"/>
                      <a:pt x="9572" y="2192"/>
                      <a:pt x="9677" y="2834"/>
                    </a:cubicBezTo>
                    <a:cubicBezTo>
                      <a:pt x="9697" y="2948"/>
                      <a:pt x="9798" y="3031"/>
                      <a:pt x="9910" y="3031"/>
                    </a:cubicBezTo>
                    <a:cubicBezTo>
                      <a:pt x="9923" y="3031"/>
                      <a:pt x="9937" y="3030"/>
                      <a:pt x="9950" y="3027"/>
                    </a:cubicBezTo>
                    <a:cubicBezTo>
                      <a:pt x="10078" y="3006"/>
                      <a:pt x="10165" y="2883"/>
                      <a:pt x="10144" y="2755"/>
                    </a:cubicBezTo>
                    <a:cubicBezTo>
                      <a:pt x="10025" y="2056"/>
                      <a:pt x="9761" y="1369"/>
                      <a:pt x="9356" y="722"/>
                    </a:cubicBezTo>
                    <a:cubicBezTo>
                      <a:pt x="9068" y="263"/>
                      <a:pt x="8576" y="0"/>
                      <a:pt x="80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4" name="Google Shape;924;p37"/>
              <p:cNvSpPr/>
              <p:nvPr/>
            </p:nvSpPr>
            <p:spPr>
              <a:xfrm>
                <a:off x="3887775" y="2457750"/>
                <a:ext cx="1235075" cy="983800"/>
              </a:xfrm>
              <a:custGeom>
                <a:avLst/>
                <a:gdLst/>
                <a:ahLst/>
                <a:cxnLst/>
                <a:rect l="l" t="t" r="r" b="b"/>
                <a:pathLst>
                  <a:path w="49403" h="39352" extrusionOk="0">
                    <a:moveTo>
                      <a:pt x="39166" y="1"/>
                    </a:moveTo>
                    <a:cubicBezTo>
                      <a:pt x="38874" y="1"/>
                      <a:pt x="38576" y="49"/>
                      <a:pt x="38283" y="150"/>
                    </a:cubicBezTo>
                    <a:lnTo>
                      <a:pt x="2160" y="13228"/>
                    </a:lnTo>
                    <a:cubicBezTo>
                      <a:pt x="753" y="13712"/>
                      <a:pt x="1" y="15252"/>
                      <a:pt x="489" y="16660"/>
                    </a:cubicBezTo>
                    <a:lnTo>
                      <a:pt x="7688" y="37530"/>
                    </a:lnTo>
                    <a:cubicBezTo>
                      <a:pt x="8075" y="38648"/>
                      <a:pt x="9121" y="39352"/>
                      <a:pt x="10242" y="39352"/>
                    </a:cubicBezTo>
                    <a:cubicBezTo>
                      <a:pt x="10535" y="39352"/>
                      <a:pt x="10832" y="39304"/>
                      <a:pt x="11124" y="39203"/>
                    </a:cubicBezTo>
                    <a:lnTo>
                      <a:pt x="47242" y="26125"/>
                    </a:lnTo>
                    <a:cubicBezTo>
                      <a:pt x="48654" y="25641"/>
                      <a:pt x="49403" y="24101"/>
                      <a:pt x="48914" y="22692"/>
                    </a:cubicBezTo>
                    <a:lnTo>
                      <a:pt x="41716" y="1822"/>
                    </a:lnTo>
                    <a:cubicBezTo>
                      <a:pt x="41328" y="703"/>
                      <a:pt x="40284" y="1"/>
                      <a:pt x="3916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5" name="Google Shape;925;p37"/>
              <p:cNvSpPr/>
              <p:nvPr/>
            </p:nvSpPr>
            <p:spPr>
              <a:xfrm>
                <a:off x="4032650" y="3095675"/>
                <a:ext cx="32150" cy="55475"/>
              </a:xfrm>
              <a:custGeom>
                <a:avLst/>
                <a:gdLst/>
                <a:ahLst/>
                <a:cxnLst/>
                <a:rect l="l" t="t" r="r" b="b"/>
                <a:pathLst>
                  <a:path w="1286" h="2219" extrusionOk="0">
                    <a:moveTo>
                      <a:pt x="352" y="0"/>
                    </a:moveTo>
                    <a:cubicBezTo>
                      <a:pt x="317" y="0"/>
                      <a:pt x="281" y="6"/>
                      <a:pt x="246" y="18"/>
                    </a:cubicBezTo>
                    <a:cubicBezTo>
                      <a:pt x="84" y="80"/>
                      <a:pt x="0" y="260"/>
                      <a:pt x="62" y="419"/>
                    </a:cubicBezTo>
                    <a:lnTo>
                      <a:pt x="638" y="2012"/>
                    </a:lnTo>
                    <a:cubicBezTo>
                      <a:pt x="687" y="2139"/>
                      <a:pt x="806" y="2218"/>
                      <a:pt x="933" y="2218"/>
                    </a:cubicBezTo>
                    <a:cubicBezTo>
                      <a:pt x="969" y="2218"/>
                      <a:pt x="1004" y="2214"/>
                      <a:pt x="1039" y="2201"/>
                    </a:cubicBezTo>
                    <a:cubicBezTo>
                      <a:pt x="1202" y="2139"/>
                      <a:pt x="1286" y="1959"/>
                      <a:pt x="1229" y="1796"/>
                    </a:cubicBezTo>
                    <a:lnTo>
                      <a:pt x="648" y="207"/>
                    </a:lnTo>
                    <a:cubicBezTo>
                      <a:pt x="602" y="79"/>
                      <a:pt x="481" y="0"/>
                      <a:pt x="35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6" name="Google Shape;926;p37"/>
              <p:cNvSpPr/>
              <p:nvPr/>
            </p:nvSpPr>
            <p:spPr>
              <a:xfrm>
                <a:off x="3953900" y="2807350"/>
                <a:ext cx="940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3762" h="10668" extrusionOk="0">
                    <a:moveTo>
                      <a:pt x="3411" y="1"/>
                    </a:moveTo>
                    <a:cubicBezTo>
                      <a:pt x="3377" y="1"/>
                      <a:pt x="3343" y="6"/>
                      <a:pt x="3309" y="18"/>
                    </a:cubicBezTo>
                    <a:lnTo>
                      <a:pt x="1751" y="560"/>
                    </a:lnTo>
                    <a:cubicBezTo>
                      <a:pt x="1109" y="784"/>
                      <a:pt x="594" y="1246"/>
                      <a:pt x="307" y="1866"/>
                    </a:cubicBezTo>
                    <a:cubicBezTo>
                      <a:pt x="22" y="2483"/>
                      <a:pt x="0" y="3173"/>
                      <a:pt x="242" y="3803"/>
                    </a:cubicBezTo>
                    <a:lnTo>
                      <a:pt x="2667" y="10460"/>
                    </a:lnTo>
                    <a:cubicBezTo>
                      <a:pt x="2715" y="10588"/>
                      <a:pt x="2834" y="10667"/>
                      <a:pt x="2961" y="10667"/>
                    </a:cubicBezTo>
                    <a:cubicBezTo>
                      <a:pt x="2996" y="10667"/>
                      <a:pt x="3032" y="10662"/>
                      <a:pt x="3067" y="10649"/>
                    </a:cubicBezTo>
                    <a:cubicBezTo>
                      <a:pt x="3230" y="10588"/>
                      <a:pt x="3313" y="10408"/>
                      <a:pt x="3256" y="10249"/>
                    </a:cubicBezTo>
                    <a:lnTo>
                      <a:pt x="831" y="3582"/>
                    </a:lnTo>
                    <a:cubicBezTo>
                      <a:pt x="646" y="3107"/>
                      <a:pt x="664" y="2593"/>
                      <a:pt x="880" y="2130"/>
                    </a:cubicBezTo>
                    <a:cubicBezTo>
                      <a:pt x="1091" y="1669"/>
                      <a:pt x="1474" y="1321"/>
                      <a:pt x="1958" y="1153"/>
                    </a:cubicBezTo>
                    <a:lnTo>
                      <a:pt x="3516" y="613"/>
                    </a:lnTo>
                    <a:cubicBezTo>
                      <a:pt x="3678" y="555"/>
                      <a:pt x="3762" y="375"/>
                      <a:pt x="3709" y="212"/>
                    </a:cubicBezTo>
                    <a:cubicBezTo>
                      <a:pt x="3664" y="82"/>
                      <a:pt x="3541" y="1"/>
                      <a:pt x="3411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7" name="Google Shape;927;p37"/>
              <p:cNvSpPr/>
              <p:nvPr/>
            </p:nvSpPr>
            <p:spPr>
              <a:xfrm>
                <a:off x="4360575" y="2483500"/>
                <a:ext cx="47675" cy="81975"/>
              </a:xfrm>
              <a:custGeom>
                <a:avLst/>
                <a:gdLst/>
                <a:ahLst/>
                <a:cxnLst/>
                <a:rect l="l" t="t" r="r" b="b"/>
                <a:pathLst>
                  <a:path w="1907" h="3279" extrusionOk="0">
                    <a:moveTo>
                      <a:pt x="278" y="0"/>
                    </a:moveTo>
                    <a:lnTo>
                      <a:pt x="1" y="145"/>
                    </a:lnTo>
                    <a:lnTo>
                      <a:pt x="1589" y="3195"/>
                    </a:lnTo>
                    <a:cubicBezTo>
                      <a:pt x="1616" y="3248"/>
                      <a:pt x="1673" y="3278"/>
                      <a:pt x="1730" y="3278"/>
                    </a:cubicBezTo>
                    <a:cubicBezTo>
                      <a:pt x="1752" y="3278"/>
                      <a:pt x="1778" y="3274"/>
                      <a:pt x="1800" y="3260"/>
                    </a:cubicBezTo>
                    <a:cubicBezTo>
                      <a:pt x="1875" y="3221"/>
                      <a:pt x="1906" y="3128"/>
                      <a:pt x="1867" y="3049"/>
                    </a:cubicBezTo>
                    <a:lnTo>
                      <a:pt x="278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8" name="Google Shape;928;p37"/>
              <p:cNvSpPr/>
              <p:nvPr/>
            </p:nvSpPr>
            <p:spPr>
              <a:xfrm>
                <a:off x="4317350" y="2545625"/>
                <a:ext cx="40925" cy="37450"/>
              </a:xfrm>
              <a:custGeom>
                <a:avLst/>
                <a:gdLst/>
                <a:ahLst/>
                <a:cxnLst/>
                <a:rect l="l" t="t" r="r" b="b"/>
                <a:pathLst>
                  <a:path w="1637" h="1498" extrusionOk="0">
                    <a:moveTo>
                      <a:pt x="173" y="1"/>
                    </a:moveTo>
                    <a:cubicBezTo>
                      <a:pt x="131" y="1"/>
                      <a:pt x="88" y="17"/>
                      <a:pt x="58" y="50"/>
                    </a:cubicBezTo>
                    <a:cubicBezTo>
                      <a:pt x="0" y="115"/>
                      <a:pt x="5" y="212"/>
                      <a:pt x="67" y="274"/>
                    </a:cubicBezTo>
                    <a:lnTo>
                      <a:pt x="1356" y="1453"/>
                    </a:lnTo>
                    <a:cubicBezTo>
                      <a:pt x="1387" y="1484"/>
                      <a:pt x="1426" y="1498"/>
                      <a:pt x="1462" y="1498"/>
                    </a:cubicBezTo>
                    <a:cubicBezTo>
                      <a:pt x="1505" y="1498"/>
                      <a:pt x="1545" y="1480"/>
                      <a:pt x="1576" y="1445"/>
                    </a:cubicBezTo>
                    <a:cubicBezTo>
                      <a:pt x="1637" y="1382"/>
                      <a:pt x="1633" y="1282"/>
                      <a:pt x="1567" y="1224"/>
                    </a:cubicBezTo>
                    <a:lnTo>
                      <a:pt x="278" y="41"/>
                    </a:lnTo>
                    <a:cubicBezTo>
                      <a:pt x="249" y="1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29" name="Google Shape;929;p37"/>
              <p:cNvSpPr/>
              <p:nvPr/>
            </p:nvSpPr>
            <p:spPr>
              <a:xfrm>
                <a:off x="4260150" y="2533200"/>
                <a:ext cx="38075" cy="55825"/>
              </a:xfrm>
              <a:custGeom>
                <a:avLst/>
                <a:gdLst/>
                <a:ahLst/>
                <a:cxnLst/>
                <a:rect l="l" t="t" r="r" b="b"/>
                <a:pathLst>
                  <a:path w="1523" h="2233" extrusionOk="0">
                    <a:moveTo>
                      <a:pt x="182" y="0"/>
                    </a:moveTo>
                    <a:cubicBezTo>
                      <a:pt x="157" y="0"/>
                      <a:pt x="131" y="6"/>
                      <a:pt x="106" y="19"/>
                    </a:cubicBezTo>
                    <a:cubicBezTo>
                      <a:pt x="31" y="58"/>
                      <a:pt x="1" y="151"/>
                      <a:pt x="40" y="230"/>
                    </a:cubicBezTo>
                    <a:cubicBezTo>
                      <a:pt x="70" y="283"/>
                      <a:pt x="744" y="1576"/>
                      <a:pt x="1224" y="2175"/>
                    </a:cubicBezTo>
                    <a:cubicBezTo>
                      <a:pt x="1258" y="2214"/>
                      <a:pt x="1303" y="2232"/>
                      <a:pt x="1347" y="2232"/>
                    </a:cubicBezTo>
                    <a:cubicBezTo>
                      <a:pt x="1382" y="2232"/>
                      <a:pt x="1417" y="2223"/>
                      <a:pt x="1443" y="2196"/>
                    </a:cubicBezTo>
                    <a:cubicBezTo>
                      <a:pt x="1514" y="2144"/>
                      <a:pt x="1522" y="2047"/>
                      <a:pt x="1470" y="1977"/>
                    </a:cubicBezTo>
                    <a:cubicBezTo>
                      <a:pt x="1008" y="1404"/>
                      <a:pt x="326" y="98"/>
                      <a:pt x="317" y="84"/>
                    </a:cubicBezTo>
                    <a:cubicBezTo>
                      <a:pt x="290" y="30"/>
                      <a:pt x="238" y="0"/>
                      <a:pt x="1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0" name="Google Shape;930;p37"/>
              <p:cNvSpPr/>
              <p:nvPr/>
            </p:nvSpPr>
            <p:spPr>
              <a:xfrm>
                <a:off x="3217950" y="2878000"/>
                <a:ext cx="2233825" cy="1156525"/>
              </a:xfrm>
              <a:custGeom>
                <a:avLst/>
                <a:gdLst/>
                <a:ahLst/>
                <a:cxnLst/>
                <a:rect l="l" t="t" r="r" b="b"/>
                <a:pathLst>
                  <a:path w="89353" h="46261" extrusionOk="0">
                    <a:moveTo>
                      <a:pt x="22828" y="0"/>
                    </a:moveTo>
                    <a:lnTo>
                      <a:pt x="0" y="24554"/>
                    </a:lnTo>
                    <a:lnTo>
                      <a:pt x="37411" y="46260"/>
                    </a:lnTo>
                    <a:lnTo>
                      <a:pt x="89352" y="37481"/>
                    </a:lnTo>
                    <a:lnTo>
                      <a:pt x="87254" y="32562"/>
                    </a:lnTo>
                    <a:lnTo>
                      <a:pt x="47792" y="32267"/>
                    </a:lnTo>
                    <a:lnTo>
                      <a:pt x="25653" y="10939"/>
                    </a:lnTo>
                    <a:lnTo>
                      <a:pt x="2282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1" name="Google Shape;931;p37"/>
              <p:cNvSpPr/>
              <p:nvPr/>
            </p:nvSpPr>
            <p:spPr>
              <a:xfrm>
                <a:off x="3205500" y="2862250"/>
                <a:ext cx="2257275" cy="1180400"/>
              </a:xfrm>
              <a:custGeom>
                <a:avLst/>
                <a:gdLst/>
                <a:ahLst/>
                <a:cxnLst/>
                <a:rect l="l" t="t" r="r" b="b"/>
                <a:pathLst>
                  <a:path w="90291" h="47216" extrusionOk="0">
                    <a:moveTo>
                      <a:pt x="23164" y="1264"/>
                    </a:moveTo>
                    <a:lnTo>
                      <a:pt x="25848" y="11648"/>
                    </a:lnTo>
                    <a:lnTo>
                      <a:pt x="25874" y="11732"/>
                    </a:lnTo>
                    <a:lnTo>
                      <a:pt x="48070" y="33121"/>
                    </a:lnTo>
                    <a:lnTo>
                      <a:pt x="48162" y="33210"/>
                    </a:lnTo>
                    <a:lnTo>
                      <a:pt x="87545" y="33500"/>
                    </a:lnTo>
                    <a:lnTo>
                      <a:pt x="89406" y="37869"/>
                    </a:lnTo>
                    <a:lnTo>
                      <a:pt x="37967" y="46564"/>
                    </a:lnTo>
                    <a:lnTo>
                      <a:pt x="995" y="25109"/>
                    </a:lnTo>
                    <a:lnTo>
                      <a:pt x="23164" y="1264"/>
                    </a:lnTo>
                    <a:close/>
                    <a:moveTo>
                      <a:pt x="23485" y="1"/>
                    </a:moveTo>
                    <a:lnTo>
                      <a:pt x="1" y="25254"/>
                    </a:lnTo>
                    <a:lnTo>
                      <a:pt x="37751" y="47163"/>
                    </a:lnTo>
                    <a:lnTo>
                      <a:pt x="37847" y="47216"/>
                    </a:lnTo>
                    <a:lnTo>
                      <a:pt x="90291" y="38353"/>
                    </a:lnTo>
                    <a:lnTo>
                      <a:pt x="87963" y="32879"/>
                    </a:lnTo>
                    <a:lnTo>
                      <a:pt x="48413" y="32585"/>
                    </a:lnTo>
                    <a:lnTo>
                      <a:pt x="26433" y="11406"/>
                    </a:lnTo>
                    <a:lnTo>
                      <a:pt x="23485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2" name="Google Shape;932;p37"/>
              <p:cNvSpPr/>
              <p:nvPr/>
            </p:nvSpPr>
            <p:spPr>
              <a:xfrm>
                <a:off x="3239050" y="3152775"/>
                <a:ext cx="2201600" cy="873600"/>
              </a:xfrm>
              <a:custGeom>
                <a:avLst/>
                <a:gdLst/>
                <a:ahLst/>
                <a:cxnLst/>
                <a:rect l="l" t="t" r="r" b="b"/>
                <a:pathLst>
                  <a:path w="88064" h="34944" extrusionOk="0">
                    <a:moveTo>
                      <a:pt x="24502" y="1"/>
                    </a:moveTo>
                    <a:cubicBezTo>
                      <a:pt x="24114" y="66"/>
                      <a:pt x="23393" y="186"/>
                      <a:pt x="22451" y="344"/>
                    </a:cubicBezTo>
                    <a:cubicBezTo>
                      <a:pt x="22138" y="762"/>
                      <a:pt x="21791" y="1171"/>
                      <a:pt x="21421" y="1576"/>
                    </a:cubicBezTo>
                    <a:cubicBezTo>
                      <a:pt x="19072" y="4564"/>
                      <a:pt x="15125" y="6896"/>
                      <a:pt x="12018" y="8397"/>
                    </a:cubicBezTo>
                    <a:cubicBezTo>
                      <a:pt x="8212" y="10447"/>
                      <a:pt x="3988" y="12221"/>
                      <a:pt x="1" y="13685"/>
                    </a:cubicBezTo>
                    <a:lnTo>
                      <a:pt x="36625" y="34943"/>
                    </a:lnTo>
                    <a:lnTo>
                      <a:pt x="88064" y="26248"/>
                    </a:lnTo>
                    <a:lnTo>
                      <a:pt x="86827" y="23344"/>
                    </a:lnTo>
                    <a:cubicBezTo>
                      <a:pt x="84861" y="23450"/>
                      <a:pt x="57521" y="24933"/>
                      <a:pt x="50305" y="24933"/>
                    </a:cubicBezTo>
                    <a:cubicBezTo>
                      <a:pt x="49056" y="24933"/>
                      <a:pt x="48408" y="24889"/>
                      <a:pt x="48607" y="24784"/>
                    </a:cubicBezTo>
                    <a:cubicBezTo>
                      <a:pt x="48814" y="24673"/>
                      <a:pt x="48849" y="24629"/>
                      <a:pt x="48756" y="24629"/>
                    </a:cubicBezTo>
                    <a:cubicBezTo>
                      <a:pt x="48250" y="24629"/>
                      <a:pt x="43854" y="26082"/>
                      <a:pt x="43854" y="26082"/>
                    </a:cubicBezTo>
                    <a:cubicBezTo>
                      <a:pt x="43854" y="26082"/>
                      <a:pt x="41672" y="21971"/>
                      <a:pt x="38446" y="20528"/>
                    </a:cubicBezTo>
                    <a:cubicBezTo>
                      <a:pt x="38125" y="20383"/>
                      <a:pt x="37861" y="20316"/>
                      <a:pt x="37646" y="20316"/>
                    </a:cubicBezTo>
                    <a:cubicBezTo>
                      <a:pt x="35713" y="20316"/>
                      <a:pt x="37808" y="25602"/>
                      <a:pt x="37808" y="25602"/>
                    </a:cubicBezTo>
                    <a:cubicBezTo>
                      <a:pt x="37808" y="25602"/>
                      <a:pt x="25716" y="18689"/>
                      <a:pt x="22812" y="16194"/>
                    </a:cubicBezTo>
                    <a:cubicBezTo>
                      <a:pt x="20172" y="13927"/>
                      <a:pt x="23978" y="2368"/>
                      <a:pt x="24699" y="273"/>
                    </a:cubicBezTo>
                    <a:lnTo>
                      <a:pt x="24532" y="111"/>
                    </a:lnTo>
                    <a:lnTo>
                      <a:pt x="24506" y="27"/>
                    </a:lnTo>
                    <a:lnTo>
                      <a:pt x="2450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3" name="Google Shape;933;p37"/>
              <p:cNvSpPr/>
              <p:nvPr/>
            </p:nvSpPr>
            <p:spPr>
              <a:xfrm>
                <a:off x="3229475" y="3151450"/>
                <a:ext cx="2222300" cy="883075"/>
              </a:xfrm>
              <a:custGeom>
                <a:avLst/>
                <a:gdLst/>
                <a:ahLst/>
                <a:cxnLst/>
                <a:rect l="l" t="t" r="r" b="b"/>
                <a:pathLst>
                  <a:path w="88892" h="35323" extrusionOk="0">
                    <a:moveTo>
                      <a:pt x="25192" y="1"/>
                    </a:moveTo>
                    <a:cubicBezTo>
                      <a:pt x="25192" y="1"/>
                      <a:pt x="25087" y="19"/>
                      <a:pt x="24885" y="54"/>
                    </a:cubicBezTo>
                    <a:lnTo>
                      <a:pt x="24889" y="80"/>
                    </a:lnTo>
                    <a:lnTo>
                      <a:pt x="24915" y="164"/>
                    </a:lnTo>
                    <a:lnTo>
                      <a:pt x="25082" y="326"/>
                    </a:lnTo>
                    <a:cubicBezTo>
                      <a:pt x="25153" y="115"/>
                      <a:pt x="25192" y="1"/>
                      <a:pt x="25192" y="1"/>
                    </a:cubicBezTo>
                    <a:close/>
                    <a:moveTo>
                      <a:pt x="384" y="13738"/>
                    </a:moveTo>
                    <a:cubicBezTo>
                      <a:pt x="256" y="13787"/>
                      <a:pt x="124" y="13836"/>
                      <a:pt x="1" y="13880"/>
                    </a:cubicBezTo>
                    <a:lnTo>
                      <a:pt x="36950" y="35322"/>
                    </a:lnTo>
                    <a:lnTo>
                      <a:pt x="88891" y="26543"/>
                    </a:lnTo>
                    <a:lnTo>
                      <a:pt x="87321" y="23393"/>
                    </a:lnTo>
                    <a:cubicBezTo>
                      <a:pt x="87321" y="23393"/>
                      <a:pt x="87285" y="23393"/>
                      <a:pt x="87210" y="23397"/>
                    </a:cubicBezTo>
                    <a:lnTo>
                      <a:pt x="88447" y="26301"/>
                    </a:lnTo>
                    <a:lnTo>
                      <a:pt x="37008" y="34996"/>
                    </a:lnTo>
                    <a:lnTo>
                      <a:pt x="384" y="13738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4" name="Google Shape;934;p37"/>
              <p:cNvSpPr/>
              <p:nvPr/>
            </p:nvSpPr>
            <p:spPr>
              <a:xfrm>
                <a:off x="1821275" y="2570625"/>
                <a:ext cx="2175300" cy="1679175"/>
              </a:xfrm>
              <a:custGeom>
                <a:avLst/>
                <a:gdLst/>
                <a:ahLst/>
                <a:cxnLst/>
                <a:rect l="l" t="t" r="r" b="b"/>
                <a:pathLst>
                  <a:path w="87012" h="67167" extrusionOk="0">
                    <a:moveTo>
                      <a:pt x="56558" y="0"/>
                    </a:moveTo>
                    <a:cubicBezTo>
                      <a:pt x="53690" y="0"/>
                      <a:pt x="50982" y="699"/>
                      <a:pt x="49064" y="2679"/>
                    </a:cubicBezTo>
                    <a:cubicBezTo>
                      <a:pt x="42547" y="9412"/>
                      <a:pt x="45197" y="20923"/>
                      <a:pt x="45197" y="20923"/>
                    </a:cubicBezTo>
                    <a:cubicBezTo>
                      <a:pt x="45197" y="20923"/>
                      <a:pt x="1" y="36804"/>
                      <a:pt x="4304" y="45068"/>
                    </a:cubicBezTo>
                    <a:cubicBezTo>
                      <a:pt x="8604" y="53328"/>
                      <a:pt x="66718" y="67167"/>
                      <a:pt x="66718" y="67167"/>
                    </a:cubicBezTo>
                    <a:lnTo>
                      <a:pt x="72522" y="59681"/>
                    </a:lnTo>
                    <a:lnTo>
                      <a:pt x="40712" y="41508"/>
                    </a:lnTo>
                    <a:cubicBezTo>
                      <a:pt x="40712" y="41508"/>
                      <a:pt x="87012" y="30661"/>
                      <a:pt x="80504" y="14481"/>
                    </a:cubicBezTo>
                    <a:cubicBezTo>
                      <a:pt x="76720" y="5080"/>
                      <a:pt x="73424" y="3889"/>
                      <a:pt x="71996" y="3889"/>
                    </a:cubicBezTo>
                    <a:cubicBezTo>
                      <a:pt x="71511" y="3889"/>
                      <a:pt x="71241" y="4026"/>
                      <a:pt x="71241" y="4026"/>
                    </a:cubicBezTo>
                    <a:cubicBezTo>
                      <a:pt x="71241" y="4026"/>
                      <a:pt x="63440" y="0"/>
                      <a:pt x="5655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5" name="Google Shape;935;p37"/>
              <p:cNvSpPr/>
              <p:nvPr/>
            </p:nvSpPr>
            <p:spPr>
              <a:xfrm>
                <a:off x="1911150" y="2562325"/>
                <a:ext cx="1954625" cy="1696275"/>
              </a:xfrm>
              <a:custGeom>
                <a:avLst/>
                <a:gdLst/>
                <a:ahLst/>
                <a:cxnLst/>
                <a:rect l="l" t="t" r="r" b="b"/>
                <a:pathLst>
                  <a:path w="78185" h="67851" extrusionOk="0">
                    <a:moveTo>
                      <a:pt x="52945" y="657"/>
                    </a:moveTo>
                    <a:cubicBezTo>
                      <a:pt x="59677" y="657"/>
                      <a:pt x="67396" y="4579"/>
                      <a:pt x="67506" y="4636"/>
                    </a:cubicBezTo>
                    <a:lnTo>
                      <a:pt x="67646" y="4706"/>
                    </a:lnTo>
                    <a:lnTo>
                      <a:pt x="67787" y="4640"/>
                    </a:lnTo>
                    <a:cubicBezTo>
                      <a:pt x="67802" y="4633"/>
                      <a:pt x="68016" y="4533"/>
                      <a:pt x="68401" y="4533"/>
                    </a:cubicBezTo>
                    <a:cubicBezTo>
                      <a:pt x="68673" y="4533"/>
                      <a:pt x="69030" y="4582"/>
                      <a:pt x="69464" y="4750"/>
                    </a:cubicBezTo>
                    <a:cubicBezTo>
                      <a:pt x="71113" y="5393"/>
                      <a:pt x="73701" y="7680"/>
                      <a:pt x="76619" y="14928"/>
                    </a:cubicBezTo>
                    <a:cubicBezTo>
                      <a:pt x="77534" y="17207"/>
                      <a:pt x="77402" y="19513"/>
                      <a:pt x="76223" y="21783"/>
                    </a:cubicBezTo>
                    <a:cubicBezTo>
                      <a:pt x="70041" y="33682"/>
                      <a:pt x="37372" y="41458"/>
                      <a:pt x="37047" y="41537"/>
                    </a:cubicBezTo>
                    <a:lnTo>
                      <a:pt x="36268" y="41717"/>
                    </a:lnTo>
                    <a:lnTo>
                      <a:pt x="68461" y="60106"/>
                    </a:lnTo>
                    <a:lnTo>
                      <a:pt x="63000" y="67147"/>
                    </a:lnTo>
                    <a:cubicBezTo>
                      <a:pt x="59281" y="66254"/>
                      <a:pt x="5048" y="53061"/>
                      <a:pt x="986" y="45255"/>
                    </a:cubicBezTo>
                    <a:cubicBezTo>
                      <a:pt x="656" y="44621"/>
                      <a:pt x="647" y="43934"/>
                      <a:pt x="955" y="43156"/>
                    </a:cubicBezTo>
                    <a:cubicBezTo>
                      <a:pt x="4260" y="34791"/>
                      <a:pt x="41328" y="21683"/>
                      <a:pt x="41702" y="21551"/>
                    </a:cubicBezTo>
                    <a:lnTo>
                      <a:pt x="41966" y="21458"/>
                    </a:lnTo>
                    <a:lnTo>
                      <a:pt x="41905" y="21185"/>
                    </a:lnTo>
                    <a:cubicBezTo>
                      <a:pt x="41878" y="21070"/>
                      <a:pt x="39366" y="9766"/>
                      <a:pt x="45694" y="3232"/>
                    </a:cubicBezTo>
                    <a:cubicBezTo>
                      <a:pt x="47537" y="1331"/>
                      <a:pt x="50156" y="657"/>
                      <a:pt x="52945" y="657"/>
                    </a:cubicBezTo>
                    <a:close/>
                    <a:moveTo>
                      <a:pt x="52995" y="1"/>
                    </a:moveTo>
                    <a:cubicBezTo>
                      <a:pt x="50047" y="1"/>
                      <a:pt x="47247" y="728"/>
                      <a:pt x="45245" y="2796"/>
                    </a:cubicBezTo>
                    <a:cubicBezTo>
                      <a:pt x="39246" y="8992"/>
                      <a:pt x="40893" y="19244"/>
                      <a:pt x="41236" y="21049"/>
                    </a:cubicBezTo>
                    <a:cubicBezTo>
                      <a:pt x="37641" y="22325"/>
                      <a:pt x="3675" y="34576"/>
                      <a:pt x="374" y="42923"/>
                    </a:cubicBezTo>
                    <a:cubicBezTo>
                      <a:pt x="1" y="43869"/>
                      <a:pt x="19" y="44753"/>
                      <a:pt x="427" y="45545"/>
                    </a:cubicBezTo>
                    <a:cubicBezTo>
                      <a:pt x="4745" y="53835"/>
                      <a:pt x="60672" y="67239"/>
                      <a:pt x="63048" y="67807"/>
                    </a:cubicBezTo>
                    <a:lnTo>
                      <a:pt x="63246" y="67850"/>
                    </a:lnTo>
                    <a:lnTo>
                      <a:pt x="69397" y="59921"/>
                    </a:lnTo>
                    <a:lnTo>
                      <a:pt x="37953" y="41960"/>
                    </a:lnTo>
                    <a:cubicBezTo>
                      <a:pt x="43084" y="40692"/>
                      <a:pt x="70924" y="33339"/>
                      <a:pt x="76777" y="22074"/>
                    </a:cubicBezTo>
                    <a:cubicBezTo>
                      <a:pt x="78045" y="19632"/>
                      <a:pt x="78185" y="17150"/>
                      <a:pt x="77200" y="14695"/>
                    </a:cubicBezTo>
                    <a:cubicBezTo>
                      <a:pt x="74176" y="7183"/>
                      <a:pt x="71418" y="4812"/>
                      <a:pt x="69640" y="4147"/>
                    </a:cubicBezTo>
                    <a:cubicBezTo>
                      <a:pt x="69154" y="3965"/>
                      <a:pt x="68736" y="3908"/>
                      <a:pt x="68403" y="3908"/>
                    </a:cubicBezTo>
                    <a:cubicBezTo>
                      <a:pt x="68067" y="3908"/>
                      <a:pt x="67817" y="3966"/>
                      <a:pt x="67669" y="4015"/>
                    </a:cubicBezTo>
                    <a:cubicBezTo>
                      <a:pt x="66564" y="3460"/>
                      <a:pt x="59426" y="1"/>
                      <a:pt x="5299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6" name="Google Shape;936;p37"/>
              <p:cNvSpPr/>
              <p:nvPr/>
            </p:nvSpPr>
            <p:spPr>
              <a:xfrm>
                <a:off x="2356025" y="3600500"/>
                <a:ext cx="490900" cy="118425"/>
              </a:xfrm>
              <a:custGeom>
                <a:avLst/>
                <a:gdLst/>
                <a:ahLst/>
                <a:cxnLst/>
                <a:rect l="l" t="t" r="r" b="b"/>
                <a:pathLst>
                  <a:path w="19636" h="4737" extrusionOk="0">
                    <a:moveTo>
                      <a:pt x="19318" y="1"/>
                    </a:moveTo>
                    <a:cubicBezTo>
                      <a:pt x="19213" y="1"/>
                      <a:pt x="8823" y="199"/>
                      <a:pt x="224" y="4137"/>
                    </a:cubicBezTo>
                    <a:cubicBezTo>
                      <a:pt x="66" y="4208"/>
                      <a:pt x="0" y="4393"/>
                      <a:pt x="71" y="4551"/>
                    </a:cubicBezTo>
                    <a:cubicBezTo>
                      <a:pt x="124" y="4665"/>
                      <a:pt x="238" y="4736"/>
                      <a:pt x="356" y="4736"/>
                    </a:cubicBezTo>
                    <a:cubicBezTo>
                      <a:pt x="401" y="4736"/>
                      <a:pt x="445" y="4722"/>
                      <a:pt x="484" y="4704"/>
                    </a:cubicBezTo>
                    <a:cubicBezTo>
                      <a:pt x="8959" y="823"/>
                      <a:pt x="19225" y="630"/>
                      <a:pt x="19327" y="626"/>
                    </a:cubicBezTo>
                    <a:cubicBezTo>
                      <a:pt x="19498" y="626"/>
                      <a:pt x="19635" y="480"/>
                      <a:pt x="19635" y="309"/>
                    </a:cubicBezTo>
                    <a:cubicBezTo>
                      <a:pt x="19630" y="137"/>
                      <a:pt x="19493" y="1"/>
                      <a:pt x="1932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7" name="Google Shape;937;p37"/>
              <p:cNvSpPr/>
              <p:nvPr/>
            </p:nvSpPr>
            <p:spPr>
              <a:xfrm>
                <a:off x="2279250" y="3597150"/>
                <a:ext cx="246325" cy="107350"/>
              </a:xfrm>
              <a:custGeom>
                <a:avLst/>
                <a:gdLst/>
                <a:ahLst/>
                <a:cxnLst/>
                <a:rect l="l" t="t" r="r" b="b"/>
                <a:pathLst>
                  <a:path w="9853" h="4294" extrusionOk="0">
                    <a:moveTo>
                      <a:pt x="9511" y="0"/>
                    </a:moveTo>
                    <a:cubicBezTo>
                      <a:pt x="9490" y="0"/>
                      <a:pt x="9468" y="3"/>
                      <a:pt x="9447" y="7"/>
                    </a:cubicBezTo>
                    <a:cubicBezTo>
                      <a:pt x="3547" y="1195"/>
                      <a:pt x="401" y="2379"/>
                      <a:pt x="84" y="3532"/>
                    </a:cubicBezTo>
                    <a:cubicBezTo>
                      <a:pt x="0" y="3845"/>
                      <a:pt x="123" y="4091"/>
                      <a:pt x="259" y="4210"/>
                    </a:cubicBezTo>
                    <a:cubicBezTo>
                      <a:pt x="321" y="4267"/>
                      <a:pt x="401" y="4293"/>
                      <a:pt x="480" y="4293"/>
                    </a:cubicBezTo>
                    <a:cubicBezTo>
                      <a:pt x="563" y="4293"/>
                      <a:pt x="647" y="4263"/>
                      <a:pt x="708" y="4196"/>
                    </a:cubicBezTo>
                    <a:cubicBezTo>
                      <a:pt x="823" y="4064"/>
                      <a:pt x="819" y="3875"/>
                      <a:pt x="691" y="3761"/>
                    </a:cubicBezTo>
                    <a:cubicBezTo>
                      <a:pt x="687" y="3752"/>
                      <a:pt x="673" y="3730"/>
                      <a:pt x="695" y="3673"/>
                    </a:cubicBezTo>
                    <a:cubicBezTo>
                      <a:pt x="823" y="3351"/>
                      <a:pt x="1826" y="2177"/>
                      <a:pt x="9571" y="619"/>
                    </a:cubicBezTo>
                    <a:cubicBezTo>
                      <a:pt x="9743" y="588"/>
                      <a:pt x="9853" y="421"/>
                      <a:pt x="9817" y="254"/>
                    </a:cubicBezTo>
                    <a:cubicBezTo>
                      <a:pt x="9786" y="103"/>
                      <a:pt x="9658" y="0"/>
                      <a:pt x="951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8" name="Google Shape;938;p37"/>
              <p:cNvSpPr/>
              <p:nvPr/>
            </p:nvSpPr>
            <p:spPr>
              <a:xfrm>
                <a:off x="3539500" y="3192175"/>
                <a:ext cx="235100" cy="170525"/>
              </a:xfrm>
              <a:custGeom>
                <a:avLst/>
                <a:gdLst/>
                <a:ahLst/>
                <a:cxnLst/>
                <a:rect l="l" t="t" r="r" b="b"/>
                <a:pathLst>
                  <a:path w="9404" h="6821" extrusionOk="0">
                    <a:moveTo>
                      <a:pt x="9403" y="0"/>
                    </a:moveTo>
                    <a:lnTo>
                      <a:pt x="9403" y="0"/>
                    </a:lnTo>
                    <a:cubicBezTo>
                      <a:pt x="7084" y="2521"/>
                      <a:pt x="3745" y="4806"/>
                      <a:pt x="0" y="6821"/>
                    </a:cubicBezTo>
                    <a:cubicBezTo>
                      <a:pt x="3107" y="5320"/>
                      <a:pt x="7054" y="2988"/>
                      <a:pt x="9403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39" name="Google Shape;939;p37"/>
              <p:cNvSpPr/>
              <p:nvPr/>
            </p:nvSpPr>
            <p:spPr>
              <a:xfrm>
                <a:off x="3302325" y="2935425"/>
                <a:ext cx="547200" cy="458300"/>
              </a:xfrm>
              <a:custGeom>
                <a:avLst/>
                <a:gdLst/>
                <a:ahLst/>
                <a:cxnLst/>
                <a:rect l="l" t="t" r="r" b="b"/>
                <a:pathLst>
                  <a:path w="21888" h="18332" extrusionOk="0">
                    <a:moveTo>
                      <a:pt x="20968" y="0"/>
                    </a:moveTo>
                    <a:cubicBezTo>
                      <a:pt x="20686" y="106"/>
                      <a:pt x="20215" y="285"/>
                      <a:pt x="19585" y="519"/>
                    </a:cubicBezTo>
                    <a:cubicBezTo>
                      <a:pt x="17763" y="1927"/>
                      <a:pt x="15586" y="3344"/>
                      <a:pt x="13126" y="4475"/>
                    </a:cubicBezTo>
                    <a:cubicBezTo>
                      <a:pt x="10688" y="5592"/>
                      <a:pt x="6583" y="6433"/>
                      <a:pt x="929" y="6974"/>
                    </a:cubicBezTo>
                    <a:cubicBezTo>
                      <a:pt x="616" y="7054"/>
                      <a:pt x="308" y="7133"/>
                      <a:pt x="0" y="7202"/>
                    </a:cubicBezTo>
                    <a:cubicBezTo>
                      <a:pt x="4448" y="7383"/>
                      <a:pt x="10974" y="7921"/>
                      <a:pt x="11238" y="9509"/>
                    </a:cubicBezTo>
                    <a:cubicBezTo>
                      <a:pt x="11569" y="11463"/>
                      <a:pt x="7203" y="16483"/>
                      <a:pt x="5527" y="18331"/>
                    </a:cubicBezTo>
                    <a:cubicBezTo>
                      <a:pt x="12202" y="15216"/>
                      <a:pt x="18252" y="11331"/>
                      <a:pt x="20576" y="6859"/>
                    </a:cubicBezTo>
                    <a:cubicBezTo>
                      <a:pt x="21755" y="4589"/>
                      <a:pt x="21887" y="2283"/>
                      <a:pt x="20972" y="4"/>
                    </a:cubicBezTo>
                    <a:cubicBezTo>
                      <a:pt x="20968" y="4"/>
                      <a:pt x="20968" y="4"/>
                      <a:pt x="20968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0" name="Google Shape;940;p37"/>
              <p:cNvSpPr/>
              <p:nvPr/>
            </p:nvSpPr>
            <p:spPr>
              <a:xfrm>
                <a:off x="3424425" y="2932650"/>
                <a:ext cx="462825" cy="478350"/>
              </a:xfrm>
              <a:custGeom>
                <a:avLst/>
                <a:gdLst/>
                <a:ahLst/>
                <a:cxnLst/>
                <a:rect l="l" t="t" r="r" b="b"/>
                <a:pathLst>
                  <a:path w="18513" h="19134" extrusionOk="0">
                    <a:moveTo>
                      <a:pt x="16378" y="0"/>
                    </a:moveTo>
                    <a:cubicBezTo>
                      <a:pt x="16378" y="0"/>
                      <a:pt x="16273" y="40"/>
                      <a:pt x="16084" y="111"/>
                    </a:cubicBezTo>
                    <a:cubicBezTo>
                      <a:pt x="16084" y="115"/>
                      <a:pt x="16084" y="115"/>
                      <a:pt x="16088" y="115"/>
                    </a:cubicBezTo>
                    <a:cubicBezTo>
                      <a:pt x="17003" y="2394"/>
                      <a:pt x="16871" y="4700"/>
                      <a:pt x="15692" y="6970"/>
                    </a:cubicBezTo>
                    <a:cubicBezTo>
                      <a:pt x="13368" y="11442"/>
                      <a:pt x="7318" y="15327"/>
                      <a:pt x="643" y="18442"/>
                    </a:cubicBezTo>
                    <a:cubicBezTo>
                      <a:pt x="247" y="18878"/>
                      <a:pt x="1" y="19133"/>
                      <a:pt x="1" y="19133"/>
                    </a:cubicBezTo>
                    <a:cubicBezTo>
                      <a:pt x="1" y="19133"/>
                      <a:pt x="2007" y="18460"/>
                      <a:pt x="4603" y="17202"/>
                    </a:cubicBezTo>
                    <a:cubicBezTo>
                      <a:pt x="8348" y="15187"/>
                      <a:pt x="11687" y="12902"/>
                      <a:pt x="14006" y="10381"/>
                    </a:cubicBezTo>
                    <a:cubicBezTo>
                      <a:pt x="14442" y="9822"/>
                      <a:pt x="14825" y="9246"/>
                      <a:pt x="15137" y="8643"/>
                    </a:cubicBezTo>
                    <a:cubicBezTo>
                      <a:pt x="18512" y="2112"/>
                      <a:pt x="16378" y="0"/>
                      <a:pt x="1637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1" name="Google Shape;941;p37"/>
              <p:cNvSpPr/>
              <p:nvPr/>
            </p:nvSpPr>
            <p:spPr>
              <a:xfrm>
                <a:off x="1927300" y="3147700"/>
                <a:ext cx="1607600" cy="1093325"/>
              </a:xfrm>
              <a:custGeom>
                <a:avLst/>
                <a:gdLst/>
                <a:ahLst/>
                <a:cxnLst/>
                <a:rect l="l" t="t" r="r" b="b"/>
                <a:pathLst>
                  <a:path w="64304" h="43733" extrusionOk="0">
                    <a:moveTo>
                      <a:pt x="39727" y="1"/>
                    </a:moveTo>
                    <a:cubicBezTo>
                      <a:pt x="37470" y="269"/>
                      <a:pt x="35310" y="612"/>
                      <a:pt x="33734" y="882"/>
                    </a:cubicBezTo>
                    <a:cubicBezTo>
                      <a:pt x="22663" y="5198"/>
                      <a:pt x="2694" y="13704"/>
                      <a:pt x="309" y="19741"/>
                    </a:cubicBezTo>
                    <a:cubicBezTo>
                      <a:pt x="1" y="20519"/>
                      <a:pt x="10" y="21206"/>
                      <a:pt x="340" y="21840"/>
                    </a:cubicBezTo>
                    <a:cubicBezTo>
                      <a:pt x="4402" y="29646"/>
                      <a:pt x="58635" y="42839"/>
                      <a:pt x="62354" y="43732"/>
                    </a:cubicBezTo>
                    <a:lnTo>
                      <a:pt x="64303" y="41214"/>
                    </a:lnTo>
                    <a:cubicBezTo>
                      <a:pt x="51881" y="36718"/>
                      <a:pt x="29365" y="28651"/>
                      <a:pt x="26065" y="28137"/>
                    </a:cubicBezTo>
                    <a:cubicBezTo>
                      <a:pt x="21471" y="27416"/>
                      <a:pt x="31059" y="25312"/>
                      <a:pt x="35886" y="21519"/>
                    </a:cubicBezTo>
                    <a:cubicBezTo>
                      <a:pt x="36929" y="20700"/>
                      <a:pt x="37154" y="20387"/>
                      <a:pt x="36805" y="20387"/>
                    </a:cubicBezTo>
                    <a:cubicBezTo>
                      <a:pt x="36246" y="20387"/>
                      <a:pt x="34218" y="21189"/>
                      <a:pt x="31705" y="21985"/>
                    </a:cubicBezTo>
                    <a:cubicBezTo>
                      <a:pt x="29193" y="22786"/>
                      <a:pt x="26197" y="23582"/>
                      <a:pt x="23706" y="23582"/>
                    </a:cubicBezTo>
                    <a:cubicBezTo>
                      <a:pt x="23019" y="23582"/>
                      <a:pt x="22377" y="23525"/>
                      <a:pt x="21788" y="23389"/>
                    </a:cubicBezTo>
                    <a:cubicBezTo>
                      <a:pt x="16106" y="22065"/>
                      <a:pt x="26307" y="20995"/>
                      <a:pt x="30104" y="19337"/>
                    </a:cubicBezTo>
                    <a:lnTo>
                      <a:pt x="30104" y="19337"/>
                    </a:lnTo>
                    <a:cubicBezTo>
                      <a:pt x="26478" y="19873"/>
                      <a:pt x="21835" y="20894"/>
                      <a:pt x="17633" y="22816"/>
                    </a:cubicBezTo>
                    <a:cubicBezTo>
                      <a:pt x="17594" y="22834"/>
                      <a:pt x="17550" y="22848"/>
                      <a:pt x="17505" y="22848"/>
                    </a:cubicBezTo>
                    <a:cubicBezTo>
                      <a:pt x="17387" y="22848"/>
                      <a:pt x="17273" y="22777"/>
                      <a:pt x="17220" y="22663"/>
                    </a:cubicBezTo>
                    <a:cubicBezTo>
                      <a:pt x="17149" y="22505"/>
                      <a:pt x="17215" y="22320"/>
                      <a:pt x="17373" y="22249"/>
                    </a:cubicBezTo>
                    <a:cubicBezTo>
                      <a:pt x="22052" y="20107"/>
                      <a:pt x="27266" y="19073"/>
                      <a:pt x="31059" y="18571"/>
                    </a:cubicBezTo>
                    <a:cubicBezTo>
                      <a:pt x="30988" y="18549"/>
                      <a:pt x="30883" y="18539"/>
                      <a:pt x="30738" y="18539"/>
                    </a:cubicBezTo>
                    <a:cubicBezTo>
                      <a:pt x="29650" y="18539"/>
                      <a:pt x="26540" y="19130"/>
                      <a:pt x="22879" y="19719"/>
                    </a:cubicBezTo>
                    <a:cubicBezTo>
                      <a:pt x="20762" y="20062"/>
                      <a:pt x="18461" y="20401"/>
                      <a:pt x="16260" y="20630"/>
                    </a:cubicBezTo>
                    <a:cubicBezTo>
                      <a:pt x="15103" y="21136"/>
                      <a:pt x="14835" y="21492"/>
                      <a:pt x="14773" y="21651"/>
                    </a:cubicBezTo>
                    <a:cubicBezTo>
                      <a:pt x="14751" y="21708"/>
                      <a:pt x="14765" y="21730"/>
                      <a:pt x="14769" y="21739"/>
                    </a:cubicBezTo>
                    <a:cubicBezTo>
                      <a:pt x="14897" y="21853"/>
                      <a:pt x="14901" y="22042"/>
                      <a:pt x="14786" y="22174"/>
                    </a:cubicBezTo>
                    <a:cubicBezTo>
                      <a:pt x="14725" y="22241"/>
                      <a:pt x="14641" y="22271"/>
                      <a:pt x="14558" y="22271"/>
                    </a:cubicBezTo>
                    <a:cubicBezTo>
                      <a:pt x="14479" y="22271"/>
                      <a:pt x="14399" y="22245"/>
                      <a:pt x="14337" y="22188"/>
                    </a:cubicBezTo>
                    <a:cubicBezTo>
                      <a:pt x="14201" y="22069"/>
                      <a:pt x="14078" y="21823"/>
                      <a:pt x="14162" y="21510"/>
                    </a:cubicBezTo>
                    <a:cubicBezTo>
                      <a:pt x="14232" y="21264"/>
                      <a:pt x="14426" y="21017"/>
                      <a:pt x="14751" y="20767"/>
                    </a:cubicBezTo>
                    <a:lnTo>
                      <a:pt x="14751" y="20767"/>
                    </a:lnTo>
                    <a:cubicBezTo>
                      <a:pt x="13682" y="20850"/>
                      <a:pt x="12657" y="20899"/>
                      <a:pt x="11706" y="20899"/>
                    </a:cubicBezTo>
                    <a:cubicBezTo>
                      <a:pt x="8437" y="20899"/>
                      <a:pt x="6073" y="20318"/>
                      <a:pt x="6073" y="18571"/>
                    </a:cubicBezTo>
                    <a:cubicBezTo>
                      <a:pt x="6065" y="12621"/>
                      <a:pt x="39587" y="54"/>
                      <a:pt x="39727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2" name="Google Shape;942;p37"/>
              <p:cNvSpPr/>
              <p:nvPr/>
            </p:nvSpPr>
            <p:spPr>
              <a:xfrm>
                <a:off x="1851950" y="3169725"/>
                <a:ext cx="1690750" cy="1080075"/>
              </a:xfrm>
              <a:custGeom>
                <a:avLst/>
                <a:gdLst/>
                <a:ahLst/>
                <a:cxnLst/>
                <a:rect l="l" t="t" r="r" b="b"/>
                <a:pathLst>
                  <a:path w="67630" h="43203" extrusionOk="0">
                    <a:moveTo>
                      <a:pt x="36748" y="1"/>
                    </a:moveTo>
                    <a:lnTo>
                      <a:pt x="36748" y="1"/>
                    </a:lnTo>
                    <a:cubicBezTo>
                      <a:pt x="36114" y="106"/>
                      <a:pt x="35574" y="202"/>
                      <a:pt x="35160" y="277"/>
                    </a:cubicBezTo>
                    <a:cubicBezTo>
                      <a:pt x="22245" y="5387"/>
                      <a:pt x="1" y="15194"/>
                      <a:pt x="3077" y="21104"/>
                    </a:cubicBezTo>
                    <a:cubicBezTo>
                      <a:pt x="7377" y="29364"/>
                      <a:pt x="65491" y="43203"/>
                      <a:pt x="65491" y="43203"/>
                    </a:cubicBezTo>
                    <a:lnTo>
                      <a:pt x="67630" y="40448"/>
                    </a:lnTo>
                    <a:cubicBezTo>
                      <a:pt x="67524" y="40408"/>
                      <a:pt x="67423" y="40373"/>
                      <a:pt x="67317" y="40333"/>
                    </a:cubicBezTo>
                    <a:lnTo>
                      <a:pt x="65368" y="42851"/>
                    </a:lnTo>
                    <a:cubicBezTo>
                      <a:pt x="61649" y="41958"/>
                      <a:pt x="7416" y="28765"/>
                      <a:pt x="3354" y="20959"/>
                    </a:cubicBezTo>
                    <a:cubicBezTo>
                      <a:pt x="3024" y="20325"/>
                      <a:pt x="3015" y="19638"/>
                      <a:pt x="3323" y="18860"/>
                    </a:cubicBezTo>
                    <a:cubicBezTo>
                      <a:pt x="5708" y="12823"/>
                      <a:pt x="25677" y="4317"/>
                      <a:pt x="36748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3" name="Google Shape;943;p37"/>
              <p:cNvSpPr/>
              <p:nvPr/>
            </p:nvSpPr>
            <p:spPr>
              <a:xfrm>
                <a:off x="2356025" y="3611950"/>
                <a:ext cx="351275" cy="106975"/>
              </a:xfrm>
              <a:custGeom>
                <a:avLst/>
                <a:gdLst/>
                <a:ahLst/>
                <a:cxnLst/>
                <a:rect l="l" t="t" r="r" b="b"/>
                <a:pathLst>
                  <a:path w="14051" h="4279" extrusionOk="0">
                    <a:moveTo>
                      <a:pt x="13910" y="1"/>
                    </a:moveTo>
                    <a:lnTo>
                      <a:pt x="13910" y="1"/>
                    </a:lnTo>
                    <a:cubicBezTo>
                      <a:pt x="10117" y="503"/>
                      <a:pt x="4903" y="1537"/>
                      <a:pt x="224" y="3679"/>
                    </a:cubicBezTo>
                    <a:cubicBezTo>
                      <a:pt x="66" y="3750"/>
                      <a:pt x="0" y="3935"/>
                      <a:pt x="71" y="4093"/>
                    </a:cubicBezTo>
                    <a:cubicBezTo>
                      <a:pt x="124" y="4207"/>
                      <a:pt x="238" y="4278"/>
                      <a:pt x="356" y="4278"/>
                    </a:cubicBezTo>
                    <a:cubicBezTo>
                      <a:pt x="401" y="4278"/>
                      <a:pt x="445" y="4264"/>
                      <a:pt x="484" y="4246"/>
                    </a:cubicBezTo>
                    <a:cubicBezTo>
                      <a:pt x="4686" y="2324"/>
                      <a:pt x="9329" y="1303"/>
                      <a:pt x="12955" y="767"/>
                    </a:cubicBezTo>
                    <a:cubicBezTo>
                      <a:pt x="13303" y="617"/>
                      <a:pt x="13597" y="458"/>
                      <a:pt x="13821" y="296"/>
                    </a:cubicBezTo>
                    <a:cubicBezTo>
                      <a:pt x="14033" y="141"/>
                      <a:pt x="14050" y="49"/>
                      <a:pt x="13910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4" name="Google Shape;944;p37"/>
              <p:cNvSpPr/>
              <p:nvPr/>
            </p:nvSpPr>
            <p:spPr>
              <a:xfrm>
                <a:off x="2279250" y="3663450"/>
                <a:ext cx="54575" cy="41050"/>
              </a:xfrm>
              <a:custGeom>
                <a:avLst/>
                <a:gdLst/>
                <a:ahLst/>
                <a:cxnLst/>
                <a:rect l="l" t="t" r="r" b="b"/>
                <a:pathLst>
                  <a:path w="2183" h="1642" extrusionOk="0">
                    <a:moveTo>
                      <a:pt x="2182" y="0"/>
                    </a:moveTo>
                    <a:lnTo>
                      <a:pt x="2182" y="0"/>
                    </a:lnTo>
                    <a:cubicBezTo>
                      <a:pt x="1672" y="53"/>
                      <a:pt x="1171" y="96"/>
                      <a:pt x="673" y="137"/>
                    </a:cubicBezTo>
                    <a:cubicBezTo>
                      <a:pt x="348" y="387"/>
                      <a:pt x="154" y="634"/>
                      <a:pt x="84" y="880"/>
                    </a:cubicBezTo>
                    <a:cubicBezTo>
                      <a:pt x="0" y="1193"/>
                      <a:pt x="123" y="1439"/>
                      <a:pt x="259" y="1558"/>
                    </a:cubicBezTo>
                    <a:cubicBezTo>
                      <a:pt x="321" y="1615"/>
                      <a:pt x="401" y="1641"/>
                      <a:pt x="480" y="1641"/>
                    </a:cubicBezTo>
                    <a:cubicBezTo>
                      <a:pt x="563" y="1641"/>
                      <a:pt x="647" y="1611"/>
                      <a:pt x="708" y="1544"/>
                    </a:cubicBezTo>
                    <a:cubicBezTo>
                      <a:pt x="823" y="1412"/>
                      <a:pt x="819" y="1223"/>
                      <a:pt x="691" y="1109"/>
                    </a:cubicBezTo>
                    <a:cubicBezTo>
                      <a:pt x="687" y="1100"/>
                      <a:pt x="673" y="1078"/>
                      <a:pt x="695" y="1021"/>
                    </a:cubicBezTo>
                    <a:cubicBezTo>
                      <a:pt x="757" y="862"/>
                      <a:pt x="1025" y="506"/>
                      <a:pt x="2182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5" name="Google Shape;945;p37"/>
              <p:cNvSpPr/>
              <p:nvPr/>
            </p:nvSpPr>
            <p:spPr>
              <a:xfrm>
                <a:off x="4094575" y="2210900"/>
                <a:ext cx="207600" cy="128175"/>
              </a:xfrm>
              <a:custGeom>
                <a:avLst/>
                <a:gdLst/>
                <a:ahLst/>
                <a:cxnLst/>
                <a:rect l="l" t="t" r="r" b="b"/>
                <a:pathLst>
                  <a:path w="8304" h="5127" extrusionOk="0">
                    <a:moveTo>
                      <a:pt x="6526" y="0"/>
                    </a:moveTo>
                    <a:lnTo>
                      <a:pt x="1" y="1342"/>
                    </a:lnTo>
                    <a:lnTo>
                      <a:pt x="2984" y="5126"/>
                    </a:lnTo>
                    <a:lnTo>
                      <a:pt x="8304" y="3630"/>
                    </a:lnTo>
                    <a:lnTo>
                      <a:pt x="65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6" name="Google Shape;946;p37"/>
              <p:cNvSpPr/>
              <p:nvPr/>
            </p:nvSpPr>
            <p:spPr>
              <a:xfrm>
                <a:off x="4080525" y="2201975"/>
                <a:ext cx="232875" cy="146025"/>
              </a:xfrm>
              <a:custGeom>
                <a:avLst/>
                <a:gdLst/>
                <a:ahLst/>
                <a:cxnLst/>
                <a:rect l="l" t="t" r="r" b="b"/>
                <a:pathLst>
                  <a:path w="9315" h="5841" extrusionOk="0">
                    <a:moveTo>
                      <a:pt x="6912" y="713"/>
                    </a:moveTo>
                    <a:lnTo>
                      <a:pt x="8422" y="3785"/>
                    </a:lnTo>
                    <a:lnTo>
                      <a:pt x="3660" y="5127"/>
                    </a:lnTo>
                    <a:lnTo>
                      <a:pt x="1122" y="1901"/>
                    </a:lnTo>
                    <a:lnTo>
                      <a:pt x="6912" y="713"/>
                    </a:lnTo>
                    <a:close/>
                    <a:moveTo>
                      <a:pt x="7261" y="0"/>
                    </a:moveTo>
                    <a:lnTo>
                      <a:pt x="0" y="1497"/>
                    </a:lnTo>
                    <a:lnTo>
                      <a:pt x="3432" y="5840"/>
                    </a:lnTo>
                    <a:lnTo>
                      <a:pt x="9315" y="4185"/>
                    </a:lnTo>
                    <a:lnTo>
                      <a:pt x="7261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7" name="Google Shape;947;p37"/>
              <p:cNvSpPr/>
              <p:nvPr/>
            </p:nvSpPr>
            <p:spPr>
              <a:xfrm>
                <a:off x="2772400" y="1276775"/>
                <a:ext cx="1485350" cy="1000250"/>
              </a:xfrm>
              <a:custGeom>
                <a:avLst/>
                <a:gdLst/>
                <a:ahLst/>
                <a:cxnLst/>
                <a:rect l="l" t="t" r="r" b="b"/>
                <a:pathLst>
                  <a:path w="59414" h="40010" extrusionOk="0">
                    <a:moveTo>
                      <a:pt x="27868" y="0"/>
                    </a:moveTo>
                    <a:cubicBezTo>
                      <a:pt x="24832" y="0"/>
                      <a:pt x="21846" y="157"/>
                      <a:pt x="19613" y="323"/>
                    </a:cubicBezTo>
                    <a:cubicBezTo>
                      <a:pt x="16108" y="587"/>
                      <a:pt x="11044" y="647"/>
                      <a:pt x="7164" y="647"/>
                    </a:cubicBezTo>
                    <a:cubicBezTo>
                      <a:pt x="3928" y="647"/>
                      <a:pt x="1514" y="605"/>
                      <a:pt x="1514" y="605"/>
                    </a:cubicBezTo>
                    <a:lnTo>
                      <a:pt x="1514" y="605"/>
                    </a:lnTo>
                    <a:cubicBezTo>
                      <a:pt x="1" y="12371"/>
                      <a:pt x="7631" y="20401"/>
                      <a:pt x="7631" y="20401"/>
                    </a:cubicBezTo>
                    <a:lnTo>
                      <a:pt x="32766" y="17344"/>
                    </a:lnTo>
                    <a:lnTo>
                      <a:pt x="53310" y="40010"/>
                    </a:lnTo>
                    <a:lnTo>
                      <a:pt x="59413" y="37365"/>
                    </a:lnTo>
                    <a:cubicBezTo>
                      <a:pt x="59413" y="37365"/>
                      <a:pt x="42996" y="5819"/>
                      <a:pt x="40861" y="2633"/>
                    </a:cubicBezTo>
                    <a:cubicBezTo>
                      <a:pt x="39465" y="553"/>
                      <a:pt x="33577" y="0"/>
                      <a:pt x="278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8" name="Google Shape;948;p37"/>
              <p:cNvSpPr/>
              <p:nvPr/>
            </p:nvSpPr>
            <p:spPr>
              <a:xfrm>
                <a:off x="2764600" y="1268675"/>
                <a:ext cx="1503925" cy="1017800"/>
              </a:xfrm>
              <a:custGeom>
                <a:avLst/>
                <a:gdLst/>
                <a:ahLst/>
                <a:cxnLst/>
                <a:rect l="l" t="t" r="r" b="b"/>
                <a:pathLst>
                  <a:path w="60157" h="40712" extrusionOk="0">
                    <a:moveTo>
                      <a:pt x="28134" y="635"/>
                    </a:moveTo>
                    <a:cubicBezTo>
                      <a:pt x="34318" y="635"/>
                      <a:pt x="39681" y="1293"/>
                      <a:pt x="40915" y="3129"/>
                    </a:cubicBezTo>
                    <a:cubicBezTo>
                      <a:pt x="42903" y="6099"/>
                      <a:pt x="57609" y="34310"/>
                      <a:pt x="59290" y="37535"/>
                    </a:cubicBezTo>
                    <a:lnTo>
                      <a:pt x="53702" y="39960"/>
                    </a:lnTo>
                    <a:lnTo>
                      <a:pt x="33200" y="17337"/>
                    </a:lnTo>
                    <a:lnTo>
                      <a:pt x="8065" y="20396"/>
                    </a:lnTo>
                    <a:cubicBezTo>
                      <a:pt x="7173" y="19388"/>
                      <a:pt x="867" y="11837"/>
                      <a:pt x="2104" y="1246"/>
                    </a:cubicBezTo>
                    <a:lnTo>
                      <a:pt x="2104" y="1246"/>
                    </a:lnTo>
                    <a:cubicBezTo>
                      <a:pt x="2832" y="1258"/>
                      <a:pt x="4891" y="1285"/>
                      <a:pt x="7473" y="1285"/>
                    </a:cubicBezTo>
                    <a:cubicBezTo>
                      <a:pt x="11367" y="1285"/>
                      <a:pt x="16451" y="1224"/>
                      <a:pt x="19946" y="960"/>
                    </a:cubicBezTo>
                    <a:cubicBezTo>
                      <a:pt x="22652" y="757"/>
                      <a:pt x="25469" y="635"/>
                      <a:pt x="28134" y="635"/>
                    </a:cubicBezTo>
                    <a:close/>
                    <a:moveTo>
                      <a:pt x="28262" y="1"/>
                    </a:moveTo>
                    <a:cubicBezTo>
                      <a:pt x="25053" y="1"/>
                      <a:pt x="21966" y="180"/>
                      <a:pt x="19903" y="335"/>
                    </a:cubicBezTo>
                    <a:cubicBezTo>
                      <a:pt x="16410" y="599"/>
                      <a:pt x="11324" y="659"/>
                      <a:pt x="7437" y="659"/>
                    </a:cubicBezTo>
                    <a:cubicBezTo>
                      <a:pt x="4261" y="659"/>
                      <a:pt x="1886" y="619"/>
                      <a:pt x="1835" y="617"/>
                    </a:cubicBezTo>
                    <a:lnTo>
                      <a:pt x="1554" y="612"/>
                    </a:lnTo>
                    <a:lnTo>
                      <a:pt x="1518" y="889"/>
                    </a:lnTo>
                    <a:cubicBezTo>
                      <a:pt x="0" y="12669"/>
                      <a:pt x="7635" y="20863"/>
                      <a:pt x="7714" y="20942"/>
                    </a:cubicBezTo>
                    <a:lnTo>
                      <a:pt x="7824" y="21056"/>
                    </a:lnTo>
                    <a:lnTo>
                      <a:pt x="32954" y="17998"/>
                    </a:lnTo>
                    <a:lnTo>
                      <a:pt x="53539" y="40712"/>
                    </a:lnTo>
                    <a:lnTo>
                      <a:pt x="60156" y="37843"/>
                    </a:lnTo>
                    <a:lnTo>
                      <a:pt x="60003" y="37543"/>
                    </a:lnTo>
                    <a:cubicBezTo>
                      <a:pt x="59329" y="36255"/>
                      <a:pt x="43550" y="5946"/>
                      <a:pt x="41433" y="2782"/>
                    </a:cubicBezTo>
                    <a:cubicBezTo>
                      <a:pt x="39941" y="556"/>
                      <a:pt x="33912" y="1"/>
                      <a:pt x="2826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49" name="Google Shape;949;p37"/>
              <p:cNvSpPr/>
              <p:nvPr/>
            </p:nvSpPr>
            <p:spPr>
              <a:xfrm>
                <a:off x="3040500" y="1482100"/>
                <a:ext cx="1054100" cy="762375"/>
              </a:xfrm>
              <a:custGeom>
                <a:avLst/>
                <a:gdLst/>
                <a:ahLst/>
                <a:cxnLst/>
                <a:rect l="l" t="t" r="r" b="b"/>
                <a:pathLst>
                  <a:path w="42164" h="30495" extrusionOk="0">
                    <a:moveTo>
                      <a:pt x="26116" y="0"/>
                    </a:moveTo>
                    <a:cubicBezTo>
                      <a:pt x="25078" y="0"/>
                      <a:pt x="21773" y="3027"/>
                      <a:pt x="19863" y="3349"/>
                    </a:cubicBezTo>
                    <a:cubicBezTo>
                      <a:pt x="19704" y="3375"/>
                      <a:pt x="19481" y="3388"/>
                      <a:pt x="19190" y="3388"/>
                    </a:cubicBezTo>
                    <a:cubicBezTo>
                      <a:pt x="15701" y="3388"/>
                      <a:pt x="3477" y="1548"/>
                      <a:pt x="0" y="1016"/>
                    </a:cubicBezTo>
                    <a:lnTo>
                      <a:pt x="0" y="1016"/>
                    </a:lnTo>
                    <a:cubicBezTo>
                      <a:pt x="2658" y="3859"/>
                      <a:pt x="5610" y="7133"/>
                      <a:pt x="8467" y="10468"/>
                    </a:cubicBezTo>
                    <a:lnTo>
                      <a:pt x="22164" y="8800"/>
                    </a:lnTo>
                    <a:lnTo>
                      <a:pt x="33258" y="21043"/>
                    </a:lnTo>
                    <a:lnTo>
                      <a:pt x="42164" y="30494"/>
                    </a:lnTo>
                    <a:cubicBezTo>
                      <a:pt x="42164" y="30494"/>
                      <a:pt x="25825" y="3340"/>
                      <a:pt x="26388" y="762"/>
                    </a:cubicBezTo>
                    <a:cubicBezTo>
                      <a:pt x="26508" y="216"/>
                      <a:pt x="26394" y="0"/>
                      <a:pt x="26116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0" name="Google Shape;950;p37"/>
              <p:cNvSpPr/>
              <p:nvPr/>
            </p:nvSpPr>
            <p:spPr>
              <a:xfrm>
                <a:off x="3264350" y="1728175"/>
                <a:ext cx="245575" cy="49950"/>
              </a:xfrm>
              <a:custGeom>
                <a:avLst/>
                <a:gdLst/>
                <a:ahLst/>
                <a:cxnLst/>
                <a:rect l="l" t="t" r="r" b="b"/>
                <a:pathLst>
                  <a:path w="9823" h="1998" extrusionOk="0">
                    <a:moveTo>
                      <a:pt x="9822" y="1"/>
                    </a:moveTo>
                    <a:lnTo>
                      <a:pt x="1" y="1197"/>
                    </a:lnTo>
                    <a:cubicBezTo>
                      <a:pt x="226" y="1461"/>
                      <a:pt x="454" y="1730"/>
                      <a:pt x="679" y="1998"/>
                    </a:cubicBezTo>
                    <a:lnTo>
                      <a:pt x="9822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1" name="Google Shape;951;p37"/>
              <p:cNvSpPr/>
              <p:nvPr/>
            </p:nvSpPr>
            <p:spPr>
              <a:xfrm>
                <a:off x="3252150" y="1702100"/>
                <a:ext cx="619825" cy="306075"/>
              </a:xfrm>
              <a:custGeom>
                <a:avLst/>
                <a:gdLst/>
                <a:ahLst/>
                <a:cxnLst/>
                <a:rect l="l" t="t" r="r" b="b"/>
                <a:pathLst>
                  <a:path w="24793" h="12243" extrusionOk="0">
                    <a:moveTo>
                      <a:pt x="13698" y="0"/>
                    </a:moveTo>
                    <a:lnTo>
                      <a:pt x="1" y="1668"/>
                    </a:lnTo>
                    <a:cubicBezTo>
                      <a:pt x="163" y="1857"/>
                      <a:pt x="326" y="2047"/>
                      <a:pt x="489" y="2240"/>
                    </a:cubicBezTo>
                    <a:lnTo>
                      <a:pt x="10310" y="1044"/>
                    </a:lnTo>
                    <a:lnTo>
                      <a:pt x="13576" y="331"/>
                    </a:lnTo>
                    <a:lnTo>
                      <a:pt x="24792" y="12243"/>
                    </a:lnTo>
                    <a:lnTo>
                      <a:pt x="13698" y="0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2" name="Google Shape;952;p37"/>
              <p:cNvSpPr/>
              <p:nvPr/>
            </p:nvSpPr>
            <p:spPr>
              <a:xfrm>
                <a:off x="2026975" y="1427575"/>
                <a:ext cx="404875" cy="512825"/>
              </a:xfrm>
              <a:custGeom>
                <a:avLst/>
                <a:gdLst/>
                <a:ahLst/>
                <a:cxnLst/>
                <a:rect l="l" t="t" r="r" b="b"/>
                <a:pathLst>
                  <a:path w="16195" h="20513" extrusionOk="0">
                    <a:moveTo>
                      <a:pt x="14727" y="0"/>
                    </a:moveTo>
                    <a:cubicBezTo>
                      <a:pt x="10771" y="0"/>
                      <a:pt x="8098" y="2916"/>
                      <a:pt x="8098" y="2916"/>
                    </a:cubicBezTo>
                    <a:cubicBezTo>
                      <a:pt x="8098" y="2916"/>
                      <a:pt x="1" y="12336"/>
                      <a:pt x="1391" y="16174"/>
                    </a:cubicBezTo>
                    <a:lnTo>
                      <a:pt x="1822" y="20513"/>
                    </a:lnTo>
                    <a:cubicBezTo>
                      <a:pt x="1822" y="20513"/>
                      <a:pt x="6641" y="11888"/>
                      <a:pt x="8670" y="10528"/>
                    </a:cubicBezTo>
                    <a:lnTo>
                      <a:pt x="16194" y="135"/>
                    </a:lnTo>
                    <a:cubicBezTo>
                      <a:pt x="15689" y="42"/>
                      <a:pt x="15199" y="0"/>
                      <a:pt x="1472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3" name="Google Shape;953;p37"/>
              <p:cNvSpPr/>
              <p:nvPr/>
            </p:nvSpPr>
            <p:spPr>
              <a:xfrm>
                <a:off x="2019725" y="1419700"/>
                <a:ext cx="420600" cy="546350"/>
              </a:xfrm>
              <a:custGeom>
                <a:avLst/>
                <a:gdLst/>
                <a:ahLst/>
                <a:cxnLst/>
                <a:rect l="l" t="t" r="r" b="b"/>
                <a:pathLst>
                  <a:path w="16824" h="21854" extrusionOk="0">
                    <a:moveTo>
                      <a:pt x="14998" y="0"/>
                    </a:moveTo>
                    <a:cubicBezTo>
                      <a:pt x="10977" y="0"/>
                      <a:pt x="8283" y="2884"/>
                      <a:pt x="8150" y="3028"/>
                    </a:cubicBezTo>
                    <a:cubicBezTo>
                      <a:pt x="7815" y="3416"/>
                      <a:pt x="0" y="12572"/>
                      <a:pt x="1373" y="16559"/>
                    </a:cubicBezTo>
                    <a:lnTo>
                      <a:pt x="1901" y="21853"/>
                    </a:lnTo>
                    <a:lnTo>
                      <a:pt x="2390" y="20982"/>
                    </a:lnTo>
                    <a:cubicBezTo>
                      <a:pt x="2434" y="20894"/>
                      <a:pt x="7187" y="12405"/>
                      <a:pt x="9131" y="11103"/>
                    </a:cubicBezTo>
                    <a:cubicBezTo>
                      <a:pt x="9277" y="11006"/>
                      <a:pt x="9316" y="10813"/>
                      <a:pt x="9220" y="10667"/>
                    </a:cubicBezTo>
                    <a:cubicBezTo>
                      <a:pt x="9159" y="10576"/>
                      <a:pt x="9058" y="10528"/>
                      <a:pt x="8956" y="10528"/>
                    </a:cubicBezTo>
                    <a:cubicBezTo>
                      <a:pt x="8896" y="10528"/>
                      <a:pt x="8836" y="10545"/>
                      <a:pt x="8784" y="10579"/>
                    </a:cubicBezTo>
                    <a:cubicBezTo>
                      <a:pt x="7081" y="11723"/>
                      <a:pt x="3613" y="17580"/>
                      <a:pt x="2329" y="19816"/>
                    </a:cubicBezTo>
                    <a:lnTo>
                      <a:pt x="1994" y="16459"/>
                    </a:lnTo>
                    <a:lnTo>
                      <a:pt x="1976" y="16384"/>
                    </a:lnTo>
                    <a:cubicBezTo>
                      <a:pt x="666" y="12762"/>
                      <a:pt x="8546" y="3526"/>
                      <a:pt x="8617" y="3442"/>
                    </a:cubicBezTo>
                    <a:cubicBezTo>
                      <a:pt x="8648" y="3410"/>
                      <a:pt x="11252" y="631"/>
                      <a:pt x="15032" y="631"/>
                    </a:cubicBezTo>
                    <a:cubicBezTo>
                      <a:pt x="15481" y="631"/>
                      <a:pt x="15947" y="670"/>
                      <a:pt x="16427" y="758"/>
                    </a:cubicBezTo>
                    <a:cubicBezTo>
                      <a:pt x="16446" y="761"/>
                      <a:pt x="16464" y="763"/>
                      <a:pt x="16482" y="763"/>
                    </a:cubicBezTo>
                    <a:cubicBezTo>
                      <a:pt x="16629" y="763"/>
                      <a:pt x="16765" y="656"/>
                      <a:pt x="16792" y="502"/>
                    </a:cubicBezTo>
                    <a:cubicBezTo>
                      <a:pt x="16823" y="335"/>
                      <a:pt x="16713" y="173"/>
                      <a:pt x="16542" y="142"/>
                    </a:cubicBezTo>
                    <a:cubicBezTo>
                      <a:pt x="16008" y="44"/>
                      <a:pt x="15493" y="0"/>
                      <a:pt x="1499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4" name="Google Shape;954;p37"/>
              <p:cNvSpPr/>
              <p:nvPr/>
            </p:nvSpPr>
            <p:spPr>
              <a:xfrm>
                <a:off x="2546000" y="912275"/>
                <a:ext cx="105865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2346" h="23876" extrusionOk="0">
                    <a:moveTo>
                      <a:pt x="34891" y="0"/>
                    </a:moveTo>
                    <a:cubicBezTo>
                      <a:pt x="34500" y="0"/>
                      <a:pt x="34177" y="50"/>
                      <a:pt x="33954" y="167"/>
                    </a:cubicBezTo>
                    <a:cubicBezTo>
                      <a:pt x="32674" y="832"/>
                      <a:pt x="26799" y="3457"/>
                      <a:pt x="21172" y="3457"/>
                    </a:cubicBezTo>
                    <a:cubicBezTo>
                      <a:pt x="19737" y="3457"/>
                      <a:pt x="18317" y="3286"/>
                      <a:pt x="16994" y="2868"/>
                    </a:cubicBezTo>
                    <a:cubicBezTo>
                      <a:pt x="14784" y="2172"/>
                      <a:pt x="12829" y="1813"/>
                      <a:pt x="11138" y="1813"/>
                    </a:cubicBezTo>
                    <a:cubicBezTo>
                      <a:pt x="7851" y="1813"/>
                      <a:pt x="5566" y="3170"/>
                      <a:pt x="4366" y="6041"/>
                    </a:cubicBezTo>
                    <a:cubicBezTo>
                      <a:pt x="2544" y="10389"/>
                      <a:pt x="1" y="19875"/>
                      <a:pt x="1" y="19875"/>
                    </a:cubicBezTo>
                    <a:lnTo>
                      <a:pt x="2764" y="23876"/>
                    </a:lnTo>
                    <a:cubicBezTo>
                      <a:pt x="2764" y="23876"/>
                      <a:pt x="6592" y="10322"/>
                      <a:pt x="10337" y="8374"/>
                    </a:cubicBezTo>
                    <a:cubicBezTo>
                      <a:pt x="11186" y="7932"/>
                      <a:pt x="12137" y="7752"/>
                      <a:pt x="13177" y="7752"/>
                    </a:cubicBezTo>
                    <a:cubicBezTo>
                      <a:pt x="16730" y="7752"/>
                      <a:pt x="21336" y="9851"/>
                      <a:pt x="26570" y="10811"/>
                    </a:cubicBezTo>
                    <a:cubicBezTo>
                      <a:pt x="27573" y="10994"/>
                      <a:pt x="28491" y="11072"/>
                      <a:pt x="29327" y="11072"/>
                    </a:cubicBezTo>
                    <a:cubicBezTo>
                      <a:pt x="34133" y="11072"/>
                      <a:pt x="36247" y="8496"/>
                      <a:pt x="36247" y="8496"/>
                    </a:cubicBezTo>
                    <a:lnTo>
                      <a:pt x="42345" y="1918"/>
                    </a:lnTo>
                    <a:cubicBezTo>
                      <a:pt x="42345" y="1918"/>
                      <a:pt x="37313" y="0"/>
                      <a:pt x="3489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5" name="Google Shape;955;p37"/>
              <p:cNvSpPr/>
              <p:nvPr/>
            </p:nvSpPr>
            <p:spPr>
              <a:xfrm>
                <a:off x="2251400" y="1288150"/>
                <a:ext cx="1689075" cy="1885225"/>
              </a:xfrm>
              <a:custGeom>
                <a:avLst/>
                <a:gdLst/>
                <a:ahLst/>
                <a:cxnLst/>
                <a:rect l="l" t="t" r="r" b="b"/>
                <a:pathLst>
                  <a:path w="67563" h="75409" extrusionOk="0">
                    <a:moveTo>
                      <a:pt x="21744" y="0"/>
                    </a:moveTo>
                    <a:cubicBezTo>
                      <a:pt x="17515" y="0"/>
                      <a:pt x="1105" y="14143"/>
                      <a:pt x="1105" y="14143"/>
                    </a:cubicBezTo>
                    <a:lnTo>
                      <a:pt x="0" y="39876"/>
                    </a:lnTo>
                    <a:cubicBezTo>
                      <a:pt x="2192" y="42745"/>
                      <a:pt x="5603" y="46767"/>
                      <a:pt x="10808" y="52047"/>
                    </a:cubicBezTo>
                    <a:cubicBezTo>
                      <a:pt x="15701" y="57010"/>
                      <a:pt x="18966" y="61397"/>
                      <a:pt x="21140" y="64888"/>
                    </a:cubicBezTo>
                    <a:lnTo>
                      <a:pt x="18508" y="71430"/>
                    </a:lnTo>
                    <a:lnTo>
                      <a:pt x="18191" y="75408"/>
                    </a:lnTo>
                    <a:cubicBezTo>
                      <a:pt x="18191" y="75408"/>
                      <a:pt x="27288" y="73604"/>
                      <a:pt x="33270" y="73604"/>
                    </a:cubicBezTo>
                    <a:cubicBezTo>
                      <a:pt x="33679" y="73604"/>
                      <a:pt x="34074" y="73613"/>
                      <a:pt x="34450" y="73631"/>
                    </a:cubicBezTo>
                    <a:cubicBezTo>
                      <a:pt x="34742" y="73645"/>
                      <a:pt x="35036" y="73652"/>
                      <a:pt x="35333" y="73652"/>
                    </a:cubicBezTo>
                    <a:cubicBezTo>
                      <a:pt x="37938" y="73652"/>
                      <a:pt x="40702" y="73125"/>
                      <a:pt x="42935" y="72553"/>
                    </a:cubicBezTo>
                    <a:cubicBezTo>
                      <a:pt x="47700" y="72100"/>
                      <a:pt x="52285" y="71338"/>
                      <a:pt x="55035" y="70079"/>
                    </a:cubicBezTo>
                    <a:cubicBezTo>
                      <a:pt x="62741" y="66546"/>
                      <a:pt x="67563" y="60219"/>
                      <a:pt x="67563" y="60219"/>
                    </a:cubicBezTo>
                    <a:cubicBezTo>
                      <a:pt x="67563" y="60219"/>
                      <a:pt x="57838" y="44281"/>
                      <a:pt x="51220" y="33403"/>
                    </a:cubicBezTo>
                    <a:cubicBezTo>
                      <a:pt x="44607" y="22525"/>
                      <a:pt x="25228" y="1998"/>
                      <a:pt x="22354" y="150"/>
                    </a:cubicBezTo>
                    <a:cubicBezTo>
                      <a:pt x="22196" y="48"/>
                      <a:pt x="21991" y="0"/>
                      <a:pt x="2174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6" name="Google Shape;956;p37"/>
              <p:cNvSpPr/>
              <p:nvPr/>
            </p:nvSpPr>
            <p:spPr>
              <a:xfrm>
                <a:off x="2242600" y="1280900"/>
                <a:ext cx="1707350" cy="1902275"/>
              </a:xfrm>
              <a:custGeom>
                <a:avLst/>
                <a:gdLst/>
                <a:ahLst/>
                <a:cxnLst/>
                <a:rect l="l" t="t" r="r" b="b"/>
                <a:pathLst>
                  <a:path w="68294" h="76091" extrusionOk="0">
                    <a:moveTo>
                      <a:pt x="22165" y="0"/>
                    </a:moveTo>
                    <a:cubicBezTo>
                      <a:pt x="17863" y="0"/>
                      <a:pt x="3032" y="12661"/>
                      <a:pt x="1255" y="14196"/>
                    </a:cubicBezTo>
                    <a:cubicBezTo>
                      <a:pt x="1123" y="14305"/>
                      <a:pt x="1109" y="14503"/>
                      <a:pt x="1219" y="14635"/>
                    </a:cubicBezTo>
                    <a:cubicBezTo>
                      <a:pt x="1283" y="14708"/>
                      <a:pt x="1371" y="14745"/>
                      <a:pt x="1460" y="14745"/>
                    </a:cubicBezTo>
                    <a:cubicBezTo>
                      <a:pt x="1532" y="14745"/>
                      <a:pt x="1605" y="14720"/>
                      <a:pt x="1664" y="14671"/>
                    </a:cubicBezTo>
                    <a:cubicBezTo>
                      <a:pt x="8260" y="8983"/>
                      <a:pt x="19122" y="588"/>
                      <a:pt x="22060" y="588"/>
                    </a:cubicBezTo>
                    <a:cubicBezTo>
                      <a:pt x="22256" y="588"/>
                      <a:pt x="22417" y="626"/>
                      <a:pt x="22539" y="704"/>
                    </a:cubicBezTo>
                    <a:cubicBezTo>
                      <a:pt x="25298" y="2482"/>
                      <a:pt x="44668" y="22943"/>
                      <a:pt x="51308" y="33856"/>
                    </a:cubicBezTo>
                    <a:cubicBezTo>
                      <a:pt x="57500" y="44042"/>
                      <a:pt x="66428" y="58673"/>
                      <a:pt x="67532" y="60487"/>
                    </a:cubicBezTo>
                    <a:cubicBezTo>
                      <a:pt x="66710" y="61503"/>
                      <a:pt x="62106" y="66947"/>
                      <a:pt x="55255" y="70083"/>
                    </a:cubicBezTo>
                    <a:cubicBezTo>
                      <a:pt x="52879" y="71175"/>
                      <a:pt x="48844" y="71998"/>
                      <a:pt x="43212" y="72539"/>
                    </a:cubicBezTo>
                    <a:cubicBezTo>
                      <a:pt x="40383" y="73261"/>
                      <a:pt x="37862" y="73630"/>
                      <a:pt x="35703" y="73630"/>
                    </a:cubicBezTo>
                    <a:cubicBezTo>
                      <a:pt x="35400" y="73630"/>
                      <a:pt x="35104" y="73623"/>
                      <a:pt x="34816" y="73608"/>
                    </a:cubicBezTo>
                    <a:cubicBezTo>
                      <a:pt x="34444" y="73591"/>
                      <a:pt x="34054" y="73583"/>
                      <a:pt x="33649" y="73583"/>
                    </a:cubicBezTo>
                    <a:cubicBezTo>
                      <a:pt x="28407" y="73583"/>
                      <a:pt x="20730" y="74968"/>
                      <a:pt x="18892" y="75316"/>
                    </a:cubicBezTo>
                    <a:lnTo>
                      <a:pt x="19168" y="71791"/>
                    </a:lnTo>
                    <a:lnTo>
                      <a:pt x="21839" y="65146"/>
                    </a:lnTo>
                    <a:lnTo>
                      <a:pt x="21756" y="65010"/>
                    </a:lnTo>
                    <a:cubicBezTo>
                      <a:pt x="19089" y="60733"/>
                      <a:pt x="15600" y="56394"/>
                      <a:pt x="11384" y="52117"/>
                    </a:cubicBezTo>
                    <a:cubicBezTo>
                      <a:pt x="6949" y="47620"/>
                      <a:pt x="3323" y="43537"/>
                      <a:pt x="604" y="39977"/>
                    </a:cubicBezTo>
                    <a:cubicBezTo>
                      <a:pt x="539" y="39897"/>
                      <a:pt x="446" y="39855"/>
                      <a:pt x="352" y="39855"/>
                    </a:cubicBezTo>
                    <a:cubicBezTo>
                      <a:pt x="286" y="39855"/>
                      <a:pt x="220" y="39876"/>
                      <a:pt x="163" y="39920"/>
                    </a:cubicBezTo>
                    <a:cubicBezTo>
                      <a:pt x="23" y="40025"/>
                      <a:pt x="1" y="40218"/>
                      <a:pt x="102" y="40360"/>
                    </a:cubicBezTo>
                    <a:cubicBezTo>
                      <a:pt x="2844" y="43937"/>
                      <a:pt x="6487" y="48043"/>
                      <a:pt x="10939" y="52558"/>
                    </a:cubicBezTo>
                    <a:cubicBezTo>
                      <a:pt x="15076" y="56756"/>
                      <a:pt x="18508" y="61010"/>
                      <a:pt x="21140" y="65208"/>
                    </a:cubicBezTo>
                    <a:lnTo>
                      <a:pt x="18570" y="71602"/>
                    </a:lnTo>
                    <a:lnTo>
                      <a:pt x="18200" y="76090"/>
                    </a:lnTo>
                    <a:lnTo>
                      <a:pt x="18605" y="76007"/>
                    </a:lnTo>
                    <a:cubicBezTo>
                      <a:pt x="18704" y="75990"/>
                      <a:pt x="27752" y="74208"/>
                      <a:pt x="33630" y="74208"/>
                    </a:cubicBezTo>
                    <a:cubicBezTo>
                      <a:pt x="34031" y="74208"/>
                      <a:pt x="34418" y="74216"/>
                      <a:pt x="34786" y="74234"/>
                    </a:cubicBezTo>
                    <a:cubicBezTo>
                      <a:pt x="35081" y="74248"/>
                      <a:pt x="35384" y="74255"/>
                      <a:pt x="35693" y="74255"/>
                    </a:cubicBezTo>
                    <a:cubicBezTo>
                      <a:pt x="37908" y="74255"/>
                      <a:pt x="40476" y="73885"/>
                      <a:pt x="43318" y="73155"/>
                    </a:cubicBezTo>
                    <a:cubicBezTo>
                      <a:pt x="48972" y="72614"/>
                      <a:pt x="53077" y="71773"/>
                      <a:pt x="55515" y="70656"/>
                    </a:cubicBezTo>
                    <a:cubicBezTo>
                      <a:pt x="63207" y="67131"/>
                      <a:pt x="68117" y="60763"/>
                      <a:pt x="68166" y="60698"/>
                    </a:cubicBezTo>
                    <a:lnTo>
                      <a:pt x="68294" y="60531"/>
                    </a:lnTo>
                    <a:lnTo>
                      <a:pt x="68184" y="60346"/>
                    </a:lnTo>
                    <a:cubicBezTo>
                      <a:pt x="68184" y="60346"/>
                      <a:pt x="58454" y="44408"/>
                      <a:pt x="51841" y="33530"/>
                    </a:cubicBezTo>
                    <a:cubicBezTo>
                      <a:pt x="45170" y="22565"/>
                      <a:pt x="25663" y="1972"/>
                      <a:pt x="22878" y="176"/>
                    </a:cubicBezTo>
                    <a:cubicBezTo>
                      <a:pt x="22692" y="56"/>
                      <a:pt x="22452" y="0"/>
                      <a:pt x="2216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7" name="Google Shape;957;p37"/>
              <p:cNvSpPr/>
              <p:nvPr/>
            </p:nvSpPr>
            <p:spPr>
              <a:xfrm>
                <a:off x="4198225" y="2295750"/>
                <a:ext cx="270850" cy="307675"/>
              </a:xfrm>
              <a:custGeom>
                <a:avLst/>
                <a:gdLst/>
                <a:ahLst/>
                <a:cxnLst/>
                <a:rect l="l" t="t" r="r" b="b"/>
                <a:pathLst>
                  <a:path w="10834" h="12307" extrusionOk="0">
                    <a:moveTo>
                      <a:pt x="4159" y="0"/>
                    </a:moveTo>
                    <a:cubicBezTo>
                      <a:pt x="4091" y="0"/>
                      <a:pt x="4023" y="29"/>
                      <a:pt x="3978" y="87"/>
                    </a:cubicBezTo>
                    <a:cubicBezTo>
                      <a:pt x="3894" y="188"/>
                      <a:pt x="3912" y="337"/>
                      <a:pt x="4013" y="416"/>
                    </a:cubicBezTo>
                    <a:cubicBezTo>
                      <a:pt x="5342" y="1477"/>
                      <a:pt x="7529" y="3308"/>
                      <a:pt x="7736" y="3712"/>
                    </a:cubicBezTo>
                    <a:lnTo>
                      <a:pt x="7868" y="3954"/>
                    </a:lnTo>
                    <a:cubicBezTo>
                      <a:pt x="10230" y="8298"/>
                      <a:pt x="10090" y="9455"/>
                      <a:pt x="9795" y="9759"/>
                    </a:cubicBezTo>
                    <a:cubicBezTo>
                      <a:pt x="8957" y="10626"/>
                      <a:pt x="5091" y="11838"/>
                      <a:pt x="3291" y="11838"/>
                    </a:cubicBezTo>
                    <a:cubicBezTo>
                      <a:pt x="3173" y="11838"/>
                      <a:pt x="3064" y="11833"/>
                      <a:pt x="2966" y="11822"/>
                    </a:cubicBezTo>
                    <a:cubicBezTo>
                      <a:pt x="1513" y="11664"/>
                      <a:pt x="497" y="8822"/>
                      <a:pt x="488" y="8790"/>
                    </a:cubicBezTo>
                    <a:cubicBezTo>
                      <a:pt x="454" y="8694"/>
                      <a:pt x="363" y="8635"/>
                      <a:pt x="269" y="8635"/>
                    </a:cubicBezTo>
                    <a:cubicBezTo>
                      <a:pt x="242" y="8635"/>
                      <a:pt x="215" y="8640"/>
                      <a:pt x="189" y="8650"/>
                    </a:cubicBezTo>
                    <a:cubicBezTo>
                      <a:pt x="66" y="8690"/>
                      <a:pt x="0" y="8826"/>
                      <a:pt x="44" y="8949"/>
                    </a:cubicBezTo>
                    <a:cubicBezTo>
                      <a:pt x="88" y="9076"/>
                      <a:pt x="1170" y="12100"/>
                      <a:pt x="2913" y="12289"/>
                    </a:cubicBezTo>
                    <a:cubicBezTo>
                      <a:pt x="3018" y="12297"/>
                      <a:pt x="3133" y="12307"/>
                      <a:pt x="3256" y="12307"/>
                    </a:cubicBezTo>
                    <a:cubicBezTo>
                      <a:pt x="5100" y="12307"/>
                      <a:pt x="9127" y="11127"/>
                      <a:pt x="10134" y="10089"/>
                    </a:cubicBezTo>
                    <a:cubicBezTo>
                      <a:pt x="10833" y="9363"/>
                      <a:pt x="10244" y="7343"/>
                      <a:pt x="8282" y="3730"/>
                    </a:cubicBezTo>
                    <a:lnTo>
                      <a:pt x="8154" y="3493"/>
                    </a:lnTo>
                    <a:cubicBezTo>
                      <a:pt x="7828" y="2868"/>
                      <a:pt x="4665" y="337"/>
                      <a:pt x="4308" y="51"/>
                    </a:cubicBezTo>
                    <a:cubicBezTo>
                      <a:pt x="4264" y="17"/>
                      <a:pt x="4211" y="0"/>
                      <a:pt x="41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8" name="Google Shape;958;p37"/>
              <p:cNvSpPr/>
              <p:nvPr/>
            </p:nvSpPr>
            <p:spPr>
              <a:xfrm>
                <a:off x="4290175" y="2420700"/>
                <a:ext cx="57900" cy="42150"/>
              </a:xfrm>
              <a:custGeom>
                <a:avLst/>
                <a:gdLst/>
                <a:ahLst/>
                <a:cxnLst/>
                <a:rect l="l" t="t" r="r" b="b"/>
                <a:pathLst>
                  <a:path w="2316" h="1686" extrusionOk="0">
                    <a:moveTo>
                      <a:pt x="177" y="1"/>
                    </a:moveTo>
                    <a:cubicBezTo>
                      <a:pt x="162" y="1"/>
                      <a:pt x="147" y="3"/>
                      <a:pt x="132" y="8"/>
                    </a:cubicBezTo>
                    <a:cubicBezTo>
                      <a:pt x="49" y="30"/>
                      <a:pt x="0" y="118"/>
                      <a:pt x="27" y="201"/>
                    </a:cubicBezTo>
                    <a:cubicBezTo>
                      <a:pt x="31" y="219"/>
                      <a:pt x="163" y="668"/>
                      <a:pt x="489" y="1068"/>
                    </a:cubicBezTo>
                    <a:cubicBezTo>
                      <a:pt x="823" y="1478"/>
                      <a:pt x="1233" y="1685"/>
                      <a:pt x="1694" y="1685"/>
                    </a:cubicBezTo>
                    <a:cubicBezTo>
                      <a:pt x="1853" y="1685"/>
                      <a:pt x="2016" y="1663"/>
                      <a:pt x="2187" y="1610"/>
                    </a:cubicBezTo>
                    <a:cubicBezTo>
                      <a:pt x="2267" y="1588"/>
                      <a:pt x="2315" y="1500"/>
                      <a:pt x="2293" y="1416"/>
                    </a:cubicBezTo>
                    <a:cubicBezTo>
                      <a:pt x="2272" y="1348"/>
                      <a:pt x="2209" y="1303"/>
                      <a:pt x="2144" y="1303"/>
                    </a:cubicBezTo>
                    <a:cubicBezTo>
                      <a:pt x="2129" y="1303"/>
                      <a:pt x="2114" y="1305"/>
                      <a:pt x="2100" y="1310"/>
                    </a:cubicBezTo>
                    <a:cubicBezTo>
                      <a:pt x="1957" y="1352"/>
                      <a:pt x="1825" y="1370"/>
                      <a:pt x="1702" y="1370"/>
                    </a:cubicBezTo>
                    <a:cubicBezTo>
                      <a:pt x="710" y="1370"/>
                      <a:pt x="342" y="168"/>
                      <a:pt x="327" y="114"/>
                    </a:cubicBezTo>
                    <a:cubicBezTo>
                      <a:pt x="309" y="46"/>
                      <a:pt x="244" y="1"/>
                      <a:pt x="17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59" name="Google Shape;959;p37"/>
              <p:cNvSpPr/>
              <p:nvPr/>
            </p:nvSpPr>
            <p:spPr>
              <a:xfrm>
                <a:off x="1470800" y="1149725"/>
                <a:ext cx="590525" cy="674875"/>
              </a:xfrm>
              <a:custGeom>
                <a:avLst/>
                <a:gdLst/>
                <a:ahLst/>
                <a:cxnLst/>
                <a:rect l="l" t="t" r="r" b="b"/>
                <a:pathLst>
                  <a:path w="23621" h="26995" extrusionOk="0">
                    <a:moveTo>
                      <a:pt x="11756" y="0"/>
                    </a:moveTo>
                    <a:cubicBezTo>
                      <a:pt x="7620" y="0"/>
                      <a:pt x="2571" y="2792"/>
                      <a:pt x="1479" y="6527"/>
                    </a:cubicBezTo>
                    <a:cubicBezTo>
                      <a:pt x="0" y="11579"/>
                      <a:pt x="6662" y="19047"/>
                      <a:pt x="11313" y="23548"/>
                    </a:cubicBezTo>
                    <a:cubicBezTo>
                      <a:pt x="13594" y="25753"/>
                      <a:pt x="15809" y="26995"/>
                      <a:pt x="17667" y="26995"/>
                    </a:cubicBezTo>
                    <a:cubicBezTo>
                      <a:pt x="19599" y="26995"/>
                      <a:pt x="21145" y="25653"/>
                      <a:pt x="21979" y="22654"/>
                    </a:cubicBezTo>
                    <a:cubicBezTo>
                      <a:pt x="23621" y="16771"/>
                      <a:pt x="21091" y="11988"/>
                      <a:pt x="21091" y="11988"/>
                    </a:cubicBezTo>
                    <a:cubicBezTo>
                      <a:pt x="21091" y="11988"/>
                      <a:pt x="19493" y="4107"/>
                      <a:pt x="15586" y="1128"/>
                    </a:cubicBezTo>
                    <a:cubicBezTo>
                      <a:pt x="14567" y="349"/>
                      <a:pt x="13218" y="0"/>
                      <a:pt x="1175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0" name="Google Shape;960;p37"/>
              <p:cNvSpPr/>
              <p:nvPr/>
            </p:nvSpPr>
            <p:spPr>
              <a:xfrm>
                <a:off x="1463750" y="1141850"/>
                <a:ext cx="603975" cy="690650"/>
              </a:xfrm>
              <a:custGeom>
                <a:avLst/>
                <a:gdLst/>
                <a:ahLst/>
                <a:cxnLst/>
                <a:rect l="l" t="t" r="r" b="b"/>
                <a:pathLst>
                  <a:path w="24159" h="27626" extrusionOk="0">
                    <a:moveTo>
                      <a:pt x="12031" y="625"/>
                    </a:moveTo>
                    <a:cubicBezTo>
                      <a:pt x="13483" y="625"/>
                      <a:pt x="14755" y="986"/>
                      <a:pt x="15679" y="1689"/>
                    </a:cubicBezTo>
                    <a:cubicBezTo>
                      <a:pt x="19446" y="4567"/>
                      <a:pt x="21047" y="12286"/>
                      <a:pt x="21065" y="12365"/>
                    </a:cubicBezTo>
                    <a:lnTo>
                      <a:pt x="21095" y="12449"/>
                    </a:lnTo>
                    <a:cubicBezTo>
                      <a:pt x="21118" y="12492"/>
                      <a:pt x="23547" y="17187"/>
                      <a:pt x="21963" y="22886"/>
                    </a:cubicBezTo>
                    <a:cubicBezTo>
                      <a:pt x="21333" y="25148"/>
                      <a:pt x="20285" y="26490"/>
                      <a:pt x="18856" y="26881"/>
                    </a:cubicBezTo>
                    <a:cubicBezTo>
                      <a:pt x="18570" y="26958"/>
                      <a:pt x="18269" y="26996"/>
                      <a:pt x="17955" y="26996"/>
                    </a:cubicBezTo>
                    <a:cubicBezTo>
                      <a:pt x="16223" y="26996"/>
                      <a:pt x="14083" y="25835"/>
                      <a:pt x="11810" y="23633"/>
                    </a:cubicBezTo>
                    <a:cubicBezTo>
                      <a:pt x="6609" y="18596"/>
                      <a:pt x="691" y="11608"/>
                      <a:pt x="2060" y="6931"/>
                    </a:cubicBezTo>
                    <a:cubicBezTo>
                      <a:pt x="2764" y="4528"/>
                      <a:pt x="5334" y="2284"/>
                      <a:pt x="8607" y="1214"/>
                    </a:cubicBezTo>
                    <a:cubicBezTo>
                      <a:pt x="9800" y="818"/>
                      <a:pt x="10966" y="625"/>
                      <a:pt x="12031" y="625"/>
                    </a:cubicBezTo>
                    <a:close/>
                    <a:moveTo>
                      <a:pt x="12025" y="1"/>
                    </a:moveTo>
                    <a:cubicBezTo>
                      <a:pt x="10892" y="1"/>
                      <a:pt x="9665" y="204"/>
                      <a:pt x="8410" y="616"/>
                    </a:cubicBezTo>
                    <a:cubicBezTo>
                      <a:pt x="4946" y="1751"/>
                      <a:pt x="2218" y="4163"/>
                      <a:pt x="1461" y="6754"/>
                    </a:cubicBezTo>
                    <a:cubicBezTo>
                      <a:pt x="0" y="11731"/>
                      <a:pt x="6046" y="18925"/>
                      <a:pt x="11380" y="24088"/>
                    </a:cubicBezTo>
                    <a:cubicBezTo>
                      <a:pt x="13791" y="26419"/>
                      <a:pt x="16031" y="27625"/>
                      <a:pt x="17931" y="27625"/>
                    </a:cubicBezTo>
                    <a:cubicBezTo>
                      <a:pt x="18311" y="27625"/>
                      <a:pt x="18671" y="27581"/>
                      <a:pt x="19018" y="27484"/>
                    </a:cubicBezTo>
                    <a:cubicBezTo>
                      <a:pt x="20677" y="27035"/>
                      <a:pt x="21870" y="25544"/>
                      <a:pt x="22566" y="23053"/>
                    </a:cubicBezTo>
                    <a:cubicBezTo>
                      <a:pt x="24158" y="17337"/>
                      <a:pt x="21932" y="12708"/>
                      <a:pt x="21668" y="12197"/>
                    </a:cubicBezTo>
                    <a:cubicBezTo>
                      <a:pt x="21522" y="11494"/>
                      <a:pt x="19903" y="4128"/>
                      <a:pt x="16057" y="1192"/>
                    </a:cubicBezTo>
                    <a:cubicBezTo>
                      <a:pt x="15023" y="403"/>
                      <a:pt x="13618" y="1"/>
                      <a:pt x="1202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1" name="Google Shape;961;p37"/>
              <p:cNvSpPr/>
              <p:nvPr/>
            </p:nvSpPr>
            <p:spPr>
              <a:xfrm>
                <a:off x="1439325" y="1090275"/>
                <a:ext cx="627950" cy="359150"/>
              </a:xfrm>
              <a:custGeom>
                <a:avLst/>
                <a:gdLst/>
                <a:ahLst/>
                <a:cxnLst/>
                <a:rect l="l" t="t" r="r" b="b"/>
                <a:pathLst>
                  <a:path w="25118" h="14366" extrusionOk="0">
                    <a:moveTo>
                      <a:pt x="14635" y="1"/>
                    </a:moveTo>
                    <a:cubicBezTo>
                      <a:pt x="11377" y="1"/>
                      <a:pt x="7876" y="1274"/>
                      <a:pt x="5506" y="3409"/>
                    </a:cubicBezTo>
                    <a:cubicBezTo>
                      <a:pt x="933" y="7528"/>
                      <a:pt x="1" y="10621"/>
                      <a:pt x="3235" y="12615"/>
                    </a:cubicBezTo>
                    <a:cubicBezTo>
                      <a:pt x="3629" y="12857"/>
                      <a:pt x="3980" y="12961"/>
                      <a:pt x="4299" y="12961"/>
                    </a:cubicBezTo>
                    <a:cubicBezTo>
                      <a:pt x="5291" y="12961"/>
                      <a:pt x="5970" y="11952"/>
                      <a:pt x="6650" y="10943"/>
                    </a:cubicBezTo>
                    <a:cubicBezTo>
                      <a:pt x="7332" y="9931"/>
                      <a:pt x="8011" y="8922"/>
                      <a:pt x="9002" y="8922"/>
                    </a:cubicBezTo>
                    <a:cubicBezTo>
                      <a:pt x="9322" y="8922"/>
                      <a:pt x="9673" y="9027"/>
                      <a:pt x="10068" y="9270"/>
                    </a:cubicBezTo>
                    <a:cubicBezTo>
                      <a:pt x="13303" y="11264"/>
                      <a:pt x="12084" y="12237"/>
                      <a:pt x="15177" y="13169"/>
                    </a:cubicBezTo>
                    <a:cubicBezTo>
                      <a:pt x="18266" y="14102"/>
                      <a:pt x="22350" y="14366"/>
                      <a:pt x="22350" y="14366"/>
                    </a:cubicBezTo>
                    <a:cubicBezTo>
                      <a:pt x="22438" y="13002"/>
                      <a:pt x="25117" y="8870"/>
                      <a:pt x="21985" y="3624"/>
                    </a:cubicBezTo>
                    <a:cubicBezTo>
                      <a:pt x="20478" y="1099"/>
                      <a:pt x="17661" y="1"/>
                      <a:pt x="146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2" name="Google Shape;962;p37"/>
              <p:cNvSpPr/>
              <p:nvPr/>
            </p:nvSpPr>
            <p:spPr>
              <a:xfrm>
                <a:off x="1876025" y="1339575"/>
                <a:ext cx="140425" cy="192050"/>
              </a:xfrm>
              <a:custGeom>
                <a:avLst/>
                <a:gdLst/>
                <a:ahLst/>
                <a:cxnLst/>
                <a:rect l="l" t="t" r="r" b="b"/>
                <a:pathLst>
                  <a:path w="5617" h="7682" extrusionOk="0">
                    <a:moveTo>
                      <a:pt x="1346" y="1"/>
                    </a:moveTo>
                    <a:cubicBezTo>
                      <a:pt x="1" y="1"/>
                      <a:pt x="77" y="4398"/>
                      <a:pt x="77" y="4398"/>
                    </a:cubicBezTo>
                    <a:lnTo>
                      <a:pt x="1942" y="7681"/>
                    </a:lnTo>
                    <a:cubicBezTo>
                      <a:pt x="5616" y="5697"/>
                      <a:pt x="4160" y="2127"/>
                      <a:pt x="2070" y="342"/>
                    </a:cubicBezTo>
                    <a:cubicBezTo>
                      <a:pt x="1792" y="104"/>
                      <a:pt x="1552" y="1"/>
                      <a:pt x="134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3" name="Google Shape;963;p37"/>
              <p:cNvSpPr/>
              <p:nvPr/>
            </p:nvSpPr>
            <p:spPr>
              <a:xfrm>
                <a:off x="1869875" y="1331725"/>
                <a:ext cx="123350" cy="207700"/>
              </a:xfrm>
              <a:custGeom>
                <a:avLst/>
                <a:gdLst/>
                <a:ahLst/>
                <a:cxnLst/>
                <a:rect l="l" t="t" r="r" b="b"/>
                <a:pathLst>
                  <a:path w="4934" h="8308" extrusionOk="0">
                    <a:moveTo>
                      <a:pt x="1592" y="1"/>
                    </a:moveTo>
                    <a:cubicBezTo>
                      <a:pt x="1460" y="1"/>
                      <a:pt x="1331" y="30"/>
                      <a:pt x="1207" y="87"/>
                    </a:cubicBezTo>
                    <a:cubicBezTo>
                      <a:pt x="1" y="656"/>
                      <a:pt x="1" y="4043"/>
                      <a:pt x="11" y="4717"/>
                    </a:cubicBezTo>
                    <a:cubicBezTo>
                      <a:pt x="15" y="4885"/>
                      <a:pt x="163" y="5025"/>
                      <a:pt x="311" y="5025"/>
                    </a:cubicBezTo>
                    <a:cubicBezTo>
                      <a:pt x="318" y="5025"/>
                      <a:pt x="325" y="5025"/>
                      <a:pt x="332" y="5025"/>
                    </a:cubicBezTo>
                    <a:cubicBezTo>
                      <a:pt x="503" y="5025"/>
                      <a:pt x="640" y="4880"/>
                      <a:pt x="640" y="4708"/>
                    </a:cubicBezTo>
                    <a:cubicBezTo>
                      <a:pt x="614" y="3199"/>
                      <a:pt x="855" y="946"/>
                      <a:pt x="1475" y="656"/>
                    </a:cubicBezTo>
                    <a:cubicBezTo>
                      <a:pt x="1512" y="638"/>
                      <a:pt x="1552" y="629"/>
                      <a:pt x="1596" y="629"/>
                    </a:cubicBezTo>
                    <a:cubicBezTo>
                      <a:pt x="1734" y="629"/>
                      <a:pt x="1905" y="719"/>
                      <a:pt x="2109" y="893"/>
                    </a:cubicBezTo>
                    <a:cubicBezTo>
                      <a:pt x="3143" y="1777"/>
                      <a:pt x="4288" y="3392"/>
                      <a:pt x="4111" y="5038"/>
                    </a:cubicBezTo>
                    <a:cubicBezTo>
                      <a:pt x="3993" y="6138"/>
                      <a:pt x="3297" y="7041"/>
                      <a:pt x="2039" y="7718"/>
                    </a:cubicBezTo>
                    <a:cubicBezTo>
                      <a:pt x="1889" y="7801"/>
                      <a:pt x="1832" y="7991"/>
                      <a:pt x="1911" y="8140"/>
                    </a:cubicBezTo>
                    <a:cubicBezTo>
                      <a:pt x="1968" y="8246"/>
                      <a:pt x="2078" y="8308"/>
                      <a:pt x="2188" y="8308"/>
                    </a:cubicBezTo>
                    <a:cubicBezTo>
                      <a:pt x="2237" y="8308"/>
                      <a:pt x="2290" y="8294"/>
                      <a:pt x="2338" y="8268"/>
                    </a:cubicBezTo>
                    <a:cubicBezTo>
                      <a:pt x="3768" y="7498"/>
                      <a:pt x="4595" y="6402"/>
                      <a:pt x="4736" y="5104"/>
                    </a:cubicBezTo>
                    <a:cubicBezTo>
                      <a:pt x="4934" y="3217"/>
                      <a:pt x="3667" y="1399"/>
                      <a:pt x="2519" y="418"/>
                    </a:cubicBezTo>
                    <a:cubicBezTo>
                      <a:pt x="2192" y="140"/>
                      <a:pt x="1883" y="1"/>
                      <a:pt x="159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4" name="Google Shape;964;p37"/>
              <p:cNvSpPr/>
              <p:nvPr/>
            </p:nvSpPr>
            <p:spPr>
              <a:xfrm>
                <a:off x="1652625" y="1527375"/>
                <a:ext cx="51500" cy="45575"/>
              </a:xfrm>
              <a:custGeom>
                <a:avLst/>
                <a:gdLst/>
                <a:ahLst/>
                <a:cxnLst/>
                <a:rect l="l" t="t" r="r" b="b"/>
                <a:pathLst>
                  <a:path w="2060" h="1823" extrusionOk="0">
                    <a:moveTo>
                      <a:pt x="1032" y="0"/>
                    </a:moveTo>
                    <a:cubicBezTo>
                      <a:pt x="758" y="0"/>
                      <a:pt x="487" y="123"/>
                      <a:pt x="309" y="358"/>
                    </a:cubicBezTo>
                    <a:cubicBezTo>
                      <a:pt x="1" y="759"/>
                      <a:pt x="80" y="1331"/>
                      <a:pt x="480" y="1634"/>
                    </a:cubicBezTo>
                    <a:cubicBezTo>
                      <a:pt x="646" y="1761"/>
                      <a:pt x="839" y="1823"/>
                      <a:pt x="1031" y="1823"/>
                    </a:cubicBezTo>
                    <a:cubicBezTo>
                      <a:pt x="1305" y="1823"/>
                      <a:pt x="1576" y="1698"/>
                      <a:pt x="1757" y="1463"/>
                    </a:cubicBezTo>
                    <a:cubicBezTo>
                      <a:pt x="2060" y="1067"/>
                      <a:pt x="1985" y="495"/>
                      <a:pt x="1585" y="186"/>
                    </a:cubicBezTo>
                    <a:cubicBezTo>
                      <a:pt x="1419" y="61"/>
                      <a:pt x="1225" y="0"/>
                      <a:pt x="1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5" name="Google Shape;965;p37"/>
              <p:cNvSpPr/>
              <p:nvPr/>
            </p:nvSpPr>
            <p:spPr>
              <a:xfrm>
                <a:off x="1608850" y="1617500"/>
                <a:ext cx="95850" cy="94300"/>
              </a:xfrm>
              <a:custGeom>
                <a:avLst/>
                <a:gdLst/>
                <a:ahLst/>
                <a:cxnLst/>
                <a:rect l="l" t="t" r="r" b="b"/>
                <a:pathLst>
                  <a:path w="3834" h="3772" extrusionOk="0">
                    <a:moveTo>
                      <a:pt x="744" y="1"/>
                    </a:moveTo>
                    <a:cubicBezTo>
                      <a:pt x="744" y="1"/>
                      <a:pt x="1" y="3143"/>
                      <a:pt x="1571" y="3578"/>
                    </a:cubicBezTo>
                    <a:cubicBezTo>
                      <a:pt x="2088" y="3723"/>
                      <a:pt x="2510" y="3771"/>
                      <a:pt x="2843" y="3771"/>
                    </a:cubicBezTo>
                    <a:cubicBezTo>
                      <a:pt x="3522" y="3771"/>
                      <a:pt x="3833" y="3569"/>
                      <a:pt x="3833" y="3569"/>
                    </a:cubicBezTo>
                    <a:lnTo>
                      <a:pt x="74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6" name="Google Shape;966;p37"/>
              <p:cNvSpPr/>
              <p:nvPr/>
            </p:nvSpPr>
            <p:spPr>
              <a:xfrm>
                <a:off x="1600050" y="1609700"/>
                <a:ext cx="113425" cy="109925"/>
              </a:xfrm>
              <a:custGeom>
                <a:avLst/>
                <a:gdLst/>
                <a:ahLst/>
                <a:cxnLst/>
                <a:rect l="l" t="t" r="r" b="b"/>
                <a:pathLst>
                  <a:path w="4537" h="4397" extrusionOk="0">
                    <a:moveTo>
                      <a:pt x="1099" y="1"/>
                    </a:moveTo>
                    <a:cubicBezTo>
                      <a:pt x="954" y="1"/>
                      <a:pt x="827" y="99"/>
                      <a:pt x="793" y="242"/>
                    </a:cubicBezTo>
                    <a:cubicBezTo>
                      <a:pt x="757" y="384"/>
                      <a:pt x="1" y="3679"/>
                      <a:pt x="1840" y="4194"/>
                    </a:cubicBezTo>
                    <a:cubicBezTo>
                      <a:pt x="2386" y="4344"/>
                      <a:pt x="2839" y="4397"/>
                      <a:pt x="3200" y="4397"/>
                    </a:cubicBezTo>
                    <a:cubicBezTo>
                      <a:pt x="3935" y="4397"/>
                      <a:pt x="4299" y="4180"/>
                      <a:pt x="4357" y="4145"/>
                    </a:cubicBezTo>
                    <a:cubicBezTo>
                      <a:pt x="4498" y="4053"/>
                      <a:pt x="4537" y="3863"/>
                      <a:pt x="4449" y="3719"/>
                    </a:cubicBezTo>
                    <a:cubicBezTo>
                      <a:pt x="4389" y="3624"/>
                      <a:pt x="4287" y="3572"/>
                      <a:pt x="4184" y="3572"/>
                    </a:cubicBezTo>
                    <a:cubicBezTo>
                      <a:pt x="4129" y="3572"/>
                      <a:pt x="4073" y="3587"/>
                      <a:pt x="4022" y="3617"/>
                    </a:cubicBezTo>
                    <a:cubicBezTo>
                      <a:pt x="4017" y="3620"/>
                      <a:pt x="3754" y="3769"/>
                      <a:pt x="3191" y="3769"/>
                    </a:cubicBezTo>
                    <a:cubicBezTo>
                      <a:pt x="2887" y="3769"/>
                      <a:pt x="2494" y="3726"/>
                      <a:pt x="2007" y="3591"/>
                    </a:cubicBezTo>
                    <a:cubicBezTo>
                      <a:pt x="767" y="3243"/>
                      <a:pt x="1395" y="414"/>
                      <a:pt x="1400" y="388"/>
                    </a:cubicBezTo>
                    <a:cubicBezTo>
                      <a:pt x="1439" y="216"/>
                      <a:pt x="1338" y="49"/>
                      <a:pt x="1171" y="9"/>
                    </a:cubicBezTo>
                    <a:cubicBezTo>
                      <a:pt x="1147" y="3"/>
                      <a:pt x="1123" y="1"/>
                      <a:pt x="109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7" name="Google Shape;967;p37"/>
              <p:cNvSpPr/>
              <p:nvPr/>
            </p:nvSpPr>
            <p:spPr>
              <a:xfrm>
                <a:off x="1325350" y="1080300"/>
                <a:ext cx="469450" cy="347400"/>
              </a:xfrm>
              <a:custGeom>
                <a:avLst/>
                <a:gdLst/>
                <a:ahLst/>
                <a:cxnLst/>
                <a:rect l="l" t="t" r="r" b="b"/>
                <a:pathLst>
                  <a:path w="18778" h="13896" extrusionOk="0">
                    <a:moveTo>
                      <a:pt x="14219" y="1"/>
                    </a:moveTo>
                    <a:cubicBezTo>
                      <a:pt x="11594" y="1"/>
                      <a:pt x="8988" y="2311"/>
                      <a:pt x="7165" y="3830"/>
                    </a:cubicBezTo>
                    <a:cubicBezTo>
                      <a:pt x="6789" y="4144"/>
                      <a:pt x="6502" y="4253"/>
                      <a:pt x="6260" y="4253"/>
                    </a:cubicBezTo>
                    <a:cubicBezTo>
                      <a:pt x="5975" y="4253"/>
                      <a:pt x="5752" y="4101"/>
                      <a:pt x="5518" y="3949"/>
                    </a:cubicBezTo>
                    <a:cubicBezTo>
                      <a:pt x="5287" y="3797"/>
                      <a:pt x="5044" y="3644"/>
                      <a:pt x="4720" y="3644"/>
                    </a:cubicBezTo>
                    <a:cubicBezTo>
                      <a:pt x="4287" y="3644"/>
                      <a:pt x="3708" y="3915"/>
                      <a:pt x="2813" y="4821"/>
                    </a:cubicBezTo>
                    <a:cubicBezTo>
                      <a:pt x="0" y="7658"/>
                      <a:pt x="1475" y="12173"/>
                      <a:pt x="4304" y="13370"/>
                    </a:cubicBezTo>
                    <a:cubicBezTo>
                      <a:pt x="5234" y="13763"/>
                      <a:pt x="6076" y="13895"/>
                      <a:pt x="6787" y="13895"/>
                    </a:cubicBezTo>
                    <a:cubicBezTo>
                      <a:pt x="8241" y="13895"/>
                      <a:pt x="9149" y="13343"/>
                      <a:pt x="9149" y="13343"/>
                    </a:cubicBezTo>
                    <a:lnTo>
                      <a:pt x="18777" y="2000"/>
                    </a:lnTo>
                    <a:cubicBezTo>
                      <a:pt x="18777" y="2000"/>
                      <a:pt x="16991" y="73"/>
                      <a:pt x="14328" y="2"/>
                    </a:cubicBezTo>
                    <a:cubicBezTo>
                      <a:pt x="14292" y="1"/>
                      <a:pt x="14256" y="1"/>
                      <a:pt x="142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8" name="Google Shape;968;p37"/>
              <p:cNvSpPr/>
              <p:nvPr/>
            </p:nvSpPr>
            <p:spPr>
              <a:xfrm>
                <a:off x="1288275" y="1362600"/>
                <a:ext cx="216425" cy="86525"/>
              </a:xfrm>
              <a:custGeom>
                <a:avLst/>
                <a:gdLst/>
                <a:ahLst/>
                <a:cxnLst/>
                <a:rect l="l" t="t" r="r" b="b"/>
                <a:pathLst>
                  <a:path w="8657" h="3461" extrusionOk="0">
                    <a:moveTo>
                      <a:pt x="8483" y="0"/>
                    </a:moveTo>
                    <a:cubicBezTo>
                      <a:pt x="8418" y="0"/>
                      <a:pt x="8359" y="41"/>
                      <a:pt x="8335" y="103"/>
                    </a:cubicBezTo>
                    <a:cubicBezTo>
                      <a:pt x="8327" y="120"/>
                      <a:pt x="7627" y="1907"/>
                      <a:pt x="5717" y="2729"/>
                    </a:cubicBezTo>
                    <a:cubicBezTo>
                      <a:pt x="5073" y="3008"/>
                      <a:pt x="4367" y="3147"/>
                      <a:pt x="3604" y="3147"/>
                    </a:cubicBezTo>
                    <a:cubicBezTo>
                      <a:pt x="2581" y="3147"/>
                      <a:pt x="1456" y="2897"/>
                      <a:pt x="238" y="2395"/>
                    </a:cubicBezTo>
                    <a:cubicBezTo>
                      <a:pt x="219" y="2386"/>
                      <a:pt x="198" y="2382"/>
                      <a:pt x="178" y="2382"/>
                    </a:cubicBezTo>
                    <a:cubicBezTo>
                      <a:pt x="117" y="2382"/>
                      <a:pt x="58" y="2419"/>
                      <a:pt x="31" y="2479"/>
                    </a:cubicBezTo>
                    <a:cubicBezTo>
                      <a:pt x="1" y="2558"/>
                      <a:pt x="41" y="2650"/>
                      <a:pt x="120" y="2685"/>
                    </a:cubicBezTo>
                    <a:cubicBezTo>
                      <a:pt x="1374" y="3200"/>
                      <a:pt x="2540" y="3460"/>
                      <a:pt x="3609" y="3460"/>
                    </a:cubicBezTo>
                    <a:cubicBezTo>
                      <a:pt x="4410" y="3460"/>
                      <a:pt x="5159" y="3314"/>
                      <a:pt x="5840" y="3015"/>
                    </a:cubicBezTo>
                    <a:cubicBezTo>
                      <a:pt x="7873" y="2140"/>
                      <a:pt x="8595" y="292"/>
                      <a:pt x="8626" y="213"/>
                    </a:cubicBezTo>
                    <a:cubicBezTo>
                      <a:pt x="8656" y="133"/>
                      <a:pt x="8617" y="41"/>
                      <a:pt x="8538" y="10"/>
                    </a:cubicBezTo>
                    <a:cubicBezTo>
                      <a:pt x="8520" y="3"/>
                      <a:pt x="8501" y="0"/>
                      <a:pt x="84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69" name="Google Shape;969;p37"/>
              <p:cNvSpPr/>
              <p:nvPr/>
            </p:nvSpPr>
            <p:spPr>
              <a:xfrm>
                <a:off x="1394000" y="1094575"/>
                <a:ext cx="50975" cy="110875"/>
              </a:xfrm>
              <a:custGeom>
                <a:avLst/>
                <a:gdLst/>
                <a:ahLst/>
                <a:cxnLst/>
                <a:rect l="l" t="t" r="r" b="b"/>
                <a:pathLst>
                  <a:path w="2039" h="4435" extrusionOk="0">
                    <a:moveTo>
                      <a:pt x="1857" y="1"/>
                    </a:moveTo>
                    <a:cubicBezTo>
                      <a:pt x="1809" y="1"/>
                      <a:pt x="1762" y="22"/>
                      <a:pt x="1730" y="65"/>
                    </a:cubicBezTo>
                    <a:cubicBezTo>
                      <a:pt x="177" y="2243"/>
                      <a:pt x="0" y="3361"/>
                      <a:pt x="124" y="3919"/>
                    </a:cubicBezTo>
                    <a:cubicBezTo>
                      <a:pt x="203" y="4280"/>
                      <a:pt x="406" y="4403"/>
                      <a:pt x="428" y="4417"/>
                    </a:cubicBezTo>
                    <a:cubicBezTo>
                      <a:pt x="454" y="4429"/>
                      <a:pt x="481" y="4435"/>
                      <a:pt x="507" y="4435"/>
                    </a:cubicBezTo>
                    <a:cubicBezTo>
                      <a:pt x="560" y="4435"/>
                      <a:pt x="608" y="4408"/>
                      <a:pt x="639" y="4360"/>
                    </a:cubicBezTo>
                    <a:cubicBezTo>
                      <a:pt x="682" y="4289"/>
                      <a:pt x="656" y="4192"/>
                      <a:pt x="586" y="4144"/>
                    </a:cubicBezTo>
                    <a:cubicBezTo>
                      <a:pt x="581" y="4144"/>
                      <a:pt x="471" y="4065"/>
                      <a:pt x="423" y="3822"/>
                    </a:cubicBezTo>
                    <a:cubicBezTo>
                      <a:pt x="349" y="3413"/>
                      <a:pt x="445" y="2406"/>
                      <a:pt x="1986" y="249"/>
                    </a:cubicBezTo>
                    <a:cubicBezTo>
                      <a:pt x="2038" y="179"/>
                      <a:pt x="2021" y="78"/>
                      <a:pt x="1950" y="30"/>
                    </a:cubicBezTo>
                    <a:cubicBezTo>
                      <a:pt x="1922" y="10"/>
                      <a:pt x="1890" y="1"/>
                      <a:pt x="185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0" name="Google Shape;970;p37"/>
              <p:cNvSpPr/>
              <p:nvPr/>
            </p:nvSpPr>
            <p:spPr>
              <a:xfrm>
                <a:off x="1086300" y="1738525"/>
                <a:ext cx="377575" cy="320800"/>
              </a:xfrm>
              <a:custGeom>
                <a:avLst/>
                <a:gdLst/>
                <a:ahLst/>
                <a:cxnLst/>
                <a:rect l="l" t="t" r="r" b="b"/>
                <a:pathLst>
                  <a:path w="15103" h="12832" extrusionOk="0">
                    <a:moveTo>
                      <a:pt x="12986" y="0"/>
                    </a:moveTo>
                    <a:cubicBezTo>
                      <a:pt x="11190" y="0"/>
                      <a:pt x="9475" y="1250"/>
                      <a:pt x="9475" y="1250"/>
                    </a:cubicBezTo>
                    <a:lnTo>
                      <a:pt x="1" y="12831"/>
                    </a:lnTo>
                    <a:lnTo>
                      <a:pt x="1" y="12831"/>
                    </a:lnTo>
                    <a:lnTo>
                      <a:pt x="13571" y="8651"/>
                    </a:lnTo>
                    <a:lnTo>
                      <a:pt x="15103" y="783"/>
                    </a:lnTo>
                    <a:cubicBezTo>
                      <a:pt x="14456" y="206"/>
                      <a:pt x="13715" y="0"/>
                      <a:pt x="1298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1" name="Google Shape;971;p37"/>
              <p:cNvSpPr/>
              <p:nvPr/>
            </p:nvSpPr>
            <p:spPr>
              <a:xfrm>
                <a:off x="1063875" y="1730525"/>
                <a:ext cx="408575" cy="343875"/>
              </a:xfrm>
              <a:custGeom>
                <a:avLst/>
                <a:gdLst/>
                <a:ahLst/>
                <a:cxnLst/>
                <a:rect l="l" t="t" r="r" b="b"/>
                <a:pathLst>
                  <a:path w="16343" h="13755" extrusionOk="0">
                    <a:moveTo>
                      <a:pt x="13888" y="638"/>
                    </a:moveTo>
                    <a:cubicBezTo>
                      <a:pt x="14499" y="638"/>
                      <a:pt x="15115" y="794"/>
                      <a:pt x="15656" y="1222"/>
                    </a:cubicBezTo>
                    <a:lnTo>
                      <a:pt x="14196" y="8729"/>
                    </a:lnTo>
                    <a:lnTo>
                      <a:pt x="1795" y="12548"/>
                    </a:lnTo>
                    <a:lnTo>
                      <a:pt x="10587" y="1803"/>
                    </a:lnTo>
                    <a:cubicBezTo>
                      <a:pt x="10821" y="1642"/>
                      <a:pt x="12341" y="638"/>
                      <a:pt x="13888" y="638"/>
                    </a:cubicBezTo>
                    <a:close/>
                    <a:moveTo>
                      <a:pt x="13885" y="0"/>
                    </a:moveTo>
                    <a:cubicBezTo>
                      <a:pt x="12028" y="0"/>
                      <a:pt x="10289" y="1245"/>
                      <a:pt x="10187" y="1319"/>
                    </a:cubicBezTo>
                    <a:lnTo>
                      <a:pt x="0" y="13754"/>
                    </a:lnTo>
                    <a:lnTo>
                      <a:pt x="14737" y="9217"/>
                    </a:lnTo>
                    <a:lnTo>
                      <a:pt x="16343" y="989"/>
                    </a:lnTo>
                    <a:lnTo>
                      <a:pt x="16211" y="870"/>
                    </a:lnTo>
                    <a:cubicBezTo>
                      <a:pt x="15493" y="227"/>
                      <a:pt x="14678" y="0"/>
                      <a:pt x="1388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2" name="Google Shape;972;p37"/>
              <p:cNvSpPr/>
              <p:nvPr/>
            </p:nvSpPr>
            <p:spPr>
              <a:xfrm>
                <a:off x="1017875" y="1743675"/>
                <a:ext cx="1422325" cy="621525"/>
              </a:xfrm>
              <a:custGeom>
                <a:avLst/>
                <a:gdLst/>
                <a:ahLst/>
                <a:cxnLst/>
                <a:rect l="l" t="t" r="r" b="b"/>
                <a:pathLst>
                  <a:path w="56893" h="24861" extrusionOk="0">
                    <a:moveTo>
                      <a:pt x="49619" y="1"/>
                    </a:moveTo>
                    <a:lnTo>
                      <a:pt x="33813" y="5031"/>
                    </a:lnTo>
                    <a:cubicBezTo>
                      <a:pt x="28480" y="5233"/>
                      <a:pt x="23130" y="5752"/>
                      <a:pt x="17858" y="6566"/>
                    </a:cubicBezTo>
                    <a:cubicBezTo>
                      <a:pt x="11952" y="7477"/>
                      <a:pt x="0" y="8599"/>
                      <a:pt x="965" y="17004"/>
                    </a:cubicBezTo>
                    <a:cubicBezTo>
                      <a:pt x="1528" y="21932"/>
                      <a:pt x="6030" y="24057"/>
                      <a:pt x="10465" y="24648"/>
                    </a:cubicBezTo>
                    <a:cubicBezTo>
                      <a:pt x="11543" y="24792"/>
                      <a:pt x="13396" y="24860"/>
                      <a:pt x="15763" y="24860"/>
                    </a:cubicBezTo>
                    <a:cubicBezTo>
                      <a:pt x="27288" y="24860"/>
                      <a:pt x="51008" y="23227"/>
                      <a:pt x="56892" y="20661"/>
                    </a:cubicBezTo>
                    <a:lnTo>
                      <a:pt x="4961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3" name="Google Shape;973;p37"/>
              <p:cNvSpPr/>
              <p:nvPr/>
            </p:nvSpPr>
            <p:spPr>
              <a:xfrm>
                <a:off x="1010850" y="1735825"/>
                <a:ext cx="1438275" cy="637475"/>
              </a:xfrm>
              <a:custGeom>
                <a:avLst/>
                <a:gdLst/>
                <a:ahLst/>
                <a:cxnLst/>
                <a:rect l="l" t="t" r="r" b="b"/>
                <a:pathLst>
                  <a:path w="57531" h="25499" extrusionOk="0">
                    <a:moveTo>
                      <a:pt x="49897" y="1"/>
                    </a:moveTo>
                    <a:cubicBezTo>
                      <a:pt x="49866" y="1"/>
                      <a:pt x="49834" y="6"/>
                      <a:pt x="49803" y="16"/>
                    </a:cubicBezTo>
                    <a:lnTo>
                      <a:pt x="34037" y="5037"/>
                    </a:lnTo>
                    <a:cubicBezTo>
                      <a:pt x="28756" y="5234"/>
                      <a:pt x="23393" y="5754"/>
                      <a:pt x="18090" y="6572"/>
                    </a:cubicBezTo>
                    <a:cubicBezTo>
                      <a:pt x="17686" y="6633"/>
                      <a:pt x="17254" y="6696"/>
                      <a:pt x="16801" y="6761"/>
                    </a:cubicBezTo>
                    <a:cubicBezTo>
                      <a:pt x="10517" y="7681"/>
                      <a:pt x="1" y="9221"/>
                      <a:pt x="933" y="17352"/>
                    </a:cubicBezTo>
                    <a:cubicBezTo>
                      <a:pt x="1422" y="21625"/>
                      <a:pt x="4982" y="24513"/>
                      <a:pt x="10706" y="25273"/>
                    </a:cubicBezTo>
                    <a:cubicBezTo>
                      <a:pt x="11851" y="25427"/>
                      <a:pt x="13769" y="25498"/>
                      <a:pt x="16193" y="25498"/>
                    </a:cubicBezTo>
                    <a:cubicBezTo>
                      <a:pt x="27903" y="25498"/>
                      <a:pt x="51466" y="23808"/>
                      <a:pt x="57297" y="21265"/>
                    </a:cubicBezTo>
                    <a:cubicBezTo>
                      <a:pt x="57455" y="21195"/>
                      <a:pt x="57530" y="21010"/>
                      <a:pt x="57459" y="20851"/>
                    </a:cubicBezTo>
                    <a:cubicBezTo>
                      <a:pt x="57407" y="20733"/>
                      <a:pt x="57291" y="20664"/>
                      <a:pt x="57170" y="20664"/>
                    </a:cubicBezTo>
                    <a:cubicBezTo>
                      <a:pt x="57129" y="20664"/>
                      <a:pt x="57087" y="20672"/>
                      <a:pt x="57046" y="20689"/>
                    </a:cubicBezTo>
                    <a:cubicBezTo>
                      <a:pt x="51274" y="23208"/>
                      <a:pt x="27927" y="24878"/>
                      <a:pt x="16278" y="24878"/>
                    </a:cubicBezTo>
                    <a:cubicBezTo>
                      <a:pt x="13851" y="24878"/>
                      <a:pt x="11932" y="24806"/>
                      <a:pt x="10785" y="24653"/>
                    </a:cubicBezTo>
                    <a:cubicBezTo>
                      <a:pt x="7604" y="24231"/>
                      <a:pt x="2174" y="22708"/>
                      <a:pt x="1554" y="17283"/>
                    </a:cubicBezTo>
                    <a:cubicBezTo>
                      <a:pt x="695" y="9754"/>
                      <a:pt x="10834" y="8266"/>
                      <a:pt x="16893" y="7382"/>
                    </a:cubicBezTo>
                    <a:cubicBezTo>
                      <a:pt x="17347" y="7316"/>
                      <a:pt x="17782" y="7250"/>
                      <a:pt x="18187" y="7188"/>
                    </a:cubicBezTo>
                    <a:cubicBezTo>
                      <a:pt x="23476" y="6375"/>
                      <a:pt x="28836" y="5859"/>
                      <a:pt x="34103" y="5656"/>
                    </a:cubicBezTo>
                    <a:lnTo>
                      <a:pt x="49992" y="614"/>
                    </a:lnTo>
                    <a:cubicBezTo>
                      <a:pt x="50160" y="561"/>
                      <a:pt x="50247" y="386"/>
                      <a:pt x="50195" y="218"/>
                    </a:cubicBezTo>
                    <a:cubicBezTo>
                      <a:pt x="50155" y="86"/>
                      <a:pt x="50030" y="1"/>
                      <a:pt x="4989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4" name="Google Shape;974;p37"/>
              <p:cNvSpPr/>
              <p:nvPr/>
            </p:nvSpPr>
            <p:spPr>
              <a:xfrm>
                <a:off x="1616425" y="1442050"/>
                <a:ext cx="54400" cy="88150"/>
              </a:xfrm>
              <a:custGeom>
                <a:avLst/>
                <a:gdLst/>
                <a:ahLst/>
                <a:cxnLst/>
                <a:rect l="l" t="t" r="r" b="b"/>
                <a:pathLst>
                  <a:path w="2176" h="3526" extrusionOk="0">
                    <a:moveTo>
                      <a:pt x="1816" y="1"/>
                    </a:moveTo>
                    <a:cubicBezTo>
                      <a:pt x="1701" y="1"/>
                      <a:pt x="1593" y="64"/>
                      <a:pt x="1537" y="172"/>
                    </a:cubicBezTo>
                    <a:lnTo>
                      <a:pt x="76" y="3071"/>
                    </a:lnTo>
                    <a:cubicBezTo>
                      <a:pt x="1" y="3225"/>
                      <a:pt x="63" y="3414"/>
                      <a:pt x="217" y="3494"/>
                    </a:cubicBezTo>
                    <a:cubicBezTo>
                      <a:pt x="260" y="3516"/>
                      <a:pt x="309" y="3525"/>
                      <a:pt x="358" y="3525"/>
                    </a:cubicBezTo>
                    <a:cubicBezTo>
                      <a:pt x="472" y="3525"/>
                      <a:pt x="582" y="3463"/>
                      <a:pt x="634" y="3353"/>
                    </a:cubicBezTo>
                    <a:lnTo>
                      <a:pt x="2096" y="453"/>
                    </a:lnTo>
                    <a:cubicBezTo>
                      <a:pt x="2175" y="299"/>
                      <a:pt x="2113" y="110"/>
                      <a:pt x="1960" y="35"/>
                    </a:cubicBezTo>
                    <a:cubicBezTo>
                      <a:pt x="1913" y="12"/>
                      <a:pt x="1864" y="1"/>
                      <a:pt x="18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5" name="Google Shape;975;p37"/>
              <p:cNvSpPr/>
              <p:nvPr/>
            </p:nvSpPr>
            <p:spPr>
              <a:xfrm>
                <a:off x="1309500" y="1557175"/>
                <a:ext cx="265050" cy="218550"/>
              </a:xfrm>
              <a:custGeom>
                <a:avLst/>
                <a:gdLst/>
                <a:ahLst/>
                <a:cxnLst/>
                <a:rect l="l" t="t" r="r" b="b"/>
                <a:pathLst>
                  <a:path w="10602" h="8742" extrusionOk="0">
                    <a:moveTo>
                      <a:pt x="7042" y="1"/>
                    </a:moveTo>
                    <a:cubicBezTo>
                      <a:pt x="7017" y="1"/>
                      <a:pt x="6992" y="3"/>
                      <a:pt x="6967" y="7"/>
                    </a:cubicBezTo>
                    <a:cubicBezTo>
                      <a:pt x="6491" y="86"/>
                      <a:pt x="5563" y="720"/>
                      <a:pt x="5216" y="966"/>
                    </a:cubicBezTo>
                    <a:lnTo>
                      <a:pt x="4168" y="354"/>
                    </a:lnTo>
                    <a:cubicBezTo>
                      <a:pt x="4131" y="332"/>
                      <a:pt x="4089" y="321"/>
                      <a:pt x="4048" y="321"/>
                    </a:cubicBezTo>
                    <a:cubicBezTo>
                      <a:pt x="4007" y="321"/>
                      <a:pt x="3966" y="332"/>
                      <a:pt x="3930" y="354"/>
                    </a:cubicBezTo>
                    <a:lnTo>
                      <a:pt x="1911" y="1547"/>
                    </a:lnTo>
                    <a:lnTo>
                      <a:pt x="1449" y="1476"/>
                    </a:lnTo>
                    <a:cubicBezTo>
                      <a:pt x="1423" y="1472"/>
                      <a:pt x="1397" y="1470"/>
                      <a:pt x="1372" y="1470"/>
                    </a:cubicBezTo>
                    <a:cubicBezTo>
                      <a:pt x="716" y="1470"/>
                      <a:pt x="179" y="2671"/>
                      <a:pt x="19" y="3056"/>
                    </a:cubicBezTo>
                    <a:cubicBezTo>
                      <a:pt x="6" y="3087"/>
                      <a:pt x="1" y="3122"/>
                      <a:pt x="1" y="3157"/>
                    </a:cubicBezTo>
                    <a:lnTo>
                      <a:pt x="313" y="8517"/>
                    </a:lnTo>
                    <a:cubicBezTo>
                      <a:pt x="318" y="8645"/>
                      <a:pt x="423" y="8742"/>
                      <a:pt x="547" y="8742"/>
                    </a:cubicBezTo>
                    <a:lnTo>
                      <a:pt x="561" y="8742"/>
                    </a:lnTo>
                    <a:cubicBezTo>
                      <a:pt x="687" y="8732"/>
                      <a:pt x="789" y="8622"/>
                      <a:pt x="780" y="8490"/>
                    </a:cubicBezTo>
                    <a:lnTo>
                      <a:pt x="472" y="3184"/>
                    </a:lnTo>
                    <a:cubicBezTo>
                      <a:pt x="756" y="2525"/>
                      <a:pt x="1188" y="1938"/>
                      <a:pt x="1363" y="1938"/>
                    </a:cubicBezTo>
                    <a:cubicBezTo>
                      <a:pt x="1366" y="1938"/>
                      <a:pt x="1370" y="1938"/>
                      <a:pt x="1374" y="1939"/>
                    </a:cubicBezTo>
                    <a:lnTo>
                      <a:pt x="1920" y="2026"/>
                    </a:lnTo>
                    <a:cubicBezTo>
                      <a:pt x="1931" y="2028"/>
                      <a:pt x="1943" y="2029"/>
                      <a:pt x="1954" y="2029"/>
                    </a:cubicBezTo>
                    <a:cubicBezTo>
                      <a:pt x="1996" y="2029"/>
                      <a:pt x="2039" y="2016"/>
                      <a:pt x="2074" y="1996"/>
                    </a:cubicBezTo>
                    <a:lnTo>
                      <a:pt x="4050" y="830"/>
                    </a:lnTo>
                    <a:lnTo>
                      <a:pt x="5110" y="1445"/>
                    </a:lnTo>
                    <a:cubicBezTo>
                      <a:pt x="5147" y="1468"/>
                      <a:pt x="5188" y="1479"/>
                      <a:pt x="5229" y="1479"/>
                    </a:cubicBezTo>
                    <a:cubicBezTo>
                      <a:pt x="5277" y="1479"/>
                      <a:pt x="5325" y="1464"/>
                      <a:pt x="5366" y="1433"/>
                    </a:cubicBezTo>
                    <a:cubicBezTo>
                      <a:pt x="5836" y="1094"/>
                      <a:pt x="6707" y="526"/>
                      <a:pt x="7037" y="469"/>
                    </a:cubicBezTo>
                    <a:cubicBezTo>
                      <a:pt x="7214" y="504"/>
                      <a:pt x="7574" y="1283"/>
                      <a:pt x="7785" y="2075"/>
                    </a:cubicBezTo>
                    <a:cubicBezTo>
                      <a:pt x="7789" y="2105"/>
                      <a:pt x="7807" y="2136"/>
                      <a:pt x="7825" y="2158"/>
                    </a:cubicBezTo>
                    <a:cubicBezTo>
                      <a:pt x="7825" y="2158"/>
                      <a:pt x="8904" y="3541"/>
                      <a:pt x="8916" y="3558"/>
                    </a:cubicBezTo>
                    <a:cubicBezTo>
                      <a:pt x="9828" y="4723"/>
                      <a:pt x="10096" y="5793"/>
                      <a:pt x="9673" y="6581"/>
                    </a:cubicBezTo>
                    <a:cubicBezTo>
                      <a:pt x="9244" y="7372"/>
                      <a:pt x="8148" y="7827"/>
                      <a:pt x="6755" y="7827"/>
                    </a:cubicBezTo>
                    <a:cubicBezTo>
                      <a:pt x="6573" y="7827"/>
                      <a:pt x="6387" y="7820"/>
                      <a:pt x="6197" y="7804"/>
                    </a:cubicBezTo>
                    <a:cubicBezTo>
                      <a:pt x="6191" y="7804"/>
                      <a:pt x="6185" y="7803"/>
                      <a:pt x="6179" y="7803"/>
                    </a:cubicBezTo>
                    <a:cubicBezTo>
                      <a:pt x="6048" y="7803"/>
                      <a:pt x="5954" y="7893"/>
                      <a:pt x="5941" y="8015"/>
                    </a:cubicBezTo>
                    <a:cubicBezTo>
                      <a:pt x="5933" y="8147"/>
                      <a:pt x="6026" y="8261"/>
                      <a:pt x="6158" y="8271"/>
                    </a:cubicBezTo>
                    <a:cubicBezTo>
                      <a:pt x="6360" y="8288"/>
                      <a:pt x="6558" y="8296"/>
                      <a:pt x="6751" y="8296"/>
                    </a:cubicBezTo>
                    <a:cubicBezTo>
                      <a:pt x="8327" y="8296"/>
                      <a:pt x="9574" y="7745"/>
                      <a:pt x="10086" y="6801"/>
                    </a:cubicBezTo>
                    <a:cubicBezTo>
                      <a:pt x="10602" y="5846"/>
                      <a:pt x="10320" y="4587"/>
                      <a:pt x="9286" y="3267"/>
                    </a:cubicBezTo>
                    <a:lnTo>
                      <a:pt x="8226" y="1908"/>
                    </a:lnTo>
                    <a:cubicBezTo>
                      <a:pt x="8027" y="1164"/>
                      <a:pt x="7626" y="1"/>
                      <a:pt x="70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6" name="Google Shape;976;p37"/>
              <p:cNvSpPr/>
              <p:nvPr/>
            </p:nvSpPr>
            <p:spPr>
              <a:xfrm>
                <a:off x="2020275" y="1716075"/>
                <a:ext cx="49975" cy="17275"/>
              </a:xfrm>
              <a:custGeom>
                <a:avLst/>
                <a:gdLst/>
                <a:ahLst/>
                <a:cxnLst/>
                <a:rect l="l" t="t" r="r" b="b"/>
                <a:pathLst>
                  <a:path w="1999" h="691" extrusionOk="0">
                    <a:moveTo>
                      <a:pt x="0" y="0"/>
                    </a:moveTo>
                    <a:lnTo>
                      <a:pt x="1998" y="69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7" name="Google Shape;977;p37"/>
              <p:cNvSpPr/>
              <p:nvPr/>
            </p:nvSpPr>
            <p:spPr>
              <a:xfrm>
                <a:off x="2011475" y="1708275"/>
                <a:ext cx="6757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2703" h="1316" extrusionOk="0">
                    <a:moveTo>
                      <a:pt x="356" y="0"/>
                    </a:moveTo>
                    <a:cubicBezTo>
                      <a:pt x="226" y="0"/>
                      <a:pt x="103" y="82"/>
                      <a:pt x="58" y="211"/>
                    </a:cubicBezTo>
                    <a:cubicBezTo>
                      <a:pt x="1" y="374"/>
                      <a:pt x="88" y="550"/>
                      <a:pt x="251" y="607"/>
                    </a:cubicBezTo>
                    <a:lnTo>
                      <a:pt x="2249" y="1299"/>
                    </a:lnTo>
                    <a:cubicBezTo>
                      <a:pt x="2280" y="1307"/>
                      <a:pt x="2316" y="1315"/>
                      <a:pt x="2350" y="1315"/>
                    </a:cubicBezTo>
                    <a:cubicBezTo>
                      <a:pt x="2478" y="1315"/>
                      <a:pt x="2601" y="1232"/>
                      <a:pt x="2645" y="1104"/>
                    </a:cubicBezTo>
                    <a:cubicBezTo>
                      <a:pt x="2702" y="942"/>
                      <a:pt x="2615" y="761"/>
                      <a:pt x="2452" y="704"/>
                    </a:cubicBezTo>
                    <a:lnTo>
                      <a:pt x="458" y="18"/>
                    </a:lnTo>
                    <a:cubicBezTo>
                      <a:pt x="424" y="6"/>
                      <a:pt x="390" y="0"/>
                      <a:pt x="35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8" name="Google Shape;978;p37"/>
              <p:cNvSpPr/>
              <p:nvPr/>
            </p:nvSpPr>
            <p:spPr>
              <a:xfrm>
                <a:off x="1978575" y="1433900"/>
                <a:ext cx="247100" cy="41375"/>
              </a:xfrm>
              <a:custGeom>
                <a:avLst/>
                <a:gdLst/>
                <a:ahLst/>
                <a:cxnLst/>
                <a:rect l="l" t="t" r="r" b="b"/>
                <a:pathLst>
                  <a:path w="9884" h="1655" extrusionOk="0">
                    <a:moveTo>
                      <a:pt x="1" y="1"/>
                    </a:moveTo>
                    <a:lnTo>
                      <a:pt x="9884" y="1655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79" name="Google Shape;979;p37"/>
              <p:cNvSpPr/>
              <p:nvPr/>
            </p:nvSpPr>
            <p:spPr>
              <a:xfrm>
                <a:off x="1970100" y="1426075"/>
                <a:ext cx="264050" cy="57025"/>
              </a:xfrm>
              <a:custGeom>
                <a:avLst/>
                <a:gdLst/>
                <a:ahLst/>
                <a:cxnLst/>
                <a:rect l="l" t="t" r="r" b="b"/>
                <a:pathLst>
                  <a:path w="10562" h="2281" extrusionOk="0">
                    <a:moveTo>
                      <a:pt x="335" y="1"/>
                    </a:moveTo>
                    <a:cubicBezTo>
                      <a:pt x="188" y="1"/>
                      <a:pt x="55" y="111"/>
                      <a:pt x="27" y="265"/>
                    </a:cubicBezTo>
                    <a:cubicBezTo>
                      <a:pt x="1" y="432"/>
                      <a:pt x="116" y="595"/>
                      <a:pt x="287" y="621"/>
                    </a:cubicBezTo>
                    <a:lnTo>
                      <a:pt x="10175" y="2276"/>
                    </a:lnTo>
                    <a:cubicBezTo>
                      <a:pt x="10188" y="2280"/>
                      <a:pt x="10206" y="2280"/>
                      <a:pt x="10223" y="2280"/>
                    </a:cubicBezTo>
                    <a:cubicBezTo>
                      <a:pt x="10373" y="2280"/>
                      <a:pt x="10509" y="2175"/>
                      <a:pt x="10531" y="2020"/>
                    </a:cubicBezTo>
                    <a:cubicBezTo>
                      <a:pt x="10562" y="1849"/>
                      <a:pt x="10448" y="1687"/>
                      <a:pt x="10275" y="1660"/>
                    </a:cubicBezTo>
                    <a:lnTo>
                      <a:pt x="388" y="5"/>
                    </a:lnTo>
                    <a:cubicBezTo>
                      <a:pt x="371" y="2"/>
                      <a:pt x="353" y="1"/>
                      <a:pt x="33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0" name="Google Shape;980;p37"/>
              <p:cNvSpPr/>
              <p:nvPr/>
            </p:nvSpPr>
            <p:spPr>
              <a:xfrm>
                <a:off x="2351500" y="2323875"/>
                <a:ext cx="394950" cy="46925"/>
              </a:xfrm>
              <a:custGeom>
                <a:avLst/>
                <a:gdLst/>
                <a:ahLst/>
                <a:cxnLst/>
                <a:rect l="l" t="t" r="r" b="b"/>
                <a:pathLst>
                  <a:path w="15798" h="1877" extrusionOk="0">
                    <a:moveTo>
                      <a:pt x="1" y="0"/>
                    </a:moveTo>
                    <a:cubicBezTo>
                      <a:pt x="1" y="0"/>
                      <a:pt x="4319" y="1876"/>
                      <a:pt x="10301" y="1876"/>
                    </a:cubicBezTo>
                    <a:cubicBezTo>
                      <a:pt x="12017" y="1876"/>
                      <a:pt x="13870" y="1722"/>
                      <a:pt x="15798" y="1324"/>
                    </a:cubicBez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1" name="Google Shape;981;p37"/>
              <p:cNvSpPr/>
              <p:nvPr/>
            </p:nvSpPr>
            <p:spPr>
              <a:xfrm>
                <a:off x="2342600" y="2316000"/>
                <a:ext cx="412325" cy="6247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9" extrusionOk="0">
                    <a:moveTo>
                      <a:pt x="362" y="0"/>
                    </a:moveTo>
                    <a:cubicBezTo>
                      <a:pt x="240" y="0"/>
                      <a:pt x="124" y="69"/>
                      <a:pt x="71" y="187"/>
                    </a:cubicBezTo>
                    <a:cubicBezTo>
                      <a:pt x="1" y="346"/>
                      <a:pt x="75" y="531"/>
                      <a:pt x="233" y="601"/>
                    </a:cubicBezTo>
                    <a:cubicBezTo>
                      <a:pt x="291" y="628"/>
                      <a:pt x="4687" y="2498"/>
                      <a:pt x="10698" y="2498"/>
                    </a:cubicBezTo>
                    <a:cubicBezTo>
                      <a:pt x="12423" y="2498"/>
                      <a:pt x="14289" y="2344"/>
                      <a:pt x="16216" y="1948"/>
                    </a:cubicBezTo>
                    <a:cubicBezTo>
                      <a:pt x="16383" y="1913"/>
                      <a:pt x="16493" y="1745"/>
                      <a:pt x="16458" y="1574"/>
                    </a:cubicBezTo>
                    <a:cubicBezTo>
                      <a:pt x="16427" y="1426"/>
                      <a:pt x="16290" y="1326"/>
                      <a:pt x="16147" y="1326"/>
                    </a:cubicBezTo>
                    <a:cubicBezTo>
                      <a:pt x="16127" y="1326"/>
                      <a:pt x="16108" y="1328"/>
                      <a:pt x="16088" y="1332"/>
                    </a:cubicBezTo>
                    <a:cubicBezTo>
                      <a:pt x="14200" y="1722"/>
                      <a:pt x="12380" y="1873"/>
                      <a:pt x="10690" y="1873"/>
                    </a:cubicBezTo>
                    <a:cubicBezTo>
                      <a:pt x="4826" y="1873"/>
                      <a:pt x="540" y="48"/>
                      <a:pt x="485" y="25"/>
                    </a:cubicBezTo>
                    <a:cubicBezTo>
                      <a:pt x="445" y="8"/>
                      <a:pt x="403" y="0"/>
                      <a:pt x="36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2" name="Google Shape;982;p37"/>
              <p:cNvSpPr/>
              <p:nvPr/>
            </p:nvSpPr>
            <p:spPr>
              <a:xfrm>
                <a:off x="4163675" y="2339050"/>
                <a:ext cx="199675" cy="205700"/>
              </a:xfrm>
              <a:custGeom>
                <a:avLst/>
                <a:gdLst/>
                <a:ahLst/>
                <a:cxnLst/>
                <a:rect l="l" t="t" r="r" b="b"/>
                <a:pathLst>
                  <a:path w="7987" h="8228" extrusionOk="0">
                    <a:moveTo>
                      <a:pt x="220" y="0"/>
                    </a:moveTo>
                    <a:cubicBezTo>
                      <a:pt x="220" y="1"/>
                      <a:pt x="1" y="4946"/>
                      <a:pt x="621" y="6148"/>
                    </a:cubicBezTo>
                    <a:cubicBezTo>
                      <a:pt x="1076" y="7020"/>
                      <a:pt x="4274" y="8227"/>
                      <a:pt x="6158" y="8227"/>
                    </a:cubicBezTo>
                    <a:cubicBezTo>
                      <a:pt x="6858" y="8227"/>
                      <a:pt x="7377" y="8061"/>
                      <a:pt x="7507" y="7648"/>
                    </a:cubicBezTo>
                    <a:cubicBezTo>
                      <a:pt x="7987" y="6126"/>
                      <a:pt x="3327" y="4995"/>
                      <a:pt x="3327" y="4995"/>
                    </a:cubicBezTo>
                    <a:cubicBezTo>
                      <a:pt x="3327" y="4995"/>
                      <a:pt x="4735" y="4771"/>
                      <a:pt x="4599" y="2553"/>
                    </a:cubicBezTo>
                    <a:lnTo>
                      <a:pt x="22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3" name="Google Shape;983;p37"/>
              <p:cNvSpPr/>
              <p:nvPr/>
            </p:nvSpPr>
            <p:spPr>
              <a:xfrm>
                <a:off x="4157850" y="2333200"/>
                <a:ext cx="201225" cy="217425"/>
              </a:xfrm>
              <a:custGeom>
                <a:avLst/>
                <a:gdLst/>
                <a:ahLst/>
                <a:cxnLst/>
                <a:rect l="l" t="t" r="r" b="b"/>
                <a:pathLst>
                  <a:path w="8049" h="8697" extrusionOk="0">
                    <a:moveTo>
                      <a:pt x="446" y="0"/>
                    </a:moveTo>
                    <a:cubicBezTo>
                      <a:pt x="322" y="0"/>
                      <a:pt x="224" y="99"/>
                      <a:pt x="220" y="226"/>
                    </a:cubicBezTo>
                    <a:cubicBezTo>
                      <a:pt x="212" y="428"/>
                      <a:pt x="0" y="5246"/>
                      <a:pt x="647" y="6487"/>
                    </a:cubicBezTo>
                    <a:cubicBezTo>
                      <a:pt x="1162" y="7473"/>
                      <a:pt x="4418" y="8697"/>
                      <a:pt x="6385" y="8697"/>
                    </a:cubicBezTo>
                    <a:cubicBezTo>
                      <a:pt x="6504" y="8697"/>
                      <a:pt x="6623" y="8691"/>
                      <a:pt x="6733" y="8683"/>
                    </a:cubicBezTo>
                    <a:cubicBezTo>
                      <a:pt x="7582" y="8608"/>
                      <a:pt x="7872" y="8243"/>
                      <a:pt x="7960" y="7952"/>
                    </a:cubicBezTo>
                    <a:cubicBezTo>
                      <a:pt x="8049" y="7684"/>
                      <a:pt x="8013" y="7411"/>
                      <a:pt x="7864" y="7143"/>
                    </a:cubicBezTo>
                    <a:cubicBezTo>
                      <a:pt x="7322" y="6183"/>
                      <a:pt x="5259" y="5470"/>
                      <a:pt x="4220" y="5163"/>
                    </a:cubicBezTo>
                    <a:cubicBezTo>
                      <a:pt x="4655" y="4833"/>
                      <a:pt x="5153" y="4156"/>
                      <a:pt x="5065" y="2773"/>
                    </a:cubicBezTo>
                    <a:cubicBezTo>
                      <a:pt x="5056" y="2644"/>
                      <a:pt x="4946" y="2549"/>
                      <a:pt x="4826" y="2549"/>
                    </a:cubicBezTo>
                    <a:cubicBezTo>
                      <a:pt x="4823" y="2549"/>
                      <a:pt x="4821" y="2549"/>
                      <a:pt x="4818" y="2549"/>
                    </a:cubicBezTo>
                    <a:cubicBezTo>
                      <a:pt x="4686" y="2558"/>
                      <a:pt x="4590" y="2672"/>
                      <a:pt x="4598" y="2800"/>
                    </a:cubicBezTo>
                    <a:cubicBezTo>
                      <a:pt x="4717" y="4758"/>
                      <a:pt x="3569" y="4987"/>
                      <a:pt x="3524" y="4995"/>
                    </a:cubicBezTo>
                    <a:cubicBezTo>
                      <a:pt x="3415" y="5013"/>
                      <a:pt x="3331" y="5106"/>
                      <a:pt x="3327" y="5216"/>
                    </a:cubicBezTo>
                    <a:cubicBezTo>
                      <a:pt x="3323" y="5330"/>
                      <a:pt x="3397" y="5427"/>
                      <a:pt x="3502" y="5453"/>
                    </a:cubicBezTo>
                    <a:cubicBezTo>
                      <a:pt x="4432" y="5682"/>
                      <a:pt x="6944" y="6465"/>
                      <a:pt x="7454" y="7371"/>
                    </a:cubicBezTo>
                    <a:cubicBezTo>
                      <a:pt x="7538" y="7526"/>
                      <a:pt x="7560" y="7667"/>
                      <a:pt x="7515" y="7812"/>
                    </a:cubicBezTo>
                    <a:cubicBezTo>
                      <a:pt x="7428" y="8094"/>
                      <a:pt x="7019" y="8186"/>
                      <a:pt x="6693" y="8212"/>
                    </a:cubicBezTo>
                    <a:cubicBezTo>
                      <a:pt x="6594" y="8220"/>
                      <a:pt x="6491" y="8225"/>
                      <a:pt x="6383" y="8225"/>
                    </a:cubicBezTo>
                    <a:cubicBezTo>
                      <a:pt x="4545" y="8225"/>
                      <a:pt x="1460" y="7028"/>
                      <a:pt x="1065" y="6272"/>
                    </a:cubicBezTo>
                    <a:cubicBezTo>
                      <a:pt x="577" y="5334"/>
                      <a:pt x="630" y="1603"/>
                      <a:pt x="687" y="243"/>
                    </a:cubicBezTo>
                    <a:cubicBezTo>
                      <a:pt x="695" y="116"/>
                      <a:pt x="594" y="5"/>
                      <a:pt x="462" y="1"/>
                    </a:cubicBezTo>
                    <a:cubicBezTo>
                      <a:pt x="457" y="1"/>
                      <a:pt x="452" y="0"/>
                      <a:pt x="44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4" name="Google Shape;984;p37"/>
              <p:cNvSpPr/>
              <p:nvPr/>
            </p:nvSpPr>
            <p:spPr>
              <a:xfrm>
                <a:off x="2077700" y="1932400"/>
                <a:ext cx="308050" cy="173225"/>
              </a:xfrm>
              <a:custGeom>
                <a:avLst/>
                <a:gdLst/>
                <a:ahLst/>
                <a:cxnLst/>
                <a:rect l="l" t="t" r="r" b="b"/>
                <a:pathLst>
                  <a:path w="12322" h="6929" extrusionOk="0">
                    <a:moveTo>
                      <a:pt x="5479" y="1"/>
                    </a:moveTo>
                    <a:cubicBezTo>
                      <a:pt x="0" y="1"/>
                      <a:pt x="6640" y="4205"/>
                      <a:pt x="12322" y="6929"/>
                    </a:cubicBezTo>
                    <a:lnTo>
                      <a:pt x="10073" y="545"/>
                    </a:lnTo>
                    <a:cubicBezTo>
                      <a:pt x="9448" y="417"/>
                      <a:pt x="8823" y="302"/>
                      <a:pt x="8199" y="218"/>
                    </a:cubicBezTo>
                    <a:cubicBezTo>
                      <a:pt x="7076" y="69"/>
                      <a:pt x="6179" y="1"/>
                      <a:pt x="5479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5" name="Google Shape;985;p37"/>
              <p:cNvSpPr/>
              <p:nvPr/>
            </p:nvSpPr>
            <p:spPr>
              <a:xfrm>
                <a:off x="1482325" y="1615950"/>
                <a:ext cx="55275" cy="54375"/>
              </a:xfrm>
              <a:custGeom>
                <a:avLst/>
                <a:gdLst/>
                <a:ahLst/>
                <a:cxnLst/>
                <a:rect l="l" t="t" r="r" b="b"/>
                <a:pathLst>
                  <a:path w="2211" h="2175" extrusionOk="0">
                    <a:moveTo>
                      <a:pt x="175" y="0"/>
                    </a:moveTo>
                    <a:cubicBezTo>
                      <a:pt x="135" y="0"/>
                      <a:pt x="94" y="16"/>
                      <a:pt x="63" y="45"/>
                    </a:cubicBezTo>
                    <a:cubicBezTo>
                      <a:pt x="1" y="107"/>
                      <a:pt x="1" y="207"/>
                      <a:pt x="63" y="270"/>
                    </a:cubicBezTo>
                    <a:lnTo>
                      <a:pt x="1928" y="2131"/>
                    </a:lnTo>
                    <a:cubicBezTo>
                      <a:pt x="1959" y="2161"/>
                      <a:pt x="1999" y="2175"/>
                      <a:pt x="2038" y="2175"/>
                    </a:cubicBezTo>
                    <a:cubicBezTo>
                      <a:pt x="2078" y="2175"/>
                      <a:pt x="2117" y="2161"/>
                      <a:pt x="2149" y="2131"/>
                    </a:cubicBezTo>
                    <a:cubicBezTo>
                      <a:pt x="2210" y="2069"/>
                      <a:pt x="2210" y="1968"/>
                      <a:pt x="2149" y="1911"/>
                    </a:cubicBezTo>
                    <a:lnTo>
                      <a:pt x="283" y="45"/>
                    </a:lnTo>
                    <a:cubicBezTo>
                      <a:pt x="253" y="15"/>
                      <a:pt x="214" y="0"/>
                      <a:pt x="17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6" name="Google Shape;986;p37"/>
              <p:cNvSpPr/>
              <p:nvPr/>
            </p:nvSpPr>
            <p:spPr>
              <a:xfrm>
                <a:off x="1496950" y="1632950"/>
                <a:ext cx="44250" cy="13525"/>
              </a:xfrm>
              <a:custGeom>
                <a:avLst/>
                <a:gdLst/>
                <a:ahLst/>
                <a:cxnLst/>
                <a:rect l="l" t="t" r="r" b="b"/>
                <a:pathLst>
                  <a:path w="1770" h="541" extrusionOk="0">
                    <a:moveTo>
                      <a:pt x="167" y="1"/>
                    </a:moveTo>
                    <a:cubicBezTo>
                      <a:pt x="89" y="1"/>
                      <a:pt x="26" y="55"/>
                      <a:pt x="15" y="131"/>
                    </a:cubicBezTo>
                    <a:cubicBezTo>
                      <a:pt x="1" y="219"/>
                      <a:pt x="59" y="298"/>
                      <a:pt x="142" y="311"/>
                    </a:cubicBezTo>
                    <a:lnTo>
                      <a:pt x="1581" y="536"/>
                    </a:lnTo>
                    <a:cubicBezTo>
                      <a:pt x="1590" y="536"/>
                      <a:pt x="1595" y="540"/>
                      <a:pt x="1603" y="540"/>
                    </a:cubicBezTo>
                    <a:cubicBezTo>
                      <a:pt x="1678" y="540"/>
                      <a:pt x="1749" y="483"/>
                      <a:pt x="1757" y="408"/>
                    </a:cubicBezTo>
                    <a:cubicBezTo>
                      <a:pt x="1770" y="320"/>
                      <a:pt x="1713" y="240"/>
                      <a:pt x="1629" y="228"/>
                    </a:cubicBezTo>
                    <a:lnTo>
                      <a:pt x="191" y="3"/>
                    </a:lnTo>
                    <a:cubicBezTo>
                      <a:pt x="183" y="2"/>
                      <a:pt x="175" y="1"/>
                      <a:pt x="16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7" name="Google Shape;987;p37"/>
              <p:cNvSpPr/>
              <p:nvPr/>
            </p:nvSpPr>
            <p:spPr>
              <a:xfrm>
                <a:off x="2279125" y="1945775"/>
                <a:ext cx="1213325" cy="1152700"/>
              </a:xfrm>
              <a:custGeom>
                <a:avLst/>
                <a:gdLst/>
                <a:ahLst/>
                <a:cxnLst/>
                <a:rect l="l" t="t" r="r" b="b"/>
                <a:pathLst>
                  <a:path w="48533" h="46108" extrusionOk="0">
                    <a:moveTo>
                      <a:pt x="5026" y="8554"/>
                    </a:moveTo>
                    <a:lnTo>
                      <a:pt x="5026" y="8558"/>
                    </a:lnTo>
                    <a:cubicBezTo>
                      <a:pt x="5027" y="8559"/>
                      <a:pt x="5027" y="8559"/>
                      <a:pt x="5028" y="8559"/>
                    </a:cubicBezTo>
                    <a:lnTo>
                      <a:pt x="5028" y="8559"/>
                    </a:lnTo>
                    <a:lnTo>
                      <a:pt x="5026" y="8554"/>
                    </a:lnTo>
                    <a:close/>
                    <a:moveTo>
                      <a:pt x="2896" y="14812"/>
                    </a:moveTo>
                    <a:cubicBezTo>
                      <a:pt x="2940" y="14812"/>
                      <a:pt x="2984" y="14816"/>
                      <a:pt x="3024" y="14834"/>
                    </a:cubicBezTo>
                    <a:cubicBezTo>
                      <a:pt x="3036" y="14842"/>
                      <a:pt x="3411" y="15001"/>
                      <a:pt x="4071" y="15221"/>
                    </a:cubicBezTo>
                    <a:lnTo>
                      <a:pt x="17500" y="16347"/>
                    </a:lnTo>
                    <a:cubicBezTo>
                      <a:pt x="17874" y="16286"/>
                      <a:pt x="18249" y="16220"/>
                      <a:pt x="18627" y="16141"/>
                    </a:cubicBezTo>
                    <a:cubicBezTo>
                      <a:pt x="18649" y="16136"/>
                      <a:pt x="18666" y="16136"/>
                      <a:pt x="18688" y="16136"/>
                    </a:cubicBezTo>
                    <a:cubicBezTo>
                      <a:pt x="18830" y="16136"/>
                      <a:pt x="18966" y="16237"/>
                      <a:pt x="18997" y="16383"/>
                    </a:cubicBezTo>
                    <a:cubicBezTo>
                      <a:pt x="19032" y="16554"/>
                      <a:pt x="18922" y="16722"/>
                      <a:pt x="18755" y="16757"/>
                    </a:cubicBezTo>
                    <a:cubicBezTo>
                      <a:pt x="16828" y="17153"/>
                      <a:pt x="14962" y="17307"/>
                      <a:pt x="13237" y="17307"/>
                    </a:cubicBezTo>
                    <a:cubicBezTo>
                      <a:pt x="7226" y="17307"/>
                      <a:pt x="2830" y="15437"/>
                      <a:pt x="2772" y="15410"/>
                    </a:cubicBezTo>
                    <a:cubicBezTo>
                      <a:pt x="2614" y="15340"/>
                      <a:pt x="2540" y="15155"/>
                      <a:pt x="2610" y="14996"/>
                    </a:cubicBezTo>
                    <a:cubicBezTo>
                      <a:pt x="2663" y="14882"/>
                      <a:pt x="2778" y="14812"/>
                      <a:pt x="2896" y="14812"/>
                    </a:cubicBezTo>
                    <a:close/>
                    <a:moveTo>
                      <a:pt x="2012" y="0"/>
                    </a:moveTo>
                    <a:lnTo>
                      <a:pt x="2016" y="4"/>
                    </a:lnTo>
                    <a:lnTo>
                      <a:pt x="2016" y="10"/>
                    </a:lnTo>
                    <a:lnTo>
                      <a:pt x="4265" y="6394"/>
                    </a:lnTo>
                    <a:cubicBezTo>
                      <a:pt x="6403" y="7419"/>
                      <a:pt x="8405" y="8233"/>
                      <a:pt x="9576" y="8537"/>
                    </a:cubicBezTo>
                    <a:cubicBezTo>
                      <a:pt x="10394" y="8743"/>
                      <a:pt x="10337" y="8828"/>
                      <a:pt x="9651" y="8828"/>
                    </a:cubicBezTo>
                    <a:cubicBezTo>
                      <a:pt x="8845" y="8828"/>
                      <a:pt x="7170" y="8713"/>
                      <a:pt x="5028" y="8559"/>
                    </a:cubicBezTo>
                    <a:lnTo>
                      <a:pt x="5028" y="8559"/>
                    </a:lnTo>
                    <a:lnTo>
                      <a:pt x="6337" y="12281"/>
                    </a:lnTo>
                    <a:cubicBezTo>
                      <a:pt x="6372" y="12273"/>
                      <a:pt x="6407" y="12264"/>
                      <a:pt x="6438" y="12264"/>
                    </a:cubicBezTo>
                    <a:cubicBezTo>
                      <a:pt x="6562" y="12264"/>
                      <a:pt x="6676" y="12334"/>
                      <a:pt x="6728" y="12453"/>
                    </a:cubicBezTo>
                    <a:cubicBezTo>
                      <a:pt x="6799" y="12612"/>
                      <a:pt x="6724" y="12797"/>
                      <a:pt x="6566" y="12867"/>
                    </a:cubicBezTo>
                    <a:cubicBezTo>
                      <a:pt x="5211" y="13457"/>
                      <a:pt x="2900" y="14003"/>
                      <a:pt x="0" y="14490"/>
                    </a:cubicBezTo>
                    <a:cubicBezTo>
                      <a:pt x="2610" y="17782"/>
                      <a:pt x="5941" y="21487"/>
                      <a:pt x="9923" y="25522"/>
                    </a:cubicBezTo>
                    <a:cubicBezTo>
                      <a:pt x="14139" y="29799"/>
                      <a:pt x="17628" y="34138"/>
                      <a:pt x="20295" y="38415"/>
                    </a:cubicBezTo>
                    <a:lnTo>
                      <a:pt x="20378" y="38551"/>
                    </a:lnTo>
                    <a:lnTo>
                      <a:pt x="17707" y="45196"/>
                    </a:lnTo>
                    <a:lnTo>
                      <a:pt x="17637" y="46107"/>
                    </a:lnTo>
                    <a:cubicBezTo>
                      <a:pt x="22218" y="44369"/>
                      <a:pt x="27106" y="42265"/>
                      <a:pt x="29355" y="40501"/>
                    </a:cubicBezTo>
                    <a:cubicBezTo>
                      <a:pt x="32761" y="37826"/>
                      <a:pt x="38768" y="37434"/>
                      <a:pt x="42019" y="37434"/>
                    </a:cubicBezTo>
                    <a:cubicBezTo>
                      <a:pt x="43378" y="37434"/>
                      <a:pt x="44259" y="37500"/>
                      <a:pt x="44259" y="37500"/>
                    </a:cubicBezTo>
                    <a:cubicBezTo>
                      <a:pt x="44259" y="37500"/>
                      <a:pt x="29830" y="34455"/>
                      <a:pt x="31682" y="33650"/>
                    </a:cubicBezTo>
                    <a:cubicBezTo>
                      <a:pt x="33536" y="32840"/>
                      <a:pt x="19744" y="21738"/>
                      <a:pt x="17971" y="20049"/>
                    </a:cubicBezTo>
                    <a:cubicBezTo>
                      <a:pt x="17817" y="19899"/>
                      <a:pt x="17774" y="19767"/>
                      <a:pt x="17817" y="19639"/>
                    </a:cubicBezTo>
                    <a:lnTo>
                      <a:pt x="17817" y="19639"/>
                    </a:lnTo>
                    <a:cubicBezTo>
                      <a:pt x="21174" y="19925"/>
                      <a:pt x="31274" y="21284"/>
                      <a:pt x="38015" y="21284"/>
                    </a:cubicBezTo>
                    <a:cubicBezTo>
                      <a:pt x="39603" y="21284"/>
                      <a:pt x="40998" y="21210"/>
                      <a:pt x="42080" y="21025"/>
                    </a:cubicBezTo>
                    <a:cubicBezTo>
                      <a:pt x="48532" y="19943"/>
                      <a:pt x="38240" y="19304"/>
                      <a:pt x="33553" y="16775"/>
                    </a:cubicBezTo>
                    <a:cubicBezTo>
                      <a:pt x="30098" y="14909"/>
                      <a:pt x="24770" y="11820"/>
                      <a:pt x="22204" y="10323"/>
                    </a:cubicBezTo>
                    <a:cubicBezTo>
                      <a:pt x="17285" y="6341"/>
                      <a:pt x="9712" y="1567"/>
                      <a:pt x="2012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8" name="Google Shape;988;p37"/>
              <p:cNvSpPr/>
              <p:nvPr/>
            </p:nvSpPr>
            <p:spPr>
              <a:xfrm>
                <a:off x="2270425" y="2308025"/>
                <a:ext cx="518175" cy="793500"/>
              </a:xfrm>
              <a:custGeom>
                <a:avLst/>
                <a:gdLst/>
                <a:ahLst/>
                <a:cxnLst/>
                <a:rect l="l" t="t" r="r" b="b"/>
                <a:pathLst>
                  <a:path w="20727" h="31740" extrusionOk="0">
                    <a:moveTo>
                      <a:pt x="348" y="0"/>
                    </a:moveTo>
                    <a:cubicBezTo>
                      <a:pt x="234" y="18"/>
                      <a:pt x="120" y="41"/>
                      <a:pt x="1" y="57"/>
                    </a:cubicBezTo>
                    <a:cubicBezTo>
                      <a:pt x="2196" y="2839"/>
                      <a:pt x="5396" y="6535"/>
                      <a:pt x="10047" y="11252"/>
                    </a:cubicBezTo>
                    <a:cubicBezTo>
                      <a:pt x="14940" y="16215"/>
                      <a:pt x="18205" y="20602"/>
                      <a:pt x="20379" y="24093"/>
                    </a:cubicBezTo>
                    <a:lnTo>
                      <a:pt x="17747" y="30635"/>
                    </a:lnTo>
                    <a:lnTo>
                      <a:pt x="17659" y="31740"/>
                    </a:lnTo>
                    <a:cubicBezTo>
                      <a:pt x="17765" y="31701"/>
                      <a:pt x="17875" y="31661"/>
                      <a:pt x="17985" y="31617"/>
                    </a:cubicBezTo>
                    <a:lnTo>
                      <a:pt x="18055" y="30706"/>
                    </a:lnTo>
                    <a:lnTo>
                      <a:pt x="20726" y="24061"/>
                    </a:lnTo>
                    <a:lnTo>
                      <a:pt x="20643" y="23925"/>
                    </a:lnTo>
                    <a:cubicBezTo>
                      <a:pt x="17976" y="19648"/>
                      <a:pt x="14487" y="15309"/>
                      <a:pt x="10271" y="11032"/>
                    </a:cubicBezTo>
                    <a:cubicBezTo>
                      <a:pt x="6289" y="6997"/>
                      <a:pt x="2958" y="3292"/>
                      <a:pt x="34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89" name="Google Shape;989;p37"/>
              <p:cNvSpPr/>
              <p:nvPr/>
            </p:nvSpPr>
            <p:spPr>
              <a:xfrm>
                <a:off x="1089600" y="1937850"/>
                <a:ext cx="1347950" cy="419925"/>
              </a:xfrm>
              <a:custGeom>
                <a:avLst/>
                <a:gdLst/>
                <a:ahLst/>
                <a:cxnLst/>
                <a:rect l="l" t="t" r="r" b="b"/>
                <a:pathLst>
                  <a:path w="53918" h="16797" extrusionOk="0">
                    <a:moveTo>
                      <a:pt x="47736" y="0"/>
                    </a:moveTo>
                    <a:lnTo>
                      <a:pt x="47736" y="0"/>
                    </a:lnTo>
                    <a:cubicBezTo>
                      <a:pt x="48357" y="84"/>
                      <a:pt x="48976" y="199"/>
                      <a:pt x="49597" y="327"/>
                    </a:cubicBezTo>
                    <a:lnTo>
                      <a:pt x="49593" y="317"/>
                    </a:lnTo>
                    <a:cubicBezTo>
                      <a:pt x="48976" y="189"/>
                      <a:pt x="48357" y="84"/>
                      <a:pt x="47736" y="0"/>
                    </a:cubicBezTo>
                    <a:close/>
                    <a:moveTo>
                      <a:pt x="35820" y="7974"/>
                    </a:moveTo>
                    <a:cubicBezTo>
                      <a:pt x="33949" y="7974"/>
                      <a:pt x="32343" y="8049"/>
                      <a:pt x="31212" y="8238"/>
                    </a:cubicBezTo>
                    <a:cubicBezTo>
                      <a:pt x="24445" y="9373"/>
                      <a:pt x="37100" y="10729"/>
                      <a:pt x="38631" y="10971"/>
                    </a:cubicBezTo>
                    <a:cubicBezTo>
                      <a:pt x="39912" y="11168"/>
                      <a:pt x="28440" y="14209"/>
                      <a:pt x="18381" y="14209"/>
                    </a:cubicBezTo>
                    <a:cubicBezTo>
                      <a:pt x="16419" y="14209"/>
                      <a:pt x="14518" y="14090"/>
                      <a:pt x="12771" y="13818"/>
                    </a:cubicBezTo>
                    <a:cubicBezTo>
                      <a:pt x="7306" y="12964"/>
                      <a:pt x="4146" y="12752"/>
                      <a:pt x="2360" y="12752"/>
                    </a:cubicBezTo>
                    <a:cubicBezTo>
                      <a:pt x="644" y="12752"/>
                      <a:pt x="199" y="12947"/>
                      <a:pt x="199" y="12947"/>
                    </a:cubicBezTo>
                    <a:lnTo>
                      <a:pt x="1" y="13026"/>
                    </a:lnTo>
                    <a:cubicBezTo>
                      <a:pt x="2003" y="15423"/>
                      <a:pt x="5383" y="16273"/>
                      <a:pt x="7635" y="16572"/>
                    </a:cubicBezTo>
                    <a:cubicBezTo>
                      <a:pt x="8784" y="16726"/>
                      <a:pt x="10703" y="16796"/>
                      <a:pt x="13127" y="16796"/>
                    </a:cubicBezTo>
                    <a:cubicBezTo>
                      <a:pt x="24775" y="16796"/>
                      <a:pt x="48123" y="15124"/>
                      <a:pt x="53896" y="12608"/>
                    </a:cubicBezTo>
                    <a:cubicBezTo>
                      <a:pt x="53905" y="12603"/>
                      <a:pt x="53909" y="12603"/>
                      <a:pt x="53918" y="12598"/>
                    </a:cubicBezTo>
                    <a:lnTo>
                      <a:pt x="52607" y="8871"/>
                    </a:lnTo>
                    <a:cubicBezTo>
                      <a:pt x="50887" y="8749"/>
                      <a:pt x="48858" y="8595"/>
                      <a:pt x="46732" y="8449"/>
                    </a:cubicBezTo>
                    <a:cubicBezTo>
                      <a:pt x="46724" y="8449"/>
                      <a:pt x="46715" y="8449"/>
                      <a:pt x="46706" y="8445"/>
                    </a:cubicBezTo>
                    <a:cubicBezTo>
                      <a:pt x="43014" y="8194"/>
                      <a:pt x="39027" y="7974"/>
                      <a:pt x="35820" y="7974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0" name="Google Shape;990;p37"/>
              <p:cNvSpPr/>
              <p:nvPr/>
            </p:nvSpPr>
            <p:spPr>
              <a:xfrm>
                <a:off x="1082350" y="2252375"/>
                <a:ext cx="1366775" cy="112875"/>
              </a:xfrm>
              <a:custGeom>
                <a:avLst/>
                <a:gdLst/>
                <a:ahLst/>
                <a:cxnLst/>
                <a:rect l="l" t="t" r="r" b="b"/>
                <a:pathLst>
                  <a:path w="54671" h="4515" extrusionOk="0">
                    <a:moveTo>
                      <a:pt x="54309" y="0"/>
                    </a:moveTo>
                    <a:cubicBezTo>
                      <a:pt x="54278" y="0"/>
                      <a:pt x="54243" y="9"/>
                      <a:pt x="54208" y="17"/>
                    </a:cubicBezTo>
                    <a:cubicBezTo>
                      <a:pt x="54199" y="22"/>
                      <a:pt x="54195" y="22"/>
                      <a:pt x="54186" y="27"/>
                    </a:cubicBezTo>
                    <a:cubicBezTo>
                      <a:pt x="48413" y="2543"/>
                      <a:pt x="25065" y="4215"/>
                      <a:pt x="13417" y="4215"/>
                    </a:cubicBezTo>
                    <a:cubicBezTo>
                      <a:pt x="10993" y="4215"/>
                      <a:pt x="9074" y="4145"/>
                      <a:pt x="7925" y="3991"/>
                    </a:cubicBezTo>
                    <a:cubicBezTo>
                      <a:pt x="5673" y="3692"/>
                      <a:pt x="2293" y="2842"/>
                      <a:pt x="291" y="445"/>
                    </a:cubicBezTo>
                    <a:lnTo>
                      <a:pt x="0" y="559"/>
                    </a:lnTo>
                    <a:cubicBezTo>
                      <a:pt x="1818" y="2785"/>
                      <a:pt x="4868" y="3898"/>
                      <a:pt x="7886" y="4300"/>
                    </a:cubicBezTo>
                    <a:cubicBezTo>
                      <a:pt x="8960" y="4444"/>
                      <a:pt x="10808" y="4515"/>
                      <a:pt x="13166" y="4515"/>
                    </a:cubicBezTo>
                    <a:cubicBezTo>
                      <a:pt x="21887" y="4515"/>
                      <a:pt x="37627" y="3577"/>
                      <a:pt x="47304" y="2007"/>
                    </a:cubicBezTo>
                    <a:cubicBezTo>
                      <a:pt x="47379" y="2094"/>
                      <a:pt x="47449" y="2192"/>
                      <a:pt x="47524" y="2283"/>
                    </a:cubicBezTo>
                    <a:cubicBezTo>
                      <a:pt x="47643" y="2267"/>
                      <a:pt x="47757" y="2244"/>
                      <a:pt x="47871" y="2226"/>
                    </a:cubicBezTo>
                    <a:cubicBezTo>
                      <a:pt x="50771" y="1739"/>
                      <a:pt x="53082" y="1193"/>
                      <a:pt x="54437" y="603"/>
                    </a:cubicBezTo>
                    <a:cubicBezTo>
                      <a:pt x="54595" y="533"/>
                      <a:pt x="54670" y="348"/>
                      <a:pt x="54599" y="189"/>
                    </a:cubicBezTo>
                    <a:cubicBezTo>
                      <a:pt x="54547" y="70"/>
                      <a:pt x="54433" y="0"/>
                      <a:pt x="5430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1" name="Google Shape;991;p37"/>
              <p:cNvSpPr/>
              <p:nvPr/>
            </p:nvSpPr>
            <p:spPr>
              <a:xfrm>
                <a:off x="2342600" y="2316050"/>
                <a:ext cx="412325" cy="62425"/>
              </a:xfrm>
              <a:custGeom>
                <a:avLst/>
                <a:gdLst/>
                <a:ahLst/>
                <a:cxnLst/>
                <a:rect l="l" t="t" r="r" b="b"/>
                <a:pathLst>
                  <a:path w="16493" h="2497" extrusionOk="0">
                    <a:moveTo>
                      <a:pt x="357" y="1"/>
                    </a:moveTo>
                    <a:cubicBezTo>
                      <a:pt x="239" y="1"/>
                      <a:pt x="124" y="71"/>
                      <a:pt x="71" y="185"/>
                    </a:cubicBezTo>
                    <a:cubicBezTo>
                      <a:pt x="1" y="344"/>
                      <a:pt x="75" y="529"/>
                      <a:pt x="233" y="599"/>
                    </a:cubicBezTo>
                    <a:cubicBezTo>
                      <a:pt x="291" y="626"/>
                      <a:pt x="4687" y="2496"/>
                      <a:pt x="10698" y="2496"/>
                    </a:cubicBezTo>
                    <a:cubicBezTo>
                      <a:pt x="12423" y="2496"/>
                      <a:pt x="14289" y="2342"/>
                      <a:pt x="16216" y="1946"/>
                    </a:cubicBezTo>
                    <a:cubicBezTo>
                      <a:pt x="16383" y="1911"/>
                      <a:pt x="16493" y="1743"/>
                      <a:pt x="16458" y="1572"/>
                    </a:cubicBezTo>
                    <a:cubicBezTo>
                      <a:pt x="16427" y="1426"/>
                      <a:pt x="16291" y="1325"/>
                      <a:pt x="16149" y="1325"/>
                    </a:cubicBezTo>
                    <a:cubicBezTo>
                      <a:pt x="16127" y="1325"/>
                      <a:pt x="16110" y="1325"/>
                      <a:pt x="16088" y="1330"/>
                    </a:cubicBezTo>
                    <a:cubicBezTo>
                      <a:pt x="15710" y="1409"/>
                      <a:pt x="15335" y="1475"/>
                      <a:pt x="14961" y="1536"/>
                    </a:cubicBezTo>
                    <a:cubicBezTo>
                      <a:pt x="13474" y="1774"/>
                      <a:pt x="12040" y="1871"/>
                      <a:pt x="10688" y="1871"/>
                    </a:cubicBezTo>
                    <a:cubicBezTo>
                      <a:pt x="6526" y="1871"/>
                      <a:pt x="3155" y="951"/>
                      <a:pt x="1532" y="410"/>
                    </a:cubicBezTo>
                    <a:cubicBezTo>
                      <a:pt x="872" y="190"/>
                      <a:pt x="497" y="31"/>
                      <a:pt x="485" y="23"/>
                    </a:cubicBezTo>
                    <a:cubicBezTo>
                      <a:pt x="445" y="5"/>
                      <a:pt x="401" y="1"/>
                      <a:pt x="357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2" name="Google Shape;992;p37"/>
              <p:cNvSpPr/>
              <p:nvPr/>
            </p:nvSpPr>
            <p:spPr>
              <a:xfrm>
                <a:off x="2261950" y="1935975"/>
                <a:ext cx="123800" cy="169650"/>
              </a:xfrm>
              <a:custGeom>
                <a:avLst/>
                <a:gdLst/>
                <a:ahLst/>
                <a:cxnLst/>
                <a:rect l="l" t="t" r="r" b="b"/>
                <a:pathLst>
                  <a:path w="4952" h="6786" extrusionOk="0">
                    <a:moveTo>
                      <a:pt x="177" y="0"/>
                    </a:moveTo>
                    <a:lnTo>
                      <a:pt x="1" y="4128"/>
                    </a:lnTo>
                    <a:cubicBezTo>
                      <a:pt x="1511" y="5043"/>
                      <a:pt x="3270" y="5981"/>
                      <a:pt x="4952" y="6786"/>
                    </a:cubicBezTo>
                    <a:lnTo>
                      <a:pt x="2703" y="402"/>
                    </a:lnTo>
                    <a:cubicBezTo>
                      <a:pt x="2082" y="274"/>
                      <a:pt x="1462" y="159"/>
                      <a:pt x="841" y="75"/>
                    </a:cubicBezTo>
                    <a:lnTo>
                      <a:pt x="829" y="75"/>
                    </a:lnTo>
                    <a:cubicBezTo>
                      <a:pt x="595" y="45"/>
                      <a:pt x="392" y="22"/>
                      <a:pt x="177" y="0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3" name="Google Shape;993;p37"/>
              <p:cNvSpPr/>
              <p:nvPr/>
            </p:nvSpPr>
            <p:spPr>
              <a:xfrm>
                <a:off x="1633925" y="1523025"/>
                <a:ext cx="511475" cy="293625"/>
              </a:xfrm>
              <a:custGeom>
                <a:avLst/>
                <a:gdLst/>
                <a:ahLst/>
                <a:cxnLst/>
                <a:rect l="l" t="t" r="r" b="b"/>
                <a:pathLst>
                  <a:path w="20459" h="11745" extrusionOk="0">
                    <a:moveTo>
                      <a:pt x="14" y="4013"/>
                    </a:moveTo>
                    <a:cubicBezTo>
                      <a:pt x="9" y="4035"/>
                      <a:pt x="5" y="4057"/>
                      <a:pt x="1" y="4083"/>
                    </a:cubicBezTo>
                    <a:lnTo>
                      <a:pt x="2619" y="7106"/>
                    </a:lnTo>
                    <a:cubicBezTo>
                      <a:pt x="2649" y="7093"/>
                      <a:pt x="2663" y="7084"/>
                      <a:pt x="2667" y="7084"/>
                    </a:cubicBezTo>
                    <a:cubicBezTo>
                      <a:pt x="2698" y="7062"/>
                      <a:pt x="2738" y="7049"/>
                      <a:pt x="2773" y="7045"/>
                    </a:cubicBezTo>
                    <a:cubicBezTo>
                      <a:pt x="1831" y="6073"/>
                      <a:pt x="899" y="5056"/>
                      <a:pt x="14" y="4013"/>
                    </a:cubicBezTo>
                    <a:close/>
                    <a:moveTo>
                      <a:pt x="15913" y="0"/>
                    </a:moveTo>
                    <a:cubicBezTo>
                      <a:pt x="16352" y="1909"/>
                      <a:pt x="16599" y="4563"/>
                      <a:pt x="15834" y="7520"/>
                    </a:cubicBezTo>
                    <a:lnTo>
                      <a:pt x="17483" y="8092"/>
                    </a:lnTo>
                    <a:cubicBezTo>
                      <a:pt x="18210" y="6406"/>
                      <a:pt x="19309" y="4625"/>
                      <a:pt x="20379" y="3080"/>
                    </a:cubicBezTo>
                    <a:cubicBezTo>
                      <a:pt x="20427" y="2895"/>
                      <a:pt x="20458" y="2785"/>
                      <a:pt x="20458" y="2785"/>
                    </a:cubicBezTo>
                    <a:lnTo>
                      <a:pt x="15913" y="0"/>
                    </a:lnTo>
                    <a:close/>
                    <a:moveTo>
                      <a:pt x="15666" y="8128"/>
                    </a:moveTo>
                    <a:cubicBezTo>
                      <a:pt x="15627" y="8250"/>
                      <a:pt x="15586" y="8370"/>
                      <a:pt x="15547" y="8488"/>
                    </a:cubicBezTo>
                    <a:lnTo>
                      <a:pt x="17237" y="8691"/>
                    </a:lnTo>
                    <a:cubicBezTo>
                      <a:pt x="17241" y="8686"/>
                      <a:pt x="17241" y="8677"/>
                      <a:pt x="17245" y="8673"/>
                    </a:cubicBezTo>
                    <a:lnTo>
                      <a:pt x="15666" y="8128"/>
                    </a:lnTo>
                    <a:close/>
                    <a:moveTo>
                      <a:pt x="14403" y="10715"/>
                    </a:moveTo>
                    <a:cubicBezTo>
                      <a:pt x="14077" y="11138"/>
                      <a:pt x="13712" y="11485"/>
                      <a:pt x="13307" y="11745"/>
                    </a:cubicBezTo>
                    <a:cubicBezTo>
                      <a:pt x="13765" y="11481"/>
                      <a:pt x="14122" y="11111"/>
                      <a:pt x="14403" y="10715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4" name="Google Shape;994;p37"/>
              <p:cNvSpPr/>
              <p:nvPr/>
            </p:nvSpPr>
            <p:spPr>
              <a:xfrm>
                <a:off x="2065925" y="1640500"/>
                <a:ext cx="100475" cy="156225"/>
              </a:xfrm>
              <a:custGeom>
                <a:avLst/>
                <a:gdLst/>
                <a:ahLst/>
                <a:cxnLst/>
                <a:rect l="l" t="t" r="r" b="b"/>
                <a:pathLst>
                  <a:path w="4019" h="6249" extrusionOk="0">
                    <a:moveTo>
                      <a:pt x="2768" y="1"/>
                    </a:moveTo>
                    <a:cubicBezTo>
                      <a:pt x="1911" y="1333"/>
                      <a:pt x="1105" y="2759"/>
                      <a:pt x="581" y="4067"/>
                    </a:cubicBezTo>
                    <a:lnTo>
                      <a:pt x="766" y="4089"/>
                    </a:lnTo>
                    <a:lnTo>
                      <a:pt x="138" y="5444"/>
                    </a:lnTo>
                    <a:cubicBezTo>
                      <a:pt x="71" y="5720"/>
                      <a:pt x="23" y="5994"/>
                      <a:pt x="0" y="6248"/>
                    </a:cubicBezTo>
                    <a:lnTo>
                      <a:pt x="4019" y="4968"/>
                    </a:lnTo>
                    <a:cubicBezTo>
                      <a:pt x="3944" y="4678"/>
                      <a:pt x="3706" y="3882"/>
                      <a:pt x="3032" y="2777"/>
                    </a:cubicBezTo>
                    <a:cubicBezTo>
                      <a:pt x="2619" y="2095"/>
                      <a:pt x="2636" y="978"/>
                      <a:pt x="2768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5" name="Google Shape;995;p37"/>
              <p:cNvSpPr/>
              <p:nvPr/>
            </p:nvSpPr>
            <p:spPr>
              <a:xfrm>
                <a:off x="2058900" y="1600000"/>
                <a:ext cx="84500" cy="198950"/>
              </a:xfrm>
              <a:custGeom>
                <a:avLst/>
                <a:gdLst/>
                <a:ahLst/>
                <a:cxnLst/>
                <a:rect l="l" t="t" r="r" b="b"/>
                <a:pathLst>
                  <a:path w="3380" h="7958" extrusionOk="0">
                    <a:moveTo>
                      <a:pt x="246" y="5594"/>
                    </a:moveTo>
                    <a:cubicBezTo>
                      <a:pt x="242" y="5598"/>
                      <a:pt x="242" y="5607"/>
                      <a:pt x="238" y="5612"/>
                    </a:cubicBezTo>
                    <a:lnTo>
                      <a:pt x="339" y="5624"/>
                    </a:lnTo>
                    <a:lnTo>
                      <a:pt x="246" y="5594"/>
                    </a:lnTo>
                    <a:close/>
                    <a:moveTo>
                      <a:pt x="3380" y="1"/>
                    </a:moveTo>
                    <a:cubicBezTo>
                      <a:pt x="2310" y="1546"/>
                      <a:pt x="1211" y="3327"/>
                      <a:pt x="484" y="5013"/>
                    </a:cubicBezTo>
                    <a:lnTo>
                      <a:pt x="555" y="5035"/>
                    </a:lnTo>
                    <a:cubicBezTo>
                      <a:pt x="718" y="5092"/>
                      <a:pt x="805" y="5273"/>
                      <a:pt x="748" y="5435"/>
                    </a:cubicBezTo>
                    <a:cubicBezTo>
                      <a:pt x="709" y="5550"/>
                      <a:pt x="608" y="5630"/>
                      <a:pt x="493" y="5642"/>
                    </a:cubicBezTo>
                    <a:lnTo>
                      <a:pt x="862" y="5687"/>
                    </a:lnTo>
                    <a:cubicBezTo>
                      <a:pt x="1386" y="4379"/>
                      <a:pt x="2192" y="2953"/>
                      <a:pt x="3049" y="1621"/>
                    </a:cubicBezTo>
                    <a:cubicBezTo>
                      <a:pt x="3142" y="947"/>
                      <a:pt x="3287" y="344"/>
                      <a:pt x="3380" y="1"/>
                    </a:cubicBezTo>
                    <a:close/>
                    <a:moveTo>
                      <a:pt x="419" y="7064"/>
                    </a:moveTo>
                    <a:lnTo>
                      <a:pt x="0" y="7957"/>
                    </a:lnTo>
                    <a:lnTo>
                      <a:pt x="281" y="7868"/>
                    </a:lnTo>
                    <a:cubicBezTo>
                      <a:pt x="304" y="7614"/>
                      <a:pt x="352" y="7340"/>
                      <a:pt x="419" y="7064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6" name="Google Shape;996;p37"/>
              <p:cNvSpPr/>
              <p:nvPr/>
            </p:nvSpPr>
            <p:spPr>
              <a:xfrm>
                <a:off x="1526450" y="1382175"/>
                <a:ext cx="509025" cy="434575"/>
              </a:xfrm>
              <a:custGeom>
                <a:avLst/>
                <a:gdLst/>
                <a:ahLst/>
                <a:cxnLst/>
                <a:rect l="l" t="t" r="r" b="b"/>
                <a:pathLst>
                  <a:path w="20361" h="17383" extrusionOk="0">
                    <a:moveTo>
                      <a:pt x="2671" y="1"/>
                    </a:moveTo>
                    <a:cubicBezTo>
                      <a:pt x="2596" y="129"/>
                      <a:pt x="2491" y="257"/>
                      <a:pt x="2355" y="384"/>
                    </a:cubicBezTo>
                    <a:cubicBezTo>
                      <a:pt x="1985" y="815"/>
                      <a:pt x="1589" y="1150"/>
                      <a:pt x="1118" y="1251"/>
                    </a:cubicBezTo>
                    <a:lnTo>
                      <a:pt x="1105" y="1268"/>
                    </a:lnTo>
                    <a:cubicBezTo>
                      <a:pt x="1105" y="1268"/>
                      <a:pt x="744" y="1489"/>
                      <a:pt x="120" y="1647"/>
                    </a:cubicBezTo>
                    <a:cubicBezTo>
                      <a:pt x="45" y="1678"/>
                      <a:pt x="1" y="1696"/>
                      <a:pt x="1" y="1696"/>
                    </a:cubicBezTo>
                    <a:cubicBezTo>
                      <a:pt x="1" y="1696"/>
                      <a:pt x="128" y="1934"/>
                      <a:pt x="265" y="2497"/>
                    </a:cubicBezTo>
                    <a:cubicBezTo>
                      <a:pt x="1972" y="6355"/>
                      <a:pt x="5801" y="10633"/>
                      <a:pt x="9302" y="14020"/>
                    </a:cubicBezTo>
                    <a:cubicBezTo>
                      <a:pt x="11578" y="16221"/>
                      <a:pt x="13717" y="17383"/>
                      <a:pt x="15446" y="17383"/>
                    </a:cubicBezTo>
                    <a:cubicBezTo>
                      <a:pt x="15762" y="17383"/>
                      <a:pt x="16061" y="17343"/>
                      <a:pt x="16348" y="17268"/>
                    </a:cubicBezTo>
                    <a:cubicBezTo>
                      <a:pt x="17777" y="16881"/>
                      <a:pt x="18821" y="15539"/>
                      <a:pt x="19450" y="13281"/>
                    </a:cubicBezTo>
                    <a:cubicBezTo>
                      <a:pt x="19455" y="13277"/>
                      <a:pt x="19455" y="13268"/>
                      <a:pt x="19455" y="13264"/>
                    </a:cubicBezTo>
                    <a:cubicBezTo>
                      <a:pt x="20361" y="10003"/>
                      <a:pt x="19952" y="7072"/>
                      <a:pt x="19432" y="5155"/>
                    </a:cubicBezTo>
                    <a:lnTo>
                      <a:pt x="19384" y="5128"/>
                    </a:lnTo>
                    <a:lnTo>
                      <a:pt x="19384" y="5128"/>
                    </a:lnTo>
                    <a:cubicBezTo>
                      <a:pt x="19384" y="5128"/>
                      <a:pt x="19463" y="7442"/>
                      <a:pt x="19489" y="9462"/>
                    </a:cubicBezTo>
                    <a:cubicBezTo>
                      <a:pt x="19520" y="11477"/>
                      <a:pt x="18214" y="15737"/>
                      <a:pt x="16400" y="16041"/>
                    </a:cubicBezTo>
                    <a:cubicBezTo>
                      <a:pt x="16282" y="16063"/>
                      <a:pt x="16172" y="16071"/>
                      <a:pt x="16071" y="16071"/>
                    </a:cubicBezTo>
                    <a:cubicBezTo>
                      <a:pt x="14570" y="16071"/>
                      <a:pt x="14390" y="14105"/>
                      <a:pt x="12312" y="12996"/>
                    </a:cubicBezTo>
                    <a:cubicBezTo>
                      <a:pt x="10095" y="11816"/>
                      <a:pt x="10095" y="11816"/>
                      <a:pt x="8023" y="9674"/>
                    </a:cubicBezTo>
                    <a:cubicBezTo>
                      <a:pt x="7064" y="8683"/>
                      <a:pt x="6733" y="8094"/>
                      <a:pt x="6483" y="7539"/>
                    </a:cubicBezTo>
                    <a:cubicBezTo>
                      <a:pt x="6355" y="7601"/>
                      <a:pt x="6219" y="7631"/>
                      <a:pt x="6077" y="7631"/>
                    </a:cubicBezTo>
                    <a:cubicBezTo>
                      <a:pt x="5884" y="7631"/>
                      <a:pt x="5691" y="7570"/>
                      <a:pt x="5527" y="7442"/>
                    </a:cubicBezTo>
                    <a:cubicBezTo>
                      <a:pt x="5127" y="7139"/>
                      <a:pt x="5048" y="6567"/>
                      <a:pt x="5356" y="6166"/>
                    </a:cubicBezTo>
                    <a:cubicBezTo>
                      <a:pt x="5435" y="6061"/>
                      <a:pt x="5532" y="5977"/>
                      <a:pt x="5642" y="5920"/>
                    </a:cubicBezTo>
                    <a:cubicBezTo>
                      <a:pt x="5496" y="5704"/>
                      <a:pt x="5316" y="5462"/>
                      <a:pt x="5096" y="5194"/>
                    </a:cubicBezTo>
                    <a:cubicBezTo>
                      <a:pt x="4973" y="5044"/>
                      <a:pt x="4859" y="4891"/>
                      <a:pt x="4744" y="4736"/>
                    </a:cubicBezTo>
                    <a:lnTo>
                      <a:pt x="4233" y="5748"/>
                    </a:lnTo>
                    <a:cubicBezTo>
                      <a:pt x="4181" y="5858"/>
                      <a:pt x="4071" y="5920"/>
                      <a:pt x="3957" y="5920"/>
                    </a:cubicBezTo>
                    <a:cubicBezTo>
                      <a:pt x="3908" y="5920"/>
                      <a:pt x="3859" y="5911"/>
                      <a:pt x="3816" y="5889"/>
                    </a:cubicBezTo>
                    <a:cubicBezTo>
                      <a:pt x="3662" y="5809"/>
                      <a:pt x="3600" y="5620"/>
                      <a:pt x="3675" y="5466"/>
                    </a:cubicBezTo>
                    <a:lnTo>
                      <a:pt x="4348" y="4129"/>
                    </a:lnTo>
                    <a:cubicBezTo>
                      <a:pt x="3177" y="2198"/>
                      <a:pt x="2671" y="1"/>
                      <a:pt x="2671" y="1"/>
                    </a:cubicBez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7" name="Google Shape;997;p37"/>
              <p:cNvSpPr/>
              <p:nvPr/>
            </p:nvSpPr>
            <p:spPr>
              <a:xfrm>
                <a:off x="1533050" y="1444575"/>
                <a:ext cx="515875" cy="382650"/>
              </a:xfrm>
              <a:custGeom>
                <a:avLst/>
                <a:gdLst/>
                <a:ahLst/>
                <a:cxnLst/>
                <a:rect l="l" t="t" r="r" b="b"/>
                <a:pathLst>
                  <a:path w="20635" h="15306" extrusionOk="0">
                    <a:moveTo>
                      <a:pt x="19168" y="2659"/>
                    </a:moveTo>
                    <a:cubicBezTo>
                      <a:pt x="19688" y="4576"/>
                      <a:pt x="20097" y="7507"/>
                      <a:pt x="19191" y="10768"/>
                    </a:cubicBezTo>
                    <a:cubicBezTo>
                      <a:pt x="19195" y="10764"/>
                      <a:pt x="19195" y="10759"/>
                      <a:pt x="19195" y="10759"/>
                    </a:cubicBezTo>
                    <a:cubicBezTo>
                      <a:pt x="19239" y="10627"/>
                      <a:pt x="19362" y="10548"/>
                      <a:pt x="19494" y="10548"/>
                    </a:cubicBezTo>
                    <a:cubicBezTo>
                      <a:pt x="19525" y="10548"/>
                      <a:pt x="19560" y="10553"/>
                      <a:pt x="19595" y="10566"/>
                    </a:cubicBezTo>
                    <a:lnTo>
                      <a:pt x="19869" y="10658"/>
                    </a:lnTo>
                    <a:cubicBezTo>
                      <a:pt x="20634" y="7701"/>
                      <a:pt x="20387" y="5047"/>
                      <a:pt x="19948" y="3138"/>
                    </a:cubicBezTo>
                    <a:lnTo>
                      <a:pt x="19168" y="2659"/>
                    </a:lnTo>
                    <a:close/>
                    <a:moveTo>
                      <a:pt x="1" y="1"/>
                    </a:moveTo>
                    <a:cubicBezTo>
                      <a:pt x="49" y="190"/>
                      <a:pt x="98" y="419"/>
                      <a:pt x="141" y="687"/>
                    </a:cubicBezTo>
                    <a:cubicBezTo>
                      <a:pt x="317" y="1743"/>
                      <a:pt x="3701" y="6152"/>
                      <a:pt x="3701" y="6152"/>
                    </a:cubicBezTo>
                    <a:cubicBezTo>
                      <a:pt x="3701" y="6152"/>
                      <a:pt x="3711" y="6329"/>
                      <a:pt x="3727" y="6609"/>
                    </a:cubicBezTo>
                    <a:cubicBezTo>
                      <a:pt x="3745" y="6609"/>
                      <a:pt x="3758" y="6605"/>
                      <a:pt x="3776" y="6605"/>
                    </a:cubicBezTo>
                    <a:cubicBezTo>
                      <a:pt x="3802" y="6605"/>
                      <a:pt x="3825" y="6609"/>
                      <a:pt x="3851" y="6614"/>
                    </a:cubicBezTo>
                    <a:cubicBezTo>
                      <a:pt x="4018" y="6654"/>
                      <a:pt x="4119" y="6821"/>
                      <a:pt x="4080" y="6993"/>
                    </a:cubicBezTo>
                    <a:cubicBezTo>
                      <a:pt x="4080" y="6997"/>
                      <a:pt x="4066" y="7054"/>
                      <a:pt x="4049" y="7151"/>
                    </a:cubicBezTo>
                    <a:cubicBezTo>
                      <a:pt x="4934" y="8194"/>
                      <a:pt x="5866" y="9211"/>
                      <a:pt x="6808" y="10183"/>
                    </a:cubicBezTo>
                    <a:cubicBezTo>
                      <a:pt x="6826" y="10178"/>
                      <a:pt x="6843" y="10178"/>
                      <a:pt x="6861" y="10178"/>
                    </a:cubicBezTo>
                    <a:cubicBezTo>
                      <a:pt x="6966" y="10178"/>
                      <a:pt x="7072" y="10227"/>
                      <a:pt x="7129" y="10324"/>
                    </a:cubicBezTo>
                    <a:cubicBezTo>
                      <a:pt x="7169" y="10389"/>
                      <a:pt x="7182" y="10460"/>
                      <a:pt x="7173" y="10531"/>
                    </a:cubicBezTo>
                    <a:cubicBezTo>
                      <a:pt x="7397" y="10504"/>
                      <a:pt x="7539" y="10482"/>
                      <a:pt x="7539" y="10482"/>
                    </a:cubicBezTo>
                    <a:cubicBezTo>
                      <a:pt x="7539" y="10482"/>
                      <a:pt x="11674" y="14759"/>
                      <a:pt x="15177" y="15261"/>
                    </a:cubicBezTo>
                    <a:cubicBezTo>
                      <a:pt x="15380" y="15291"/>
                      <a:pt x="15569" y="15305"/>
                      <a:pt x="15750" y="15305"/>
                    </a:cubicBezTo>
                    <a:cubicBezTo>
                      <a:pt x="16378" y="15305"/>
                      <a:pt x="16906" y="15141"/>
                      <a:pt x="17342" y="14883"/>
                    </a:cubicBezTo>
                    <a:cubicBezTo>
                      <a:pt x="17747" y="14623"/>
                      <a:pt x="18112" y="14276"/>
                      <a:pt x="18438" y="13853"/>
                    </a:cubicBezTo>
                    <a:cubicBezTo>
                      <a:pt x="19177" y="12814"/>
                      <a:pt x="19384" y="11599"/>
                      <a:pt x="19384" y="11599"/>
                    </a:cubicBezTo>
                    <a:lnTo>
                      <a:pt x="19582" y="11626"/>
                    </a:lnTo>
                    <a:cubicBezTo>
                      <a:pt x="19621" y="11508"/>
                      <a:pt x="19662" y="11388"/>
                      <a:pt x="19701" y="11266"/>
                    </a:cubicBezTo>
                    <a:lnTo>
                      <a:pt x="19388" y="11155"/>
                    </a:lnTo>
                    <a:cubicBezTo>
                      <a:pt x="19235" y="11102"/>
                      <a:pt x="19150" y="10939"/>
                      <a:pt x="19186" y="10785"/>
                    </a:cubicBezTo>
                    <a:lnTo>
                      <a:pt x="19186" y="10785"/>
                    </a:lnTo>
                    <a:cubicBezTo>
                      <a:pt x="18557" y="13043"/>
                      <a:pt x="17513" y="14385"/>
                      <a:pt x="16084" y="14772"/>
                    </a:cubicBezTo>
                    <a:cubicBezTo>
                      <a:pt x="15797" y="14847"/>
                      <a:pt x="15498" y="14887"/>
                      <a:pt x="15182" y="14887"/>
                    </a:cubicBezTo>
                    <a:cubicBezTo>
                      <a:pt x="13453" y="14887"/>
                      <a:pt x="11314" y="13725"/>
                      <a:pt x="9038" y="11524"/>
                    </a:cubicBezTo>
                    <a:cubicBezTo>
                      <a:pt x="5537" y="8137"/>
                      <a:pt x="1708" y="3859"/>
                      <a:pt x="1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8" name="Google Shape;998;p37"/>
              <p:cNvSpPr/>
              <p:nvPr/>
            </p:nvSpPr>
            <p:spPr>
              <a:xfrm>
                <a:off x="1554375" y="1391775"/>
                <a:ext cx="30950" cy="21700"/>
              </a:xfrm>
              <a:custGeom>
                <a:avLst/>
                <a:gdLst/>
                <a:ahLst/>
                <a:cxnLst/>
                <a:rect l="l" t="t" r="r" b="b"/>
                <a:pathLst>
                  <a:path w="1238" h="868" extrusionOk="0">
                    <a:moveTo>
                      <a:pt x="1238" y="0"/>
                    </a:moveTo>
                    <a:lnTo>
                      <a:pt x="1238" y="0"/>
                    </a:lnTo>
                    <a:cubicBezTo>
                      <a:pt x="934" y="277"/>
                      <a:pt x="508" y="541"/>
                      <a:pt x="94" y="758"/>
                    </a:cubicBezTo>
                    <a:lnTo>
                      <a:pt x="1" y="867"/>
                    </a:lnTo>
                    <a:cubicBezTo>
                      <a:pt x="472" y="766"/>
                      <a:pt x="868" y="431"/>
                      <a:pt x="1238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999" name="Google Shape;999;p37"/>
              <p:cNvSpPr/>
              <p:nvPr/>
            </p:nvSpPr>
            <p:spPr>
              <a:xfrm>
                <a:off x="1652625" y="1530175"/>
                <a:ext cx="35900" cy="42800"/>
              </a:xfrm>
              <a:custGeom>
                <a:avLst/>
                <a:gdLst/>
                <a:ahLst/>
                <a:cxnLst/>
                <a:rect l="l" t="t" r="r" b="b"/>
                <a:pathLst>
                  <a:path w="1436" h="1712" extrusionOk="0">
                    <a:moveTo>
                      <a:pt x="595" y="0"/>
                    </a:moveTo>
                    <a:cubicBezTo>
                      <a:pt x="485" y="57"/>
                      <a:pt x="388" y="141"/>
                      <a:pt x="309" y="246"/>
                    </a:cubicBezTo>
                    <a:cubicBezTo>
                      <a:pt x="1" y="647"/>
                      <a:pt x="80" y="1219"/>
                      <a:pt x="480" y="1522"/>
                    </a:cubicBezTo>
                    <a:cubicBezTo>
                      <a:pt x="644" y="1650"/>
                      <a:pt x="837" y="1711"/>
                      <a:pt x="1030" y="1711"/>
                    </a:cubicBezTo>
                    <a:cubicBezTo>
                      <a:pt x="1172" y="1711"/>
                      <a:pt x="1308" y="1681"/>
                      <a:pt x="1436" y="1619"/>
                    </a:cubicBezTo>
                    <a:cubicBezTo>
                      <a:pt x="1215" y="1136"/>
                      <a:pt x="1057" y="677"/>
                      <a:pt x="595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0" name="Google Shape;1000;p37"/>
              <p:cNvSpPr/>
              <p:nvPr/>
            </p:nvSpPr>
            <p:spPr>
              <a:xfrm>
                <a:off x="1630750" y="1625075"/>
                <a:ext cx="68650" cy="7882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3153" extrusionOk="0">
                    <a:moveTo>
                      <a:pt x="128" y="1"/>
                    </a:moveTo>
                    <a:cubicBezTo>
                      <a:pt x="75" y="291"/>
                      <a:pt x="0" y="829"/>
                      <a:pt x="9" y="1370"/>
                    </a:cubicBezTo>
                    <a:cubicBezTo>
                      <a:pt x="67" y="1770"/>
                      <a:pt x="132" y="2157"/>
                      <a:pt x="220" y="2470"/>
                    </a:cubicBezTo>
                    <a:cubicBezTo>
                      <a:pt x="339" y="2716"/>
                      <a:pt x="515" y="2901"/>
                      <a:pt x="779" y="2976"/>
                    </a:cubicBezTo>
                    <a:cubicBezTo>
                      <a:pt x="1267" y="3108"/>
                      <a:pt x="1659" y="3152"/>
                      <a:pt x="1962" y="3152"/>
                    </a:cubicBezTo>
                    <a:cubicBezTo>
                      <a:pt x="2394" y="3152"/>
                      <a:pt x="2649" y="3064"/>
                      <a:pt x="2746" y="3024"/>
                    </a:cubicBezTo>
                    <a:lnTo>
                      <a:pt x="128" y="1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1" name="Google Shape;1001;p37"/>
              <p:cNvSpPr/>
              <p:nvPr/>
            </p:nvSpPr>
            <p:spPr>
              <a:xfrm>
                <a:off x="1626225" y="1609700"/>
                <a:ext cx="86375" cy="99575"/>
              </a:xfrm>
              <a:custGeom>
                <a:avLst/>
                <a:gdLst/>
                <a:ahLst/>
                <a:cxnLst/>
                <a:rect l="l" t="t" r="r" b="b"/>
                <a:pathLst>
                  <a:path w="3455" h="3983" extrusionOk="0">
                    <a:moveTo>
                      <a:pt x="49" y="0"/>
                    </a:moveTo>
                    <a:cubicBezTo>
                      <a:pt x="31" y="0"/>
                      <a:pt x="18" y="4"/>
                      <a:pt x="0" y="4"/>
                    </a:cubicBezTo>
                    <a:cubicBezTo>
                      <a:pt x="27" y="484"/>
                      <a:pt x="89" y="1259"/>
                      <a:pt x="190" y="1985"/>
                    </a:cubicBezTo>
                    <a:cubicBezTo>
                      <a:pt x="181" y="1444"/>
                      <a:pt x="256" y="906"/>
                      <a:pt x="309" y="616"/>
                    </a:cubicBezTo>
                    <a:cubicBezTo>
                      <a:pt x="313" y="590"/>
                      <a:pt x="317" y="568"/>
                      <a:pt x="322" y="546"/>
                    </a:cubicBezTo>
                    <a:cubicBezTo>
                      <a:pt x="339" y="449"/>
                      <a:pt x="353" y="392"/>
                      <a:pt x="353" y="388"/>
                    </a:cubicBezTo>
                    <a:cubicBezTo>
                      <a:pt x="392" y="216"/>
                      <a:pt x="291" y="49"/>
                      <a:pt x="124" y="9"/>
                    </a:cubicBezTo>
                    <a:cubicBezTo>
                      <a:pt x="98" y="4"/>
                      <a:pt x="75" y="0"/>
                      <a:pt x="49" y="0"/>
                    </a:cubicBezTo>
                    <a:close/>
                    <a:moveTo>
                      <a:pt x="401" y="3085"/>
                    </a:moveTo>
                    <a:lnTo>
                      <a:pt x="401" y="3085"/>
                    </a:lnTo>
                    <a:cubicBezTo>
                      <a:pt x="410" y="3124"/>
                      <a:pt x="419" y="3164"/>
                      <a:pt x="432" y="3199"/>
                    </a:cubicBezTo>
                    <a:cubicBezTo>
                      <a:pt x="621" y="3837"/>
                      <a:pt x="1589" y="3983"/>
                      <a:pt x="2439" y="3983"/>
                    </a:cubicBezTo>
                    <a:cubicBezTo>
                      <a:pt x="2825" y="3983"/>
                      <a:pt x="3191" y="3952"/>
                      <a:pt x="3446" y="3926"/>
                    </a:cubicBezTo>
                    <a:cubicBezTo>
                      <a:pt x="3455" y="3855"/>
                      <a:pt x="3442" y="3784"/>
                      <a:pt x="3402" y="3719"/>
                    </a:cubicBezTo>
                    <a:cubicBezTo>
                      <a:pt x="3345" y="3622"/>
                      <a:pt x="3239" y="3573"/>
                      <a:pt x="3134" y="3573"/>
                    </a:cubicBezTo>
                    <a:cubicBezTo>
                      <a:pt x="3116" y="3573"/>
                      <a:pt x="3099" y="3573"/>
                      <a:pt x="3081" y="3578"/>
                    </a:cubicBezTo>
                    <a:cubicBezTo>
                      <a:pt x="3046" y="3582"/>
                      <a:pt x="3006" y="3595"/>
                      <a:pt x="2975" y="3617"/>
                    </a:cubicBezTo>
                    <a:cubicBezTo>
                      <a:pt x="2971" y="3617"/>
                      <a:pt x="2957" y="3626"/>
                      <a:pt x="2927" y="3639"/>
                    </a:cubicBezTo>
                    <a:cubicBezTo>
                      <a:pt x="2830" y="3679"/>
                      <a:pt x="2575" y="3767"/>
                      <a:pt x="2143" y="3767"/>
                    </a:cubicBezTo>
                    <a:cubicBezTo>
                      <a:pt x="1840" y="3767"/>
                      <a:pt x="1448" y="3723"/>
                      <a:pt x="960" y="3591"/>
                    </a:cubicBezTo>
                    <a:cubicBezTo>
                      <a:pt x="696" y="3516"/>
                      <a:pt x="520" y="3331"/>
                      <a:pt x="401" y="3085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2" name="Google Shape;1002;p37"/>
              <p:cNvSpPr/>
              <p:nvPr/>
            </p:nvSpPr>
            <p:spPr>
              <a:xfrm>
                <a:off x="1529425" y="1410700"/>
                <a:ext cx="27300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1092" h="507" extrusionOk="0">
                    <a:moveTo>
                      <a:pt x="1092" y="1"/>
                    </a:moveTo>
                    <a:cubicBezTo>
                      <a:pt x="635" y="242"/>
                      <a:pt x="203" y="427"/>
                      <a:pt x="1" y="506"/>
                    </a:cubicBezTo>
                    <a:cubicBezTo>
                      <a:pt x="625" y="348"/>
                      <a:pt x="986" y="127"/>
                      <a:pt x="986" y="127"/>
                    </a:cubicBezTo>
                    <a:lnTo>
                      <a:pt x="999" y="110"/>
                    </a:lnTo>
                    <a:lnTo>
                      <a:pt x="1092" y="1"/>
                    </a:ln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3" name="Google Shape;1003;p37"/>
              <p:cNvSpPr/>
              <p:nvPr/>
            </p:nvSpPr>
            <p:spPr>
              <a:xfrm>
                <a:off x="2053625" y="1764700"/>
                <a:ext cx="113450" cy="45450"/>
              </a:xfrm>
              <a:custGeom>
                <a:avLst/>
                <a:gdLst/>
                <a:ahLst/>
                <a:cxnLst/>
                <a:rect l="l" t="t" r="r" b="b"/>
                <a:pathLst>
                  <a:path w="4538" h="1818" extrusionOk="0">
                    <a:moveTo>
                      <a:pt x="4511" y="0"/>
                    </a:moveTo>
                    <a:lnTo>
                      <a:pt x="492" y="1280"/>
                    </a:lnTo>
                    <a:lnTo>
                      <a:pt x="211" y="1369"/>
                    </a:lnTo>
                    <a:lnTo>
                      <a:pt x="0" y="1818"/>
                    </a:lnTo>
                    <a:lnTo>
                      <a:pt x="4537" y="124"/>
                    </a:lnTo>
                    <a:cubicBezTo>
                      <a:pt x="4537" y="124"/>
                      <a:pt x="4528" y="84"/>
                      <a:pt x="4511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4" name="Google Shape;1004;p37"/>
              <p:cNvSpPr/>
              <p:nvPr/>
            </p:nvSpPr>
            <p:spPr>
              <a:xfrm>
                <a:off x="1616425" y="1485400"/>
                <a:ext cx="28650" cy="44800"/>
              </a:xfrm>
              <a:custGeom>
                <a:avLst/>
                <a:gdLst/>
                <a:ahLst/>
                <a:cxnLst/>
                <a:rect l="l" t="t" r="r" b="b"/>
                <a:pathLst>
                  <a:path w="1146" h="1792" extrusionOk="0">
                    <a:moveTo>
                      <a:pt x="749" y="0"/>
                    </a:moveTo>
                    <a:lnTo>
                      <a:pt x="76" y="1337"/>
                    </a:lnTo>
                    <a:cubicBezTo>
                      <a:pt x="1" y="1491"/>
                      <a:pt x="63" y="1680"/>
                      <a:pt x="217" y="1760"/>
                    </a:cubicBezTo>
                    <a:cubicBezTo>
                      <a:pt x="260" y="1782"/>
                      <a:pt x="309" y="1791"/>
                      <a:pt x="358" y="1791"/>
                    </a:cubicBezTo>
                    <a:cubicBezTo>
                      <a:pt x="472" y="1791"/>
                      <a:pt x="582" y="1729"/>
                      <a:pt x="634" y="1619"/>
                    </a:cubicBezTo>
                    <a:lnTo>
                      <a:pt x="1145" y="607"/>
                    </a:lnTo>
                    <a:cubicBezTo>
                      <a:pt x="1009" y="409"/>
                      <a:pt x="877" y="207"/>
                      <a:pt x="749" y="0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5" name="Google Shape;1005;p37"/>
              <p:cNvSpPr/>
              <p:nvPr/>
            </p:nvSpPr>
            <p:spPr>
              <a:xfrm>
                <a:off x="2011800" y="1708250"/>
                <a:ext cx="67250" cy="32825"/>
              </a:xfrm>
              <a:custGeom>
                <a:avLst/>
                <a:gdLst/>
                <a:ahLst/>
                <a:cxnLst/>
                <a:rect l="l" t="t" r="r" b="b"/>
                <a:pathLst>
                  <a:path w="2690" h="1313" extrusionOk="0">
                    <a:moveTo>
                      <a:pt x="344" y="1"/>
                    </a:moveTo>
                    <a:cubicBezTo>
                      <a:pt x="212" y="1"/>
                      <a:pt x="89" y="80"/>
                      <a:pt x="45" y="212"/>
                    </a:cubicBezTo>
                    <a:cubicBezTo>
                      <a:pt x="45" y="212"/>
                      <a:pt x="45" y="217"/>
                      <a:pt x="41" y="221"/>
                    </a:cubicBezTo>
                    <a:cubicBezTo>
                      <a:pt x="41" y="225"/>
                      <a:pt x="41" y="234"/>
                      <a:pt x="36" y="238"/>
                    </a:cubicBezTo>
                    <a:cubicBezTo>
                      <a:pt x="0" y="392"/>
                      <a:pt x="85" y="555"/>
                      <a:pt x="238" y="608"/>
                    </a:cubicBezTo>
                    <a:lnTo>
                      <a:pt x="551" y="719"/>
                    </a:lnTo>
                    <a:lnTo>
                      <a:pt x="2130" y="1264"/>
                    </a:lnTo>
                    <a:lnTo>
                      <a:pt x="2223" y="1294"/>
                    </a:lnTo>
                    <a:lnTo>
                      <a:pt x="2377" y="1312"/>
                    </a:lnTo>
                    <a:cubicBezTo>
                      <a:pt x="2492" y="1300"/>
                      <a:pt x="2593" y="1220"/>
                      <a:pt x="2632" y="1105"/>
                    </a:cubicBezTo>
                    <a:cubicBezTo>
                      <a:pt x="2689" y="943"/>
                      <a:pt x="2602" y="762"/>
                      <a:pt x="2439" y="705"/>
                    </a:cubicBezTo>
                    <a:lnTo>
                      <a:pt x="2368" y="683"/>
                    </a:lnTo>
                    <a:lnTo>
                      <a:pt x="719" y="111"/>
                    </a:lnTo>
                    <a:lnTo>
                      <a:pt x="445" y="19"/>
                    </a:lnTo>
                    <a:cubicBezTo>
                      <a:pt x="410" y="6"/>
                      <a:pt x="375" y="1"/>
                      <a:pt x="344" y="1"/>
                    </a:cubicBezTo>
                    <a:close/>
                  </a:path>
                </a:pathLst>
              </a:custGeom>
              <a:solidFill>
                <a:srgbClr val="37380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6" name="Google Shape;1006;p37"/>
              <p:cNvSpPr/>
              <p:nvPr/>
            </p:nvSpPr>
            <p:spPr>
              <a:xfrm>
                <a:off x="5873200" y="3016050"/>
                <a:ext cx="40505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10" extrusionOk="0">
                    <a:moveTo>
                      <a:pt x="3031" y="0"/>
                    </a:moveTo>
                    <a:lnTo>
                      <a:pt x="0" y="11973"/>
                    </a:lnTo>
                    <a:lnTo>
                      <a:pt x="13166" y="15309"/>
                    </a:lnTo>
                    <a:lnTo>
                      <a:pt x="16202" y="3335"/>
                    </a:lnTo>
                    <a:lnTo>
                      <a:pt x="303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7" name="Google Shape;1007;p37"/>
              <p:cNvSpPr/>
              <p:nvPr/>
            </p:nvSpPr>
            <p:spPr>
              <a:xfrm>
                <a:off x="5865050" y="3008175"/>
                <a:ext cx="421225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49" h="15936" extrusionOk="0">
                    <a:moveTo>
                      <a:pt x="3587" y="693"/>
                    </a:moveTo>
                    <a:lnTo>
                      <a:pt x="16145" y="3880"/>
                    </a:lnTo>
                    <a:lnTo>
                      <a:pt x="13268" y="15241"/>
                    </a:lnTo>
                    <a:lnTo>
                      <a:pt x="705" y="12060"/>
                    </a:lnTo>
                    <a:lnTo>
                      <a:pt x="3587" y="693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7" y="17"/>
                      <a:pt x="3199" y="47"/>
                    </a:cubicBezTo>
                    <a:cubicBezTo>
                      <a:pt x="3125" y="90"/>
                      <a:pt x="3077" y="157"/>
                      <a:pt x="3054" y="240"/>
                    </a:cubicBezTo>
                    <a:lnTo>
                      <a:pt x="22" y="12209"/>
                    </a:lnTo>
                    <a:cubicBezTo>
                      <a:pt x="0" y="12292"/>
                      <a:pt x="14" y="12377"/>
                      <a:pt x="57" y="12446"/>
                    </a:cubicBezTo>
                    <a:cubicBezTo>
                      <a:pt x="97" y="12517"/>
                      <a:pt x="168" y="12570"/>
                      <a:pt x="247" y="12592"/>
                    </a:cubicBezTo>
                    <a:lnTo>
                      <a:pt x="13417" y="15927"/>
                    </a:lnTo>
                    <a:cubicBezTo>
                      <a:pt x="13443" y="15931"/>
                      <a:pt x="13469" y="15936"/>
                      <a:pt x="13496" y="15936"/>
                    </a:cubicBezTo>
                    <a:cubicBezTo>
                      <a:pt x="13633" y="15936"/>
                      <a:pt x="13760" y="15844"/>
                      <a:pt x="13796" y="15698"/>
                    </a:cubicBezTo>
                    <a:lnTo>
                      <a:pt x="16832" y="3730"/>
                    </a:lnTo>
                    <a:cubicBezTo>
                      <a:pt x="16849" y="3646"/>
                      <a:pt x="16840" y="3563"/>
                      <a:pt x="16796" y="3492"/>
                    </a:cubicBezTo>
                    <a:cubicBezTo>
                      <a:pt x="16753" y="3421"/>
                      <a:pt x="16686" y="3368"/>
                      <a:pt x="16603" y="3347"/>
                    </a:cubicBezTo>
                    <a:lnTo>
                      <a:pt x="3437" y="11"/>
                    </a:lnTo>
                    <a:cubicBezTo>
                      <a:pt x="3410" y="4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8" name="Google Shape;1008;p37"/>
              <p:cNvSpPr/>
              <p:nvPr/>
            </p:nvSpPr>
            <p:spPr>
              <a:xfrm>
                <a:off x="5873200" y="3315375"/>
                <a:ext cx="3545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6" extrusionOk="0">
                    <a:moveTo>
                      <a:pt x="0" y="0"/>
                    </a:moveTo>
                    <a:lnTo>
                      <a:pt x="1130" y="1884"/>
                    </a:lnTo>
                    <a:lnTo>
                      <a:pt x="14183" y="5536"/>
                    </a:lnTo>
                    <a:lnTo>
                      <a:pt x="13166" y="33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09" name="Google Shape;1009;p37"/>
              <p:cNvSpPr/>
              <p:nvPr/>
            </p:nvSpPr>
            <p:spPr>
              <a:xfrm>
                <a:off x="5864825" y="3307550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72" y="1928"/>
                    </a:lnTo>
                    <a:lnTo>
                      <a:pt x="996" y="802"/>
                    </a:lnTo>
                    <a:close/>
                    <a:moveTo>
                      <a:pt x="331" y="0"/>
                    </a:moveTo>
                    <a:cubicBezTo>
                      <a:pt x="235" y="0"/>
                      <a:pt x="143" y="44"/>
                      <a:pt x="84" y="124"/>
                    </a:cubicBezTo>
                    <a:cubicBezTo>
                      <a:pt x="5" y="225"/>
                      <a:pt x="1" y="366"/>
                      <a:pt x="66" y="471"/>
                    </a:cubicBezTo>
                    <a:lnTo>
                      <a:pt x="1197" y="2360"/>
                    </a:lnTo>
                    <a:cubicBezTo>
                      <a:pt x="1242" y="2425"/>
                      <a:pt x="1307" y="2478"/>
                      <a:pt x="1382" y="2500"/>
                    </a:cubicBezTo>
                    <a:lnTo>
                      <a:pt x="14434" y="6148"/>
                    </a:lnTo>
                    <a:cubicBezTo>
                      <a:pt x="14465" y="6157"/>
                      <a:pt x="14491" y="6162"/>
                      <a:pt x="14518" y="6162"/>
                    </a:cubicBezTo>
                    <a:cubicBezTo>
                      <a:pt x="14609" y="6162"/>
                      <a:pt x="14698" y="6121"/>
                      <a:pt x="14759" y="6052"/>
                    </a:cubicBezTo>
                    <a:cubicBezTo>
                      <a:pt x="14834" y="5959"/>
                      <a:pt x="14857" y="5827"/>
                      <a:pt x="14804" y="5717"/>
                    </a:cubicBezTo>
                    <a:lnTo>
                      <a:pt x="13787" y="3517"/>
                    </a:lnTo>
                    <a:cubicBezTo>
                      <a:pt x="13748" y="3433"/>
                      <a:pt x="13673" y="3367"/>
                      <a:pt x="13580" y="3345"/>
                    </a:cubicBezTo>
                    <a:lnTo>
                      <a:pt x="409" y="10"/>
                    </a:lnTo>
                    <a:cubicBezTo>
                      <a:pt x="383" y="3"/>
                      <a:pt x="357" y="0"/>
                      <a:pt x="33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0" name="Google Shape;1010;p37"/>
              <p:cNvSpPr/>
              <p:nvPr/>
            </p:nvSpPr>
            <p:spPr>
              <a:xfrm>
                <a:off x="6202325" y="3099425"/>
                <a:ext cx="104975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4" extrusionOk="0">
                    <a:moveTo>
                      <a:pt x="3037" y="0"/>
                    </a:moveTo>
                    <a:lnTo>
                      <a:pt x="1" y="11974"/>
                    </a:lnTo>
                    <a:lnTo>
                      <a:pt x="1018" y="14174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1" name="Google Shape;1011;p37"/>
              <p:cNvSpPr/>
              <p:nvPr/>
            </p:nvSpPr>
            <p:spPr>
              <a:xfrm>
                <a:off x="6194400" y="3091625"/>
                <a:ext cx="121050" cy="369975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9" extrusionOk="0">
                    <a:moveTo>
                      <a:pt x="3477" y="1104"/>
                    </a:moveTo>
                    <a:lnTo>
                      <a:pt x="4176" y="2235"/>
                    </a:lnTo>
                    <a:lnTo>
                      <a:pt x="1251" y="13558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0" y="1"/>
                    </a:moveTo>
                    <a:cubicBezTo>
                      <a:pt x="3335" y="1"/>
                      <a:pt x="3320" y="2"/>
                      <a:pt x="3305" y="4"/>
                    </a:cubicBezTo>
                    <a:cubicBezTo>
                      <a:pt x="3183" y="22"/>
                      <a:pt x="3081" y="115"/>
                      <a:pt x="3051" y="237"/>
                    </a:cubicBezTo>
                    <a:lnTo>
                      <a:pt x="19" y="12207"/>
                    </a:lnTo>
                    <a:cubicBezTo>
                      <a:pt x="1" y="12277"/>
                      <a:pt x="5" y="12352"/>
                      <a:pt x="37" y="12418"/>
                    </a:cubicBezTo>
                    <a:lnTo>
                      <a:pt x="1053" y="14614"/>
                    </a:lnTo>
                    <a:cubicBezTo>
                      <a:pt x="1101" y="14728"/>
                      <a:pt x="1215" y="14799"/>
                      <a:pt x="1335" y="14799"/>
                    </a:cubicBezTo>
                    <a:lnTo>
                      <a:pt x="1365" y="14799"/>
                    </a:lnTo>
                    <a:cubicBezTo>
                      <a:pt x="1497" y="14785"/>
                      <a:pt x="1607" y="14693"/>
                      <a:pt x="1638" y="14561"/>
                    </a:cubicBezTo>
                    <a:lnTo>
                      <a:pt x="4820" y="2262"/>
                    </a:lnTo>
                    <a:cubicBezTo>
                      <a:pt x="4842" y="2178"/>
                      <a:pt x="4828" y="2090"/>
                      <a:pt x="4779" y="2020"/>
                    </a:cubicBezTo>
                    <a:lnTo>
                      <a:pt x="3618" y="150"/>
                    </a:lnTo>
                    <a:cubicBezTo>
                      <a:pt x="3560" y="53"/>
                      <a:pt x="3458" y="1"/>
                      <a:pt x="335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2" name="Google Shape;1012;p37"/>
              <p:cNvSpPr/>
              <p:nvPr/>
            </p:nvSpPr>
            <p:spPr>
              <a:xfrm>
                <a:off x="5429850" y="2085800"/>
                <a:ext cx="405100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4" h="15310" extrusionOk="0">
                    <a:moveTo>
                      <a:pt x="3033" y="0"/>
                    </a:moveTo>
                    <a:lnTo>
                      <a:pt x="1" y="11970"/>
                    </a:lnTo>
                    <a:lnTo>
                      <a:pt x="13171" y="15309"/>
                    </a:lnTo>
                    <a:lnTo>
                      <a:pt x="16203" y="3337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3" name="Google Shape;1013;p37"/>
              <p:cNvSpPr/>
              <p:nvPr/>
            </p:nvSpPr>
            <p:spPr>
              <a:xfrm>
                <a:off x="5421175" y="2077950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8" y="694"/>
                    </a:moveTo>
                    <a:lnTo>
                      <a:pt x="16167" y="3874"/>
                    </a:lnTo>
                    <a:lnTo>
                      <a:pt x="13289" y="15241"/>
                    </a:lnTo>
                    <a:lnTo>
                      <a:pt x="726" y="12059"/>
                    </a:lnTo>
                    <a:lnTo>
                      <a:pt x="3608" y="694"/>
                    </a:lnTo>
                    <a:close/>
                    <a:moveTo>
                      <a:pt x="3378" y="1"/>
                    </a:moveTo>
                    <a:cubicBezTo>
                      <a:pt x="3322" y="1"/>
                      <a:pt x="3269" y="16"/>
                      <a:pt x="3221" y="42"/>
                    </a:cubicBezTo>
                    <a:cubicBezTo>
                      <a:pt x="3146" y="86"/>
                      <a:pt x="3098" y="156"/>
                      <a:pt x="3076" y="235"/>
                    </a:cubicBezTo>
                    <a:lnTo>
                      <a:pt x="44" y="12209"/>
                    </a:lnTo>
                    <a:cubicBezTo>
                      <a:pt x="0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5" y="15932"/>
                      <a:pt x="13492" y="15936"/>
                      <a:pt x="13518" y="15936"/>
                    </a:cubicBezTo>
                    <a:cubicBezTo>
                      <a:pt x="13571" y="15936"/>
                      <a:pt x="13628" y="15918"/>
                      <a:pt x="13677" y="15892"/>
                    </a:cubicBezTo>
                    <a:cubicBezTo>
                      <a:pt x="13746" y="15848"/>
                      <a:pt x="13799" y="15778"/>
                      <a:pt x="13817" y="15698"/>
                    </a:cubicBezTo>
                    <a:lnTo>
                      <a:pt x="16853" y="3726"/>
                    </a:lnTo>
                    <a:cubicBezTo>
                      <a:pt x="16893" y="3558"/>
                      <a:pt x="16792" y="3391"/>
                      <a:pt x="16624" y="3346"/>
                    </a:cubicBezTo>
                    <a:lnTo>
                      <a:pt x="3459" y="11"/>
                    </a:lnTo>
                    <a:cubicBezTo>
                      <a:pt x="3432" y="4"/>
                      <a:pt x="3405" y="1"/>
                      <a:pt x="337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4" name="Google Shape;1014;p37"/>
              <p:cNvSpPr/>
              <p:nvPr/>
            </p:nvSpPr>
            <p:spPr>
              <a:xfrm>
                <a:off x="5429850" y="2385050"/>
                <a:ext cx="354575" cy="13837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5" extrusionOk="0">
                    <a:moveTo>
                      <a:pt x="1" y="0"/>
                    </a:moveTo>
                    <a:lnTo>
                      <a:pt x="1132" y="1887"/>
                    </a:lnTo>
                    <a:lnTo>
                      <a:pt x="14183" y="5535"/>
                    </a:lnTo>
                    <a:lnTo>
                      <a:pt x="13171" y="333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5" name="Google Shape;1015;p37"/>
              <p:cNvSpPr/>
              <p:nvPr/>
            </p:nvSpPr>
            <p:spPr>
              <a:xfrm>
                <a:off x="5421500" y="2377200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6"/>
                    </a:moveTo>
                    <a:lnTo>
                      <a:pt x="13280" y="3917"/>
                    </a:lnTo>
                    <a:lnTo>
                      <a:pt x="13950" y="5365"/>
                    </a:lnTo>
                    <a:lnTo>
                      <a:pt x="13950" y="5365"/>
                    </a:lnTo>
                    <a:lnTo>
                      <a:pt x="1673" y="1933"/>
                    </a:lnTo>
                    <a:lnTo>
                      <a:pt x="995" y="806"/>
                    </a:lnTo>
                    <a:close/>
                    <a:moveTo>
                      <a:pt x="336" y="1"/>
                    </a:moveTo>
                    <a:cubicBezTo>
                      <a:pt x="237" y="1"/>
                      <a:pt x="144" y="48"/>
                      <a:pt x="84" y="129"/>
                    </a:cubicBezTo>
                    <a:cubicBezTo>
                      <a:pt x="10" y="231"/>
                      <a:pt x="0" y="367"/>
                      <a:pt x="67" y="477"/>
                    </a:cubicBezTo>
                    <a:lnTo>
                      <a:pt x="1198" y="2360"/>
                    </a:lnTo>
                    <a:cubicBezTo>
                      <a:pt x="1241" y="2430"/>
                      <a:pt x="1308" y="2479"/>
                      <a:pt x="1383" y="2501"/>
                    </a:cubicBezTo>
                    <a:lnTo>
                      <a:pt x="14433" y="6153"/>
                    </a:lnTo>
                    <a:cubicBezTo>
                      <a:pt x="14464" y="6162"/>
                      <a:pt x="14491" y="6162"/>
                      <a:pt x="14517" y="6162"/>
                    </a:cubicBezTo>
                    <a:cubicBezTo>
                      <a:pt x="14610" y="6162"/>
                      <a:pt x="14698" y="6127"/>
                      <a:pt x="14759" y="6052"/>
                    </a:cubicBezTo>
                    <a:cubicBezTo>
                      <a:pt x="14834" y="5960"/>
                      <a:pt x="14856" y="5832"/>
                      <a:pt x="14803" y="5717"/>
                    </a:cubicBezTo>
                    <a:lnTo>
                      <a:pt x="13786" y="3521"/>
                    </a:lnTo>
                    <a:cubicBezTo>
                      <a:pt x="13747" y="3434"/>
                      <a:pt x="13672" y="3372"/>
                      <a:pt x="13580" y="3350"/>
                    </a:cubicBezTo>
                    <a:lnTo>
                      <a:pt x="410" y="10"/>
                    </a:lnTo>
                    <a:cubicBezTo>
                      <a:pt x="385" y="4"/>
                      <a:pt x="360" y="1"/>
                      <a:pt x="33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6" name="Google Shape;1016;p37"/>
              <p:cNvSpPr/>
              <p:nvPr/>
            </p:nvSpPr>
            <p:spPr>
              <a:xfrm>
                <a:off x="5759125" y="2169200"/>
                <a:ext cx="104850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69" extrusionOk="0">
                    <a:moveTo>
                      <a:pt x="3032" y="1"/>
                    </a:moveTo>
                    <a:lnTo>
                      <a:pt x="0" y="11973"/>
                    </a:lnTo>
                    <a:lnTo>
                      <a:pt x="1012" y="14169"/>
                    </a:lnTo>
                    <a:lnTo>
                      <a:pt x="4194" y="1871"/>
                    </a:lnTo>
                    <a:lnTo>
                      <a:pt x="3168" y="224"/>
                    </a:lnTo>
                    <a:lnTo>
                      <a:pt x="303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7" name="Google Shape;1017;p37"/>
              <p:cNvSpPr/>
              <p:nvPr/>
            </p:nvSpPr>
            <p:spPr>
              <a:xfrm>
                <a:off x="5751100" y="2161375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6"/>
                    </a:moveTo>
                    <a:lnTo>
                      <a:pt x="4176" y="2237"/>
                    </a:lnTo>
                    <a:lnTo>
                      <a:pt x="1249" y="13554"/>
                    </a:lnTo>
                    <a:lnTo>
                      <a:pt x="651" y="12256"/>
                    </a:lnTo>
                    <a:lnTo>
                      <a:pt x="3476" y="1106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1" y="23"/>
                      <a:pt x="3080" y="115"/>
                      <a:pt x="3049" y="234"/>
                    </a:cubicBezTo>
                    <a:lnTo>
                      <a:pt x="17" y="12207"/>
                    </a:lnTo>
                    <a:cubicBezTo>
                      <a:pt x="0" y="12278"/>
                      <a:pt x="4" y="12353"/>
                      <a:pt x="35" y="12414"/>
                    </a:cubicBezTo>
                    <a:lnTo>
                      <a:pt x="1051" y="14614"/>
                    </a:lnTo>
                    <a:cubicBezTo>
                      <a:pt x="1100" y="14725"/>
                      <a:pt x="1215" y="14795"/>
                      <a:pt x="1333" y="14795"/>
                    </a:cubicBezTo>
                    <a:lnTo>
                      <a:pt x="1364" y="14795"/>
                    </a:lnTo>
                    <a:cubicBezTo>
                      <a:pt x="1496" y="14782"/>
                      <a:pt x="1605" y="14689"/>
                      <a:pt x="1637" y="14561"/>
                    </a:cubicBezTo>
                    <a:lnTo>
                      <a:pt x="4818" y="2263"/>
                    </a:lnTo>
                    <a:cubicBezTo>
                      <a:pt x="4840" y="2179"/>
                      <a:pt x="4826" y="2091"/>
                      <a:pt x="4779" y="2016"/>
                    </a:cubicBezTo>
                    <a:lnTo>
                      <a:pt x="3617" y="146"/>
                    </a:lnTo>
                    <a:cubicBezTo>
                      <a:pt x="3560" y="55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8" name="Google Shape;1018;p37"/>
              <p:cNvSpPr/>
              <p:nvPr/>
            </p:nvSpPr>
            <p:spPr>
              <a:xfrm>
                <a:off x="5124575" y="3495650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3" y="1"/>
                    </a:moveTo>
                    <a:lnTo>
                      <a:pt x="1" y="11975"/>
                    </a:lnTo>
                    <a:lnTo>
                      <a:pt x="13171" y="15310"/>
                    </a:lnTo>
                    <a:lnTo>
                      <a:pt x="16203" y="3341"/>
                    </a:lnTo>
                    <a:lnTo>
                      <a:pt x="303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19" name="Google Shape;1019;p37"/>
              <p:cNvSpPr/>
              <p:nvPr/>
            </p:nvSpPr>
            <p:spPr>
              <a:xfrm>
                <a:off x="5115900" y="3487900"/>
                <a:ext cx="422450" cy="398325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3" extrusionOk="0">
                    <a:moveTo>
                      <a:pt x="3609" y="694"/>
                    </a:moveTo>
                    <a:lnTo>
                      <a:pt x="16172" y="3875"/>
                    </a:lnTo>
                    <a:lnTo>
                      <a:pt x="13290" y="15242"/>
                    </a:lnTo>
                    <a:lnTo>
                      <a:pt x="727" y="12060"/>
                    </a:lnTo>
                    <a:lnTo>
                      <a:pt x="3609" y="694"/>
                    </a:lnTo>
                    <a:close/>
                    <a:moveTo>
                      <a:pt x="3386" y="0"/>
                    </a:moveTo>
                    <a:cubicBezTo>
                      <a:pt x="3328" y="0"/>
                      <a:pt x="3271" y="15"/>
                      <a:pt x="3221" y="43"/>
                    </a:cubicBezTo>
                    <a:cubicBezTo>
                      <a:pt x="3151" y="87"/>
                      <a:pt x="3099" y="158"/>
                      <a:pt x="3076" y="237"/>
                    </a:cubicBezTo>
                    <a:lnTo>
                      <a:pt x="44" y="12210"/>
                    </a:lnTo>
                    <a:cubicBezTo>
                      <a:pt x="0" y="12377"/>
                      <a:pt x="101" y="12545"/>
                      <a:pt x="274" y="12588"/>
                    </a:cubicBezTo>
                    <a:lnTo>
                      <a:pt x="13439" y="15924"/>
                    </a:lnTo>
                    <a:cubicBezTo>
                      <a:pt x="13465" y="15932"/>
                      <a:pt x="13491" y="15932"/>
                      <a:pt x="13518" y="15932"/>
                    </a:cubicBezTo>
                    <a:cubicBezTo>
                      <a:pt x="13571" y="15932"/>
                      <a:pt x="13628" y="15920"/>
                      <a:pt x="13676" y="15888"/>
                    </a:cubicBezTo>
                    <a:cubicBezTo>
                      <a:pt x="13747" y="15849"/>
                      <a:pt x="13800" y="15778"/>
                      <a:pt x="13822" y="15699"/>
                    </a:cubicBezTo>
                    <a:lnTo>
                      <a:pt x="16854" y="3726"/>
                    </a:lnTo>
                    <a:cubicBezTo>
                      <a:pt x="16897" y="3558"/>
                      <a:pt x="16796" y="3387"/>
                      <a:pt x="16629" y="3347"/>
                    </a:cubicBezTo>
                    <a:lnTo>
                      <a:pt x="3459" y="8"/>
                    </a:lnTo>
                    <a:cubicBezTo>
                      <a:pt x="3434" y="3"/>
                      <a:pt x="3410" y="0"/>
                      <a:pt x="33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0" name="Google Shape;1020;p37"/>
              <p:cNvSpPr/>
              <p:nvPr/>
            </p:nvSpPr>
            <p:spPr>
              <a:xfrm>
                <a:off x="5124575" y="3795000"/>
                <a:ext cx="354700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7" extrusionOk="0">
                    <a:moveTo>
                      <a:pt x="1" y="1"/>
                    </a:moveTo>
                    <a:lnTo>
                      <a:pt x="1136" y="1884"/>
                    </a:lnTo>
                    <a:lnTo>
                      <a:pt x="14188" y="5537"/>
                    </a:lnTo>
                    <a:lnTo>
                      <a:pt x="13171" y="333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1" name="Google Shape;1021;p37"/>
              <p:cNvSpPr/>
              <p:nvPr/>
            </p:nvSpPr>
            <p:spPr>
              <a:xfrm>
                <a:off x="5116225" y="3787175"/>
                <a:ext cx="3714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2" extrusionOk="0">
                    <a:moveTo>
                      <a:pt x="995" y="802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3" y="1933"/>
                    </a:lnTo>
                    <a:lnTo>
                      <a:pt x="995" y="802"/>
                    </a:lnTo>
                    <a:close/>
                    <a:moveTo>
                      <a:pt x="335" y="0"/>
                    </a:moveTo>
                    <a:cubicBezTo>
                      <a:pt x="236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6" y="476"/>
                    </a:cubicBezTo>
                    <a:lnTo>
                      <a:pt x="1202" y="2359"/>
                    </a:lnTo>
                    <a:cubicBezTo>
                      <a:pt x="1242" y="2430"/>
                      <a:pt x="1307" y="2479"/>
                      <a:pt x="1382" y="2501"/>
                    </a:cubicBezTo>
                    <a:lnTo>
                      <a:pt x="14433" y="6149"/>
                    </a:lnTo>
                    <a:cubicBezTo>
                      <a:pt x="14465" y="6157"/>
                      <a:pt x="14491" y="6161"/>
                      <a:pt x="14522" y="6161"/>
                    </a:cubicBezTo>
                    <a:cubicBezTo>
                      <a:pt x="14609" y="6161"/>
                      <a:pt x="14697" y="6122"/>
                      <a:pt x="14759" y="6051"/>
                    </a:cubicBezTo>
                    <a:cubicBezTo>
                      <a:pt x="14839" y="5960"/>
                      <a:pt x="14856" y="5828"/>
                      <a:pt x="14803" y="5718"/>
                    </a:cubicBezTo>
                    <a:lnTo>
                      <a:pt x="13787" y="3517"/>
                    </a:lnTo>
                    <a:cubicBezTo>
                      <a:pt x="13747" y="3433"/>
                      <a:pt x="13673" y="3368"/>
                      <a:pt x="13580" y="3346"/>
                    </a:cubicBezTo>
                    <a:lnTo>
                      <a:pt x="414" y="10"/>
                    </a:lnTo>
                    <a:cubicBezTo>
                      <a:pt x="387" y="3"/>
                      <a:pt x="361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2" name="Google Shape;1022;p37"/>
              <p:cNvSpPr/>
              <p:nvPr/>
            </p:nvSpPr>
            <p:spPr>
              <a:xfrm>
                <a:off x="5453825" y="3579175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3" y="0"/>
                    </a:moveTo>
                    <a:lnTo>
                      <a:pt x="1" y="11969"/>
                    </a:lnTo>
                    <a:lnTo>
                      <a:pt x="1018" y="14170"/>
                    </a:lnTo>
                    <a:lnTo>
                      <a:pt x="4194" y="1871"/>
                    </a:lnTo>
                    <a:lnTo>
                      <a:pt x="3173" y="220"/>
                    </a:lnTo>
                    <a:lnTo>
                      <a:pt x="303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3" name="Google Shape;1023;p37"/>
              <p:cNvSpPr/>
              <p:nvPr/>
            </p:nvSpPr>
            <p:spPr>
              <a:xfrm>
                <a:off x="5445800" y="3571275"/>
                <a:ext cx="121025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8" extrusionOk="0">
                    <a:moveTo>
                      <a:pt x="3477" y="1104"/>
                    </a:moveTo>
                    <a:lnTo>
                      <a:pt x="4181" y="2235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1" y="1"/>
                    </a:moveTo>
                    <a:cubicBezTo>
                      <a:pt x="3336" y="1"/>
                      <a:pt x="3321" y="2"/>
                      <a:pt x="3305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81"/>
                      <a:pt x="5" y="12351"/>
                      <a:pt x="36" y="12417"/>
                    </a:cubicBezTo>
                    <a:lnTo>
                      <a:pt x="1053" y="14618"/>
                    </a:lnTo>
                    <a:cubicBezTo>
                      <a:pt x="1105" y="14728"/>
                      <a:pt x="1215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2" y="14565"/>
                    </a:cubicBezTo>
                    <a:lnTo>
                      <a:pt x="4820" y="2262"/>
                    </a:lnTo>
                    <a:cubicBezTo>
                      <a:pt x="4841" y="2182"/>
                      <a:pt x="4828" y="2094"/>
                      <a:pt x="4784" y="2019"/>
                    </a:cubicBezTo>
                    <a:lnTo>
                      <a:pt x="3618" y="149"/>
                    </a:lnTo>
                    <a:cubicBezTo>
                      <a:pt x="3560" y="57"/>
                      <a:pt x="3461" y="1"/>
                      <a:pt x="335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4" name="Google Shape;1024;p37"/>
              <p:cNvSpPr/>
              <p:nvPr/>
            </p:nvSpPr>
            <p:spPr>
              <a:xfrm>
                <a:off x="5342400" y="2718925"/>
                <a:ext cx="405075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0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5" name="Google Shape;1025;p37"/>
              <p:cNvSpPr/>
              <p:nvPr/>
            </p:nvSpPr>
            <p:spPr>
              <a:xfrm>
                <a:off x="5333700" y="2711050"/>
                <a:ext cx="4224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8" h="15936" extrusionOk="0">
                    <a:moveTo>
                      <a:pt x="3609" y="693"/>
                    </a:moveTo>
                    <a:lnTo>
                      <a:pt x="16168" y="3879"/>
                    </a:lnTo>
                    <a:lnTo>
                      <a:pt x="13290" y="15241"/>
                    </a:lnTo>
                    <a:lnTo>
                      <a:pt x="727" y="12059"/>
                    </a:lnTo>
                    <a:lnTo>
                      <a:pt x="3609" y="693"/>
                    </a:lnTo>
                    <a:close/>
                    <a:moveTo>
                      <a:pt x="3380" y="1"/>
                    </a:moveTo>
                    <a:cubicBezTo>
                      <a:pt x="3324" y="1"/>
                      <a:pt x="3270" y="16"/>
                      <a:pt x="3222" y="46"/>
                    </a:cubicBezTo>
                    <a:cubicBezTo>
                      <a:pt x="3152" y="86"/>
                      <a:pt x="3099" y="157"/>
                      <a:pt x="3077" y="236"/>
                    </a:cubicBezTo>
                    <a:lnTo>
                      <a:pt x="45" y="12209"/>
                    </a:lnTo>
                    <a:cubicBezTo>
                      <a:pt x="1" y="12376"/>
                      <a:pt x="102" y="12548"/>
                      <a:pt x="269" y="12587"/>
                    </a:cubicBezTo>
                    <a:lnTo>
                      <a:pt x="13439" y="15927"/>
                    </a:lnTo>
                    <a:cubicBezTo>
                      <a:pt x="13466" y="15931"/>
                      <a:pt x="13492" y="15936"/>
                      <a:pt x="13518" y="15936"/>
                    </a:cubicBezTo>
                    <a:cubicBezTo>
                      <a:pt x="13571" y="15936"/>
                      <a:pt x="13628" y="15919"/>
                      <a:pt x="13677" y="15892"/>
                    </a:cubicBezTo>
                    <a:cubicBezTo>
                      <a:pt x="13748" y="15848"/>
                      <a:pt x="13800" y="15777"/>
                      <a:pt x="13823" y="15698"/>
                    </a:cubicBezTo>
                    <a:lnTo>
                      <a:pt x="16855" y="3725"/>
                    </a:lnTo>
                    <a:cubicBezTo>
                      <a:pt x="16898" y="3557"/>
                      <a:pt x="16796" y="3390"/>
                      <a:pt x="16625" y="3346"/>
                    </a:cubicBezTo>
                    <a:lnTo>
                      <a:pt x="3459" y="11"/>
                    </a:lnTo>
                    <a:cubicBezTo>
                      <a:pt x="3433" y="4"/>
                      <a:pt x="3406" y="1"/>
                      <a:pt x="33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6" name="Google Shape;1026;p37"/>
              <p:cNvSpPr/>
              <p:nvPr/>
            </p:nvSpPr>
            <p:spPr>
              <a:xfrm>
                <a:off x="5342400" y="3018225"/>
                <a:ext cx="354700" cy="138325"/>
              </a:xfrm>
              <a:custGeom>
                <a:avLst/>
                <a:gdLst/>
                <a:ahLst/>
                <a:cxnLst/>
                <a:rect l="l" t="t" r="r" b="b"/>
                <a:pathLst>
                  <a:path w="14188" h="5533" extrusionOk="0">
                    <a:moveTo>
                      <a:pt x="0" y="1"/>
                    </a:moveTo>
                    <a:lnTo>
                      <a:pt x="1135" y="1884"/>
                    </a:lnTo>
                    <a:lnTo>
                      <a:pt x="14187" y="5533"/>
                    </a:lnTo>
                    <a:lnTo>
                      <a:pt x="13170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7" name="Google Shape;1027;p37"/>
              <p:cNvSpPr/>
              <p:nvPr/>
            </p:nvSpPr>
            <p:spPr>
              <a:xfrm>
                <a:off x="5334050" y="3010300"/>
                <a:ext cx="371400" cy="154175"/>
              </a:xfrm>
              <a:custGeom>
                <a:avLst/>
                <a:gdLst/>
                <a:ahLst/>
                <a:cxnLst/>
                <a:rect l="l" t="t" r="r" b="b"/>
                <a:pathLst>
                  <a:path w="14856" h="6167" extrusionOk="0">
                    <a:moveTo>
                      <a:pt x="994" y="807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3949" y="5365"/>
                    </a:lnTo>
                    <a:lnTo>
                      <a:pt x="1672" y="1933"/>
                    </a:lnTo>
                    <a:lnTo>
                      <a:pt x="994" y="807"/>
                    </a:lnTo>
                    <a:close/>
                    <a:moveTo>
                      <a:pt x="337" y="0"/>
                    </a:moveTo>
                    <a:cubicBezTo>
                      <a:pt x="240" y="0"/>
                      <a:pt x="144" y="48"/>
                      <a:pt x="84" y="129"/>
                    </a:cubicBezTo>
                    <a:cubicBezTo>
                      <a:pt x="9" y="230"/>
                      <a:pt x="0" y="367"/>
                      <a:pt x="66" y="476"/>
                    </a:cubicBezTo>
                    <a:lnTo>
                      <a:pt x="1197" y="2365"/>
                    </a:lnTo>
                    <a:cubicBezTo>
                      <a:pt x="1241" y="2430"/>
                      <a:pt x="1307" y="2483"/>
                      <a:pt x="1382" y="2505"/>
                    </a:cubicBezTo>
                    <a:lnTo>
                      <a:pt x="14433" y="6153"/>
                    </a:lnTo>
                    <a:cubicBezTo>
                      <a:pt x="14464" y="6161"/>
                      <a:pt x="14491" y="6166"/>
                      <a:pt x="14521" y="6166"/>
                    </a:cubicBezTo>
                    <a:cubicBezTo>
                      <a:pt x="14609" y="6166"/>
                      <a:pt x="14697" y="6126"/>
                      <a:pt x="14759" y="6056"/>
                    </a:cubicBezTo>
                    <a:cubicBezTo>
                      <a:pt x="14838" y="5959"/>
                      <a:pt x="14855" y="5832"/>
                      <a:pt x="14802" y="5722"/>
                    </a:cubicBezTo>
                    <a:lnTo>
                      <a:pt x="13786" y="3521"/>
                    </a:lnTo>
                    <a:cubicBezTo>
                      <a:pt x="13746" y="3433"/>
                      <a:pt x="13672" y="3372"/>
                      <a:pt x="13579" y="3350"/>
                    </a:cubicBezTo>
                    <a:lnTo>
                      <a:pt x="409" y="10"/>
                    </a:lnTo>
                    <a:cubicBezTo>
                      <a:pt x="385" y="3"/>
                      <a:pt x="361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8" name="Google Shape;1028;p37"/>
              <p:cNvSpPr/>
              <p:nvPr/>
            </p:nvSpPr>
            <p:spPr>
              <a:xfrm>
                <a:off x="5671650" y="2802300"/>
                <a:ext cx="1048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5" h="14170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017" y="14170"/>
                    </a:lnTo>
                    <a:lnTo>
                      <a:pt x="4194" y="1871"/>
                    </a:lnTo>
                    <a:lnTo>
                      <a:pt x="3173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29" name="Google Shape;1029;p37"/>
              <p:cNvSpPr/>
              <p:nvPr/>
            </p:nvSpPr>
            <p:spPr>
              <a:xfrm>
                <a:off x="5663625" y="2794475"/>
                <a:ext cx="121025" cy="370000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800" extrusionOk="0">
                    <a:moveTo>
                      <a:pt x="3477" y="1105"/>
                    </a:moveTo>
                    <a:lnTo>
                      <a:pt x="4180" y="2236"/>
                    </a:lnTo>
                    <a:lnTo>
                      <a:pt x="1255" y="13559"/>
                    </a:lnTo>
                    <a:lnTo>
                      <a:pt x="652" y="12255"/>
                    </a:lnTo>
                    <a:lnTo>
                      <a:pt x="3477" y="1105"/>
                    </a:lnTo>
                    <a:close/>
                    <a:moveTo>
                      <a:pt x="3357" y="0"/>
                    </a:moveTo>
                    <a:cubicBezTo>
                      <a:pt x="3340" y="0"/>
                      <a:pt x="3322" y="2"/>
                      <a:pt x="3305" y="5"/>
                    </a:cubicBezTo>
                    <a:cubicBezTo>
                      <a:pt x="3182" y="23"/>
                      <a:pt x="3081" y="115"/>
                      <a:pt x="3050" y="238"/>
                    </a:cubicBezTo>
                    <a:lnTo>
                      <a:pt x="18" y="12207"/>
                    </a:lnTo>
                    <a:cubicBezTo>
                      <a:pt x="0" y="12278"/>
                      <a:pt x="5" y="12353"/>
                      <a:pt x="35" y="12418"/>
                    </a:cubicBezTo>
                    <a:lnTo>
                      <a:pt x="1052" y="14615"/>
                    </a:lnTo>
                    <a:cubicBezTo>
                      <a:pt x="1105" y="14729"/>
                      <a:pt x="1215" y="14799"/>
                      <a:pt x="1338" y="14799"/>
                    </a:cubicBezTo>
                    <a:cubicBezTo>
                      <a:pt x="1347" y="14799"/>
                      <a:pt x="1355" y="14799"/>
                      <a:pt x="1365" y="14794"/>
                    </a:cubicBezTo>
                    <a:cubicBezTo>
                      <a:pt x="1497" y="14786"/>
                      <a:pt x="1607" y="14689"/>
                      <a:pt x="1642" y="14562"/>
                    </a:cubicBezTo>
                    <a:lnTo>
                      <a:pt x="4819" y="2263"/>
                    </a:lnTo>
                    <a:cubicBezTo>
                      <a:pt x="4840" y="2179"/>
                      <a:pt x="4828" y="2091"/>
                      <a:pt x="4783" y="2021"/>
                    </a:cubicBezTo>
                    <a:lnTo>
                      <a:pt x="3617" y="151"/>
                    </a:lnTo>
                    <a:cubicBezTo>
                      <a:pt x="3561" y="56"/>
                      <a:pt x="3462" y="0"/>
                      <a:pt x="335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0" name="Google Shape;1030;p37"/>
              <p:cNvSpPr/>
              <p:nvPr/>
            </p:nvSpPr>
            <p:spPr>
              <a:xfrm>
                <a:off x="5554725" y="3690725"/>
                <a:ext cx="405075" cy="382750"/>
              </a:xfrm>
              <a:custGeom>
                <a:avLst/>
                <a:gdLst/>
                <a:ahLst/>
                <a:cxnLst/>
                <a:rect l="l" t="t" r="r" b="b"/>
                <a:pathLst>
                  <a:path w="16203" h="15310" extrusionOk="0">
                    <a:moveTo>
                      <a:pt x="3036" y="0"/>
                    </a:moveTo>
                    <a:lnTo>
                      <a:pt x="0" y="11969"/>
                    </a:lnTo>
                    <a:lnTo>
                      <a:pt x="13170" y="15309"/>
                    </a:lnTo>
                    <a:lnTo>
                      <a:pt x="16202" y="3335"/>
                    </a:lnTo>
                    <a:lnTo>
                      <a:pt x="303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1" name="Google Shape;1031;p37"/>
              <p:cNvSpPr/>
              <p:nvPr/>
            </p:nvSpPr>
            <p:spPr>
              <a:xfrm>
                <a:off x="5546125" y="3682875"/>
                <a:ext cx="422350" cy="398400"/>
              </a:xfrm>
              <a:custGeom>
                <a:avLst/>
                <a:gdLst/>
                <a:ahLst/>
                <a:cxnLst/>
                <a:rect l="l" t="t" r="r" b="b"/>
                <a:pathLst>
                  <a:path w="16894" h="15936" extrusionOk="0">
                    <a:moveTo>
                      <a:pt x="3605" y="692"/>
                    </a:moveTo>
                    <a:lnTo>
                      <a:pt x="16167" y="3874"/>
                    </a:lnTo>
                    <a:lnTo>
                      <a:pt x="13289" y="15240"/>
                    </a:lnTo>
                    <a:lnTo>
                      <a:pt x="727" y="12059"/>
                    </a:lnTo>
                    <a:lnTo>
                      <a:pt x="3605" y="692"/>
                    </a:lnTo>
                    <a:close/>
                    <a:moveTo>
                      <a:pt x="3379" y="0"/>
                    </a:moveTo>
                    <a:cubicBezTo>
                      <a:pt x="3324" y="0"/>
                      <a:pt x="3269" y="16"/>
                      <a:pt x="3218" y="46"/>
                    </a:cubicBezTo>
                    <a:cubicBezTo>
                      <a:pt x="3147" y="85"/>
                      <a:pt x="3094" y="156"/>
                      <a:pt x="3077" y="235"/>
                    </a:cubicBezTo>
                    <a:lnTo>
                      <a:pt x="45" y="12208"/>
                    </a:lnTo>
                    <a:cubicBezTo>
                      <a:pt x="1" y="12376"/>
                      <a:pt x="102" y="12547"/>
                      <a:pt x="269" y="12587"/>
                    </a:cubicBezTo>
                    <a:lnTo>
                      <a:pt x="13439" y="15926"/>
                    </a:lnTo>
                    <a:cubicBezTo>
                      <a:pt x="13466" y="15930"/>
                      <a:pt x="13488" y="15936"/>
                      <a:pt x="13514" y="15936"/>
                    </a:cubicBezTo>
                    <a:cubicBezTo>
                      <a:pt x="13571" y="15936"/>
                      <a:pt x="13624" y="15918"/>
                      <a:pt x="13677" y="15891"/>
                    </a:cubicBezTo>
                    <a:cubicBezTo>
                      <a:pt x="13748" y="15847"/>
                      <a:pt x="13801" y="15777"/>
                      <a:pt x="13817" y="15698"/>
                    </a:cubicBezTo>
                    <a:lnTo>
                      <a:pt x="16849" y="3724"/>
                    </a:lnTo>
                    <a:cubicBezTo>
                      <a:pt x="16894" y="3557"/>
                      <a:pt x="16792" y="3390"/>
                      <a:pt x="16626" y="3346"/>
                    </a:cubicBezTo>
                    <a:lnTo>
                      <a:pt x="3455" y="10"/>
                    </a:lnTo>
                    <a:cubicBezTo>
                      <a:pt x="3430" y="3"/>
                      <a:pt x="3405" y="0"/>
                      <a:pt x="337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2" name="Google Shape;1032;p37"/>
              <p:cNvSpPr/>
              <p:nvPr/>
            </p:nvSpPr>
            <p:spPr>
              <a:xfrm>
                <a:off x="5554725" y="3989925"/>
                <a:ext cx="3546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7" extrusionOk="0">
                    <a:moveTo>
                      <a:pt x="0" y="1"/>
                    </a:moveTo>
                    <a:lnTo>
                      <a:pt x="1135" y="1889"/>
                    </a:lnTo>
                    <a:lnTo>
                      <a:pt x="14186" y="5537"/>
                    </a:lnTo>
                    <a:lnTo>
                      <a:pt x="13170" y="33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3" name="Google Shape;1033;p37"/>
              <p:cNvSpPr/>
              <p:nvPr/>
            </p:nvSpPr>
            <p:spPr>
              <a:xfrm>
                <a:off x="5546475" y="3982125"/>
                <a:ext cx="371300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2" h="6162" extrusionOk="0">
                    <a:moveTo>
                      <a:pt x="990" y="806"/>
                    </a:moveTo>
                    <a:lnTo>
                      <a:pt x="13281" y="3917"/>
                    </a:lnTo>
                    <a:lnTo>
                      <a:pt x="13949" y="5365"/>
                    </a:lnTo>
                    <a:lnTo>
                      <a:pt x="1668" y="1933"/>
                    </a:lnTo>
                    <a:lnTo>
                      <a:pt x="990" y="806"/>
                    </a:lnTo>
                    <a:close/>
                    <a:moveTo>
                      <a:pt x="334" y="1"/>
                    </a:moveTo>
                    <a:cubicBezTo>
                      <a:pt x="236" y="1"/>
                      <a:pt x="143" y="47"/>
                      <a:pt x="80" y="128"/>
                    </a:cubicBezTo>
                    <a:cubicBezTo>
                      <a:pt x="5" y="229"/>
                      <a:pt x="1" y="366"/>
                      <a:pt x="62" y="475"/>
                    </a:cubicBezTo>
                    <a:lnTo>
                      <a:pt x="1197" y="2364"/>
                    </a:lnTo>
                    <a:cubicBezTo>
                      <a:pt x="1236" y="2429"/>
                      <a:pt x="1303" y="2478"/>
                      <a:pt x="1382" y="2500"/>
                    </a:cubicBezTo>
                    <a:lnTo>
                      <a:pt x="14433" y="6152"/>
                    </a:lnTo>
                    <a:cubicBezTo>
                      <a:pt x="14459" y="6161"/>
                      <a:pt x="14490" y="6161"/>
                      <a:pt x="14516" y="6161"/>
                    </a:cubicBezTo>
                    <a:cubicBezTo>
                      <a:pt x="14609" y="6161"/>
                      <a:pt x="14693" y="6125"/>
                      <a:pt x="14754" y="6052"/>
                    </a:cubicBezTo>
                    <a:cubicBezTo>
                      <a:pt x="14833" y="5959"/>
                      <a:pt x="14851" y="5831"/>
                      <a:pt x="14803" y="5721"/>
                    </a:cubicBezTo>
                    <a:lnTo>
                      <a:pt x="13787" y="3521"/>
                    </a:lnTo>
                    <a:cubicBezTo>
                      <a:pt x="13746" y="3432"/>
                      <a:pt x="13667" y="3371"/>
                      <a:pt x="13580" y="3349"/>
                    </a:cubicBezTo>
                    <a:lnTo>
                      <a:pt x="409" y="10"/>
                    </a:lnTo>
                    <a:cubicBezTo>
                      <a:pt x="384" y="4"/>
                      <a:pt x="359" y="1"/>
                      <a:pt x="33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4" name="Google Shape;1034;p37"/>
              <p:cNvSpPr/>
              <p:nvPr/>
            </p:nvSpPr>
            <p:spPr>
              <a:xfrm>
                <a:off x="5883975" y="3774100"/>
                <a:ext cx="104975" cy="354250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70" extrusionOk="0">
                    <a:moveTo>
                      <a:pt x="3032" y="0"/>
                    </a:moveTo>
                    <a:lnTo>
                      <a:pt x="0" y="11974"/>
                    </a:lnTo>
                    <a:lnTo>
                      <a:pt x="1016" y="14170"/>
                    </a:lnTo>
                    <a:lnTo>
                      <a:pt x="4198" y="1871"/>
                    </a:lnTo>
                    <a:lnTo>
                      <a:pt x="3173" y="22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5" name="Google Shape;1035;p37"/>
              <p:cNvSpPr/>
              <p:nvPr/>
            </p:nvSpPr>
            <p:spPr>
              <a:xfrm>
                <a:off x="5875950" y="3766300"/>
                <a:ext cx="121025" cy="369875"/>
              </a:xfrm>
              <a:custGeom>
                <a:avLst/>
                <a:gdLst/>
                <a:ahLst/>
                <a:cxnLst/>
                <a:rect l="l" t="t" r="r" b="b"/>
                <a:pathLst>
                  <a:path w="4841" h="14795" extrusionOk="0">
                    <a:moveTo>
                      <a:pt x="3476" y="1104"/>
                    </a:moveTo>
                    <a:lnTo>
                      <a:pt x="4180" y="2235"/>
                    </a:lnTo>
                    <a:lnTo>
                      <a:pt x="1254" y="13558"/>
                    </a:lnTo>
                    <a:lnTo>
                      <a:pt x="651" y="12256"/>
                    </a:lnTo>
                    <a:lnTo>
                      <a:pt x="3476" y="1104"/>
                    </a:lnTo>
                    <a:close/>
                    <a:moveTo>
                      <a:pt x="3361" y="0"/>
                    </a:moveTo>
                    <a:cubicBezTo>
                      <a:pt x="3344" y="0"/>
                      <a:pt x="3326" y="2"/>
                      <a:pt x="3309" y="5"/>
                    </a:cubicBezTo>
                    <a:cubicBezTo>
                      <a:pt x="3181" y="22"/>
                      <a:pt x="3085" y="115"/>
                      <a:pt x="3053" y="237"/>
                    </a:cubicBezTo>
                    <a:lnTo>
                      <a:pt x="17" y="12207"/>
                    </a:lnTo>
                    <a:cubicBezTo>
                      <a:pt x="0" y="12277"/>
                      <a:pt x="9" y="12352"/>
                      <a:pt x="39" y="12414"/>
                    </a:cubicBezTo>
                    <a:lnTo>
                      <a:pt x="1052" y="14614"/>
                    </a:lnTo>
                    <a:cubicBezTo>
                      <a:pt x="1105" y="14728"/>
                      <a:pt x="1219" y="14794"/>
                      <a:pt x="1337" y="14794"/>
                    </a:cubicBezTo>
                    <a:lnTo>
                      <a:pt x="1364" y="14794"/>
                    </a:lnTo>
                    <a:cubicBezTo>
                      <a:pt x="1496" y="14785"/>
                      <a:pt x="1607" y="14689"/>
                      <a:pt x="1641" y="14561"/>
                    </a:cubicBezTo>
                    <a:lnTo>
                      <a:pt x="4818" y="2262"/>
                    </a:lnTo>
                    <a:cubicBezTo>
                      <a:pt x="4840" y="2178"/>
                      <a:pt x="4828" y="2091"/>
                      <a:pt x="4783" y="2020"/>
                    </a:cubicBezTo>
                    <a:lnTo>
                      <a:pt x="3622" y="146"/>
                    </a:lnTo>
                    <a:cubicBezTo>
                      <a:pt x="3565" y="55"/>
                      <a:pt x="3464" y="0"/>
                      <a:pt x="336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6" name="Google Shape;1036;p37"/>
              <p:cNvSpPr/>
              <p:nvPr/>
            </p:nvSpPr>
            <p:spPr>
              <a:xfrm>
                <a:off x="2244375" y="4175650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2" y="0"/>
                    </a:moveTo>
                    <a:lnTo>
                      <a:pt x="0" y="11973"/>
                    </a:lnTo>
                    <a:lnTo>
                      <a:pt x="13171" y="15308"/>
                    </a:lnTo>
                    <a:lnTo>
                      <a:pt x="16202" y="3335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7" name="Google Shape;1037;p37"/>
              <p:cNvSpPr/>
              <p:nvPr/>
            </p:nvSpPr>
            <p:spPr>
              <a:xfrm>
                <a:off x="2236225" y="4167825"/>
                <a:ext cx="42125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50" h="15934" extrusionOk="0">
                    <a:moveTo>
                      <a:pt x="3586" y="696"/>
                    </a:moveTo>
                    <a:lnTo>
                      <a:pt x="16145" y="3878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6" y="696"/>
                    </a:lnTo>
                    <a:close/>
                    <a:moveTo>
                      <a:pt x="3358" y="1"/>
                    </a:moveTo>
                    <a:cubicBezTo>
                      <a:pt x="3302" y="1"/>
                      <a:pt x="3248" y="14"/>
                      <a:pt x="3200" y="44"/>
                    </a:cubicBezTo>
                    <a:cubicBezTo>
                      <a:pt x="3125" y="88"/>
                      <a:pt x="3076" y="155"/>
                      <a:pt x="3054" y="238"/>
                    </a:cubicBezTo>
                    <a:lnTo>
                      <a:pt x="22" y="12207"/>
                    </a:lnTo>
                    <a:cubicBezTo>
                      <a:pt x="0" y="12290"/>
                      <a:pt x="14" y="12374"/>
                      <a:pt x="58" y="12444"/>
                    </a:cubicBezTo>
                    <a:cubicBezTo>
                      <a:pt x="97" y="12519"/>
                      <a:pt x="168" y="12568"/>
                      <a:pt x="247" y="12590"/>
                    </a:cubicBezTo>
                    <a:lnTo>
                      <a:pt x="13417" y="15925"/>
                    </a:lnTo>
                    <a:cubicBezTo>
                      <a:pt x="13444" y="15934"/>
                      <a:pt x="13470" y="15934"/>
                      <a:pt x="13491" y="15934"/>
                    </a:cubicBezTo>
                    <a:cubicBezTo>
                      <a:pt x="13633" y="15934"/>
                      <a:pt x="13761" y="15842"/>
                      <a:pt x="13796" y="15696"/>
                    </a:cubicBezTo>
                    <a:lnTo>
                      <a:pt x="16832" y="3728"/>
                    </a:lnTo>
                    <a:cubicBezTo>
                      <a:pt x="16850" y="3648"/>
                      <a:pt x="16836" y="3561"/>
                      <a:pt x="16797" y="3490"/>
                    </a:cubicBezTo>
                    <a:cubicBezTo>
                      <a:pt x="16753" y="3419"/>
                      <a:pt x="16682" y="3366"/>
                      <a:pt x="16603" y="3344"/>
                    </a:cubicBezTo>
                    <a:lnTo>
                      <a:pt x="3438" y="9"/>
                    </a:lnTo>
                    <a:cubicBezTo>
                      <a:pt x="3411" y="3"/>
                      <a:pt x="3384" y="1"/>
                      <a:pt x="335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8" name="Google Shape;1038;p37"/>
              <p:cNvSpPr/>
              <p:nvPr/>
            </p:nvSpPr>
            <p:spPr>
              <a:xfrm>
                <a:off x="2244375" y="4474950"/>
                <a:ext cx="354575" cy="138425"/>
              </a:xfrm>
              <a:custGeom>
                <a:avLst/>
                <a:gdLst/>
                <a:ahLst/>
                <a:cxnLst/>
                <a:rect l="l" t="t" r="r" b="b"/>
                <a:pathLst>
                  <a:path w="14183" h="5537" extrusionOk="0">
                    <a:moveTo>
                      <a:pt x="0" y="1"/>
                    </a:moveTo>
                    <a:lnTo>
                      <a:pt x="1131" y="1884"/>
                    </a:lnTo>
                    <a:lnTo>
                      <a:pt x="14182" y="5537"/>
                    </a:lnTo>
                    <a:lnTo>
                      <a:pt x="14182" y="5537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39" name="Google Shape;1039;p37"/>
              <p:cNvSpPr/>
              <p:nvPr/>
            </p:nvSpPr>
            <p:spPr>
              <a:xfrm>
                <a:off x="2236000" y="4467125"/>
                <a:ext cx="371425" cy="154075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3" extrusionOk="0">
                    <a:moveTo>
                      <a:pt x="995" y="803"/>
                    </a:moveTo>
                    <a:lnTo>
                      <a:pt x="13281" y="3918"/>
                    </a:lnTo>
                    <a:lnTo>
                      <a:pt x="13949" y="5365"/>
                    </a:lnTo>
                    <a:lnTo>
                      <a:pt x="1672" y="1929"/>
                    </a:lnTo>
                    <a:lnTo>
                      <a:pt x="995" y="803"/>
                    </a:lnTo>
                    <a:close/>
                    <a:moveTo>
                      <a:pt x="331" y="1"/>
                    </a:moveTo>
                    <a:cubicBezTo>
                      <a:pt x="234" y="1"/>
                      <a:pt x="143" y="45"/>
                      <a:pt x="84" y="125"/>
                    </a:cubicBezTo>
                    <a:cubicBezTo>
                      <a:pt x="5" y="231"/>
                      <a:pt x="1" y="367"/>
                      <a:pt x="67" y="477"/>
                    </a:cubicBezTo>
                    <a:lnTo>
                      <a:pt x="1197" y="2361"/>
                    </a:lnTo>
                    <a:cubicBezTo>
                      <a:pt x="1241" y="2430"/>
                      <a:pt x="1308" y="2479"/>
                      <a:pt x="1382" y="2501"/>
                    </a:cubicBezTo>
                    <a:lnTo>
                      <a:pt x="14434" y="6149"/>
                    </a:lnTo>
                    <a:cubicBezTo>
                      <a:pt x="14465" y="6157"/>
                      <a:pt x="14491" y="6163"/>
                      <a:pt x="14517" y="6163"/>
                    </a:cubicBezTo>
                    <a:cubicBezTo>
                      <a:pt x="14609" y="6163"/>
                      <a:pt x="14698" y="6122"/>
                      <a:pt x="14759" y="6052"/>
                    </a:cubicBezTo>
                    <a:cubicBezTo>
                      <a:pt x="14838" y="5960"/>
                      <a:pt x="14856" y="5828"/>
                      <a:pt x="14804" y="5718"/>
                    </a:cubicBezTo>
                    <a:lnTo>
                      <a:pt x="13787" y="3517"/>
                    </a:lnTo>
                    <a:cubicBezTo>
                      <a:pt x="13747" y="3434"/>
                      <a:pt x="13673" y="3368"/>
                      <a:pt x="13580" y="3346"/>
                    </a:cubicBezTo>
                    <a:lnTo>
                      <a:pt x="410" y="11"/>
                    </a:lnTo>
                    <a:cubicBezTo>
                      <a:pt x="384" y="4"/>
                      <a:pt x="357" y="1"/>
                      <a:pt x="33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0" name="Google Shape;1040;p37"/>
              <p:cNvSpPr/>
              <p:nvPr/>
            </p:nvSpPr>
            <p:spPr>
              <a:xfrm>
                <a:off x="2573625" y="4259025"/>
                <a:ext cx="104850" cy="354350"/>
              </a:xfrm>
              <a:custGeom>
                <a:avLst/>
                <a:gdLst/>
                <a:ahLst/>
                <a:cxnLst/>
                <a:rect l="l" t="t" r="r" b="b"/>
                <a:pathLst>
                  <a:path w="4194" h="14174" extrusionOk="0">
                    <a:moveTo>
                      <a:pt x="3032" y="0"/>
                    </a:moveTo>
                    <a:lnTo>
                      <a:pt x="1" y="11973"/>
                    </a:lnTo>
                    <a:lnTo>
                      <a:pt x="1012" y="14174"/>
                    </a:lnTo>
                    <a:lnTo>
                      <a:pt x="4193" y="1875"/>
                    </a:lnTo>
                    <a:lnTo>
                      <a:pt x="3169" y="224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1" name="Google Shape;1041;p37"/>
              <p:cNvSpPr/>
              <p:nvPr/>
            </p:nvSpPr>
            <p:spPr>
              <a:xfrm>
                <a:off x="2565575" y="4251250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3"/>
                    </a:moveTo>
                    <a:lnTo>
                      <a:pt x="4177" y="2234"/>
                    </a:lnTo>
                    <a:lnTo>
                      <a:pt x="1251" y="13557"/>
                    </a:lnTo>
                    <a:lnTo>
                      <a:pt x="652" y="12253"/>
                    </a:lnTo>
                    <a:lnTo>
                      <a:pt x="3477" y="1103"/>
                    </a:lnTo>
                    <a:close/>
                    <a:moveTo>
                      <a:pt x="3349" y="0"/>
                    </a:moveTo>
                    <a:cubicBezTo>
                      <a:pt x="3335" y="0"/>
                      <a:pt x="3320" y="1"/>
                      <a:pt x="3306" y="3"/>
                    </a:cubicBezTo>
                    <a:cubicBezTo>
                      <a:pt x="3182" y="25"/>
                      <a:pt x="3081" y="113"/>
                      <a:pt x="3050" y="236"/>
                    </a:cubicBezTo>
                    <a:lnTo>
                      <a:pt x="18" y="12210"/>
                    </a:lnTo>
                    <a:cubicBezTo>
                      <a:pt x="1" y="12276"/>
                      <a:pt x="6" y="12351"/>
                      <a:pt x="36" y="12416"/>
                    </a:cubicBezTo>
                    <a:lnTo>
                      <a:pt x="1052" y="14617"/>
                    </a:lnTo>
                    <a:cubicBezTo>
                      <a:pt x="1101" y="14727"/>
                      <a:pt x="1215" y="14798"/>
                      <a:pt x="1334" y="14798"/>
                    </a:cubicBezTo>
                    <a:lnTo>
                      <a:pt x="1365" y="14798"/>
                    </a:lnTo>
                    <a:cubicBezTo>
                      <a:pt x="1497" y="14784"/>
                      <a:pt x="1607" y="14692"/>
                      <a:pt x="1637" y="14564"/>
                    </a:cubicBezTo>
                    <a:lnTo>
                      <a:pt x="4819" y="2261"/>
                    </a:lnTo>
                    <a:cubicBezTo>
                      <a:pt x="4842" y="2182"/>
                      <a:pt x="4828" y="2093"/>
                      <a:pt x="4779" y="2019"/>
                    </a:cubicBezTo>
                    <a:lnTo>
                      <a:pt x="3618" y="149"/>
                    </a:lnTo>
                    <a:cubicBezTo>
                      <a:pt x="3560" y="55"/>
                      <a:pt x="3457" y="0"/>
                      <a:pt x="334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2" name="Google Shape;1042;p37"/>
              <p:cNvSpPr/>
              <p:nvPr/>
            </p:nvSpPr>
            <p:spPr>
              <a:xfrm>
                <a:off x="5742825" y="3557600"/>
                <a:ext cx="529725" cy="532475"/>
              </a:xfrm>
              <a:custGeom>
                <a:avLst/>
                <a:gdLst/>
                <a:ahLst/>
                <a:cxnLst/>
                <a:rect l="l" t="t" r="r" b="b"/>
                <a:pathLst>
                  <a:path w="21189" h="21299" extrusionOk="0">
                    <a:moveTo>
                      <a:pt x="10531" y="1"/>
                    </a:moveTo>
                    <a:lnTo>
                      <a:pt x="1" y="11727"/>
                    </a:lnTo>
                    <a:lnTo>
                      <a:pt x="10658" y="21298"/>
                    </a:lnTo>
                    <a:lnTo>
                      <a:pt x="21189" y="9576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3" name="Google Shape;1043;p37"/>
              <p:cNvSpPr/>
              <p:nvPr/>
            </p:nvSpPr>
            <p:spPr>
              <a:xfrm>
                <a:off x="5734150" y="3549775"/>
                <a:ext cx="547100" cy="548125"/>
              </a:xfrm>
              <a:custGeom>
                <a:avLst/>
                <a:gdLst/>
                <a:ahLst/>
                <a:cxnLst/>
                <a:rect l="l" t="t" r="r" b="b"/>
                <a:pathLst>
                  <a:path w="21884" h="21925" extrusionOk="0">
                    <a:moveTo>
                      <a:pt x="10900" y="758"/>
                    </a:moveTo>
                    <a:lnTo>
                      <a:pt x="21095" y="9911"/>
                    </a:lnTo>
                    <a:lnTo>
                      <a:pt x="10983" y="21171"/>
                    </a:lnTo>
                    <a:lnTo>
                      <a:pt x="792" y="12014"/>
                    </a:lnTo>
                    <a:lnTo>
                      <a:pt x="10900" y="758"/>
                    </a:lnTo>
                    <a:close/>
                    <a:moveTo>
                      <a:pt x="10875" y="1"/>
                    </a:moveTo>
                    <a:cubicBezTo>
                      <a:pt x="10870" y="1"/>
                      <a:pt x="10865" y="1"/>
                      <a:pt x="10860" y="1"/>
                    </a:cubicBezTo>
                    <a:cubicBezTo>
                      <a:pt x="10776" y="6"/>
                      <a:pt x="10701" y="45"/>
                      <a:pt x="10644" y="107"/>
                    </a:cubicBezTo>
                    <a:lnTo>
                      <a:pt x="114" y="11829"/>
                    </a:lnTo>
                    <a:cubicBezTo>
                      <a:pt x="0" y="11961"/>
                      <a:pt x="9" y="12155"/>
                      <a:pt x="141" y="12274"/>
                    </a:cubicBezTo>
                    <a:lnTo>
                      <a:pt x="10799" y="21845"/>
                    </a:lnTo>
                    <a:cubicBezTo>
                      <a:pt x="10856" y="21898"/>
                      <a:pt x="10931" y="21924"/>
                      <a:pt x="11005" y="21924"/>
                    </a:cubicBezTo>
                    <a:lnTo>
                      <a:pt x="11022" y="21924"/>
                    </a:lnTo>
                    <a:cubicBezTo>
                      <a:pt x="11107" y="21920"/>
                      <a:pt x="11186" y="21884"/>
                      <a:pt x="11239" y="21823"/>
                    </a:cubicBezTo>
                    <a:lnTo>
                      <a:pt x="21768" y="10096"/>
                    </a:lnTo>
                    <a:cubicBezTo>
                      <a:pt x="21883" y="9968"/>
                      <a:pt x="21874" y="9770"/>
                      <a:pt x="21747" y="9656"/>
                    </a:cubicBezTo>
                    <a:lnTo>
                      <a:pt x="11089" y="80"/>
                    </a:lnTo>
                    <a:cubicBezTo>
                      <a:pt x="11026" y="31"/>
                      <a:pt x="10953" y="1"/>
                      <a:pt x="1087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4" name="Google Shape;1044;p37"/>
              <p:cNvSpPr/>
              <p:nvPr/>
            </p:nvSpPr>
            <p:spPr>
              <a:xfrm>
                <a:off x="6009275" y="3796975"/>
                <a:ext cx="333450" cy="293100"/>
              </a:xfrm>
              <a:custGeom>
                <a:avLst/>
                <a:gdLst/>
                <a:ahLst/>
                <a:cxnLst/>
                <a:rect l="l" t="t" r="r" b="b"/>
                <a:pathLst>
                  <a:path w="13338" h="11724" extrusionOk="0">
                    <a:moveTo>
                      <a:pt x="10531" y="1"/>
                    </a:moveTo>
                    <a:lnTo>
                      <a:pt x="0" y="11723"/>
                    </a:lnTo>
                    <a:lnTo>
                      <a:pt x="2548" y="11578"/>
                    </a:lnTo>
                    <a:lnTo>
                      <a:pt x="13338" y="141"/>
                    </a:lnTo>
                    <a:lnTo>
                      <a:pt x="1053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5" name="Google Shape;1045;p37"/>
              <p:cNvSpPr/>
              <p:nvPr/>
            </p:nvSpPr>
            <p:spPr>
              <a:xfrm>
                <a:off x="6000900" y="3789150"/>
                <a:ext cx="350200" cy="308750"/>
              </a:xfrm>
              <a:custGeom>
                <a:avLst/>
                <a:gdLst/>
                <a:ahLst/>
                <a:cxnLst/>
                <a:rect l="l" t="t" r="r" b="b"/>
                <a:pathLst>
                  <a:path w="14008" h="12350" extrusionOk="0">
                    <a:moveTo>
                      <a:pt x="11002" y="631"/>
                    </a:moveTo>
                    <a:lnTo>
                      <a:pt x="12982" y="732"/>
                    </a:lnTo>
                    <a:lnTo>
                      <a:pt x="2742" y="11583"/>
                    </a:lnTo>
                    <a:lnTo>
                      <a:pt x="1079" y="11679"/>
                    </a:lnTo>
                    <a:lnTo>
                      <a:pt x="11002" y="631"/>
                    </a:lnTo>
                    <a:close/>
                    <a:moveTo>
                      <a:pt x="10859" y="0"/>
                    </a:moveTo>
                    <a:cubicBezTo>
                      <a:pt x="10778" y="0"/>
                      <a:pt x="10692" y="38"/>
                      <a:pt x="10632" y="103"/>
                    </a:cubicBezTo>
                    <a:lnTo>
                      <a:pt x="102" y="11829"/>
                    </a:lnTo>
                    <a:cubicBezTo>
                      <a:pt x="19" y="11922"/>
                      <a:pt x="1" y="12059"/>
                      <a:pt x="54" y="12173"/>
                    </a:cubicBezTo>
                    <a:cubicBezTo>
                      <a:pt x="106" y="12283"/>
                      <a:pt x="216" y="12349"/>
                      <a:pt x="335" y="12349"/>
                    </a:cubicBezTo>
                    <a:lnTo>
                      <a:pt x="352" y="12349"/>
                    </a:lnTo>
                    <a:lnTo>
                      <a:pt x="2901" y="12203"/>
                    </a:lnTo>
                    <a:cubicBezTo>
                      <a:pt x="2984" y="12199"/>
                      <a:pt x="3059" y="12164"/>
                      <a:pt x="3112" y="12107"/>
                    </a:cubicBezTo>
                    <a:lnTo>
                      <a:pt x="13902" y="670"/>
                    </a:lnTo>
                    <a:cubicBezTo>
                      <a:pt x="13985" y="582"/>
                      <a:pt x="14007" y="450"/>
                      <a:pt x="13963" y="340"/>
                    </a:cubicBezTo>
                    <a:cubicBezTo>
                      <a:pt x="13919" y="226"/>
                      <a:pt x="13809" y="151"/>
                      <a:pt x="13691" y="142"/>
                    </a:cubicBezTo>
                    <a:lnTo>
                      <a:pt x="10883" y="1"/>
                    </a:lnTo>
                    <a:cubicBezTo>
                      <a:pt x="10875" y="1"/>
                      <a:pt x="10867" y="0"/>
                      <a:pt x="1085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6" name="Google Shape;1046;p37"/>
              <p:cNvSpPr/>
              <p:nvPr/>
            </p:nvSpPr>
            <p:spPr>
              <a:xfrm>
                <a:off x="6006075" y="3552975"/>
                <a:ext cx="336650" cy="247550"/>
              </a:xfrm>
              <a:custGeom>
                <a:avLst/>
                <a:gdLst/>
                <a:ahLst/>
                <a:cxnLst/>
                <a:rect l="l" t="t" r="r" b="b"/>
                <a:pathLst>
                  <a:path w="13466" h="9902" extrusionOk="0">
                    <a:moveTo>
                      <a:pt x="2548" y="1"/>
                    </a:moveTo>
                    <a:lnTo>
                      <a:pt x="304" y="163"/>
                    </a:lnTo>
                    <a:lnTo>
                      <a:pt x="1" y="186"/>
                    </a:lnTo>
                    <a:lnTo>
                      <a:pt x="10659" y="9761"/>
                    </a:lnTo>
                    <a:lnTo>
                      <a:pt x="13466" y="9901"/>
                    </a:lnTo>
                    <a:lnTo>
                      <a:pt x="2548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7" name="Google Shape;1047;p37"/>
              <p:cNvSpPr/>
              <p:nvPr/>
            </p:nvSpPr>
            <p:spPr>
              <a:xfrm>
                <a:off x="5997600" y="3545150"/>
                <a:ext cx="353600" cy="263200"/>
              </a:xfrm>
              <a:custGeom>
                <a:avLst/>
                <a:gdLst/>
                <a:ahLst/>
                <a:cxnLst/>
                <a:rect l="l" t="t" r="r" b="b"/>
                <a:pathLst>
                  <a:path w="14144" h="10528" extrusionOk="0">
                    <a:moveTo>
                      <a:pt x="2777" y="635"/>
                    </a:moveTo>
                    <a:lnTo>
                      <a:pt x="12942" y="9859"/>
                    </a:lnTo>
                    <a:lnTo>
                      <a:pt x="11124" y="9766"/>
                    </a:lnTo>
                    <a:lnTo>
                      <a:pt x="1097" y="758"/>
                    </a:lnTo>
                    <a:lnTo>
                      <a:pt x="2777" y="635"/>
                    </a:lnTo>
                    <a:close/>
                    <a:moveTo>
                      <a:pt x="2881" y="1"/>
                    </a:moveTo>
                    <a:cubicBezTo>
                      <a:pt x="2876" y="1"/>
                      <a:pt x="2871" y="1"/>
                      <a:pt x="2866" y="1"/>
                    </a:cubicBezTo>
                    <a:lnTo>
                      <a:pt x="318" y="186"/>
                    </a:lnTo>
                    <a:cubicBezTo>
                      <a:pt x="190" y="195"/>
                      <a:pt x="84" y="279"/>
                      <a:pt x="45" y="397"/>
                    </a:cubicBezTo>
                    <a:cubicBezTo>
                      <a:pt x="1" y="516"/>
                      <a:pt x="36" y="648"/>
                      <a:pt x="128" y="732"/>
                    </a:cubicBezTo>
                    <a:lnTo>
                      <a:pt x="10791" y="10307"/>
                    </a:lnTo>
                    <a:cubicBezTo>
                      <a:pt x="10843" y="10351"/>
                      <a:pt x="10909" y="10382"/>
                      <a:pt x="10984" y="10387"/>
                    </a:cubicBezTo>
                    <a:lnTo>
                      <a:pt x="13787" y="10527"/>
                    </a:lnTo>
                    <a:lnTo>
                      <a:pt x="13805" y="10527"/>
                    </a:lnTo>
                    <a:cubicBezTo>
                      <a:pt x="13932" y="10527"/>
                      <a:pt x="14046" y="10452"/>
                      <a:pt x="14095" y="10334"/>
                    </a:cubicBezTo>
                    <a:cubicBezTo>
                      <a:pt x="14144" y="10214"/>
                      <a:pt x="14113" y="10074"/>
                      <a:pt x="14016" y="9981"/>
                    </a:cubicBezTo>
                    <a:lnTo>
                      <a:pt x="3098" y="86"/>
                    </a:lnTo>
                    <a:cubicBezTo>
                      <a:pt x="3037" y="31"/>
                      <a:pt x="2959" y="1"/>
                      <a:pt x="28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8" name="Google Shape;1048;p37"/>
              <p:cNvSpPr/>
              <p:nvPr/>
            </p:nvSpPr>
            <p:spPr>
              <a:xfrm>
                <a:off x="5581225" y="4250750"/>
                <a:ext cx="244675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1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40"/>
                    </a:lnTo>
                    <a:lnTo>
                      <a:pt x="9787" y="4424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49" name="Google Shape;1049;p37"/>
              <p:cNvSpPr/>
              <p:nvPr/>
            </p:nvSpPr>
            <p:spPr>
              <a:xfrm>
                <a:off x="5573200" y="4242925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10" y="754"/>
                    </a:moveTo>
                    <a:lnTo>
                      <a:pt x="9668" y="4759"/>
                    </a:lnTo>
                    <a:lnTo>
                      <a:pt x="5219" y="9709"/>
                    </a:lnTo>
                    <a:lnTo>
                      <a:pt x="762" y="5705"/>
                    </a:lnTo>
                    <a:lnTo>
                      <a:pt x="5210" y="754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5"/>
                      <a:pt x="4951" y="103"/>
                    </a:cubicBezTo>
                    <a:lnTo>
                      <a:pt x="88" y="5520"/>
                    </a:lnTo>
                    <a:cubicBezTo>
                      <a:pt x="31" y="5581"/>
                      <a:pt x="0" y="5665"/>
                      <a:pt x="5" y="5744"/>
                    </a:cubicBezTo>
                    <a:cubicBezTo>
                      <a:pt x="9" y="5828"/>
                      <a:pt x="49" y="5907"/>
                      <a:pt x="110" y="5964"/>
                    </a:cubicBezTo>
                    <a:lnTo>
                      <a:pt x="5035" y="10387"/>
                    </a:lnTo>
                    <a:cubicBezTo>
                      <a:pt x="5096" y="10439"/>
                      <a:pt x="5171" y="10466"/>
                      <a:pt x="5246" y="10466"/>
                    </a:cubicBezTo>
                    <a:cubicBezTo>
                      <a:pt x="5329" y="10466"/>
                      <a:pt x="5417" y="10431"/>
                      <a:pt x="5479" y="10360"/>
                    </a:cubicBezTo>
                    <a:lnTo>
                      <a:pt x="10341" y="4944"/>
                    </a:lnTo>
                    <a:cubicBezTo>
                      <a:pt x="10398" y="4881"/>
                      <a:pt x="10425" y="4802"/>
                      <a:pt x="10421" y="4719"/>
                    </a:cubicBezTo>
                    <a:cubicBezTo>
                      <a:pt x="10416" y="4635"/>
                      <a:pt x="10380" y="4556"/>
                      <a:pt x="10319" y="4503"/>
                    </a:cubicBezTo>
                    <a:lnTo>
                      <a:pt x="5395" y="81"/>
                    </a:lnTo>
                    <a:cubicBezTo>
                      <a:pt x="5335" y="28"/>
                      <a:pt x="5259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0" name="Google Shape;1050;p37"/>
              <p:cNvSpPr/>
              <p:nvPr/>
            </p:nvSpPr>
            <p:spPr>
              <a:xfrm>
                <a:off x="5704325" y="43613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6"/>
                    </a:lnTo>
                    <a:lnTo>
                      <a:pt x="6161" y="66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1" name="Google Shape;1051;p37"/>
              <p:cNvSpPr/>
              <p:nvPr/>
            </p:nvSpPr>
            <p:spPr>
              <a:xfrm>
                <a:off x="5695850" y="4353500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8" y="630"/>
                    </a:moveTo>
                    <a:lnTo>
                      <a:pt x="5805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5338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69" y="102"/>
                    </a:cubicBezTo>
                    <a:lnTo>
                      <a:pt x="106" y="5519"/>
                    </a:lnTo>
                    <a:cubicBezTo>
                      <a:pt x="19" y="5616"/>
                      <a:pt x="1" y="5752"/>
                      <a:pt x="58" y="5866"/>
                    </a:cubicBezTo>
                    <a:cubicBezTo>
                      <a:pt x="106" y="5972"/>
                      <a:pt x="216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1" y="5968"/>
                      <a:pt x="1686" y="5933"/>
                      <a:pt x="1743" y="5876"/>
                    </a:cubicBezTo>
                    <a:lnTo>
                      <a:pt x="6729" y="596"/>
                    </a:lnTo>
                    <a:cubicBezTo>
                      <a:pt x="6813" y="503"/>
                      <a:pt x="6835" y="375"/>
                      <a:pt x="6790" y="261"/>
                    </a:cubicBezTo>
                    <a:cubicBezTo>
                      <a:pt x="6746" y="147"/>
                      <a:pt x="6636" y="72"/>
                      <a:pt x="6514" y="68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2" name="Google Shape;1052;p37"/>
              <p:cNvSpPr/>
              <p:nvPr/>
            </p:nvSpPr>
            <p:spPr>
              <a:xfrm>
                <a:off x="5702775" y="42485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1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3" name="Google Shape;1053;p37"/>
              <p:cNvSpPr/>
              <p:nvPr/>
            </p:nvSpPr>
            <p:spPr>
              <a:xfrm>
                <a:off x="5694425" y="4240750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0" y="634"/>
                    </a:moveTo>
                    <a:lnTo>
                      <a:pt x="5694" y="4529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0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9"/>
                    </a:lnTo>
                    <a:cubicBezTo>
                      <a:pt x="186" y="98"/>
                      <a:pt x="80" y="181"/>
                      <a:pt x="40" y="300"/>
                    </a:cubicBezTo>
                    <a:cubicBezTo>
                      <a:pt x="1" y="419"/>
                      <a:pt x="31" y="551"/>
                      <a:pt x="129" y="634"/>
                    </a:cubicBezTo>
                    <a:lnTo>
                      <a:pt x="5052" y="5057"/>
                    </a:lnTo>
                    <a:cubicBezTo>
                      <a:pt x="5105" y="5106"/>
                      <a:pt x="5171" y="5132"/>
                      <a:pt x="5245" y="5136"/>
                    </a:cubicBezTo>
                    <a:lnTo>
                      <a:pt x="6539" y="5202"/>
                    </a:lnTo>
                    <a:lnTo>
                      <a:pt x="6557" y="5202"/>
                    </a:lnTo>
                    <a:cubicBezTo>
                      <a:pt x="6680" y="5202"/>
                      <a:pt x="6795" y="5127"/>
                      <a:pt x="6847" y="5008"/>
                    </a:cubicBezTo>
                    <a:cubicBezTo>
                      <a:pt x="6896" y="4885"/>
                      <a:pt x="6865" y="4744"/>
                      <a:pt x="6768" y="4657"/>
                    </a:cubicBezTo>
                    <a:lnTo>
                      <a:pt x="1721" y="80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4" name="Google Shape;1054;p37"/>
              <p:cNvSpPr/>
              <p:nvPr/>
            </p:nvSpPr>
            <p:spPr>
              <a:xfrm>
                <a:off x="5021850" y="3168075"/>
                <a:ext cx="24465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6" h="9840" extrusionOk="0">
                    <a:moveTo>
                      <a:pt x="4862" y="0"/>
                    </a:moveTo>
                    <a:lnTo>
                      <a:pt x="0" y="5417"/>
                    </a:lnTo>
                    <a:lnTo>
                      <a:pt x="4924" y="9840"/>
                    </a:lnTo>
                    <a:lnTo>
                      <a:pt x="9786" y="4423"/>
                    </a:lnTo>
                    <a:lnTo>
                      <a:pt x="48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5" name="Google Shape;1055;p37"/>
              <p:cNvSpPr/>
              <p:nvPr/>
            </p:nvSpPr>
            <p:spPr>
              <a:xfrm>
                <a:off x="5013150" y="31602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37" y="757"/>
                    </a:moveTo>
                    <a:lnTo>
                      <a:pt x="9695" y="4761"/>
                    </a:lnTo>
                    <a:lnTo>
                      <a:pt x="5245" y="9711"/>
                    </a:lnTo>
                    <a:lnTo>
                      <a:pt x="788" y="5707"/>
                    </a:lnTo>
                    <a:lnTo>
                      <a:pt x="5237" y="757"/>
                    </a:lnTo>
                    <a:close/>
                    <a:moveTo>
                      <a:pt x="5216" y="1"/>
                    </a:moveTo>
                    <a:cubicBezTo>
                      <a:pt x="5129" y="1"/>
                      <a:pt x="5042" y="36"/>
                      <a:pt x="4977" y="105"/>
                    </a:cubicBezTo>
                    <a:lnTo>
                      <a:pt x="115" y="5522"/>
                    </a:lnTo>
                    <a:cubicBezTo>
                      <a:pt x="1" y="5650"/>
                      <a:pt x="9" y="5848"/>
                      <a:pt x="137" y="5962"/>
                    </a:cubicBezTo>
                    <a:lnTo>
                      <a:pt x="5061" y="10385"/>
                    </a:lnTo>
                    <a:cubicBezTo>
                      <a:pt x="5123" y="10442"/>
                      <a:pt x="5197" y="10468"/>
                      <a:pt x="5272" y="10468"/>
                    </a:cubicBezTo>
                    <a:cubicBezTo>
                      <a:pt x="5355" y="10468"/>
                      <a:pt x="5444" y="10433"/>
                      <a:pt x="5505" y="10363"/>
                    </a:cubicBezTo>
                    <a:lnTo>
                      <a:pt x="10367" y="4946"/>
                    </a:lnTo>
                    <a:cubicBezTo>
                      <a:pt x="10424" y="4884"/>
                      <a:pt x="10456" y="4800"/>
                      <a:pt x="10451" y="4721"/>
                    </a:cubicBezTo>
                    <a:cubicBezTo>
                      <a:pt x="10447" y="4638"/>
                      <a:pt x="10407" y="4559"/>
                      <a:pt x="10345" y="4506"/>
                    </a:cubicBezTo>
                    <a:lnTo>
                      <a:pt x="5422" y="79"/>
                    </a:lnTo>
                    <a:cubicBezTo>
                      <a:pt x="5363" y="26"/>
                      <a:pt x="5289" y="1"/>
                      <a:pt x="521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6" name="Google Shape;1056;p37"/>
              <p:cNvSpPr/>
              <p:nvPr/>
            </p:nvSpPr>
            <p:spPr>
              <a:xfrm>
                <a:off x="5144925" y="3278650"/>
                <a:ext cx="154050" cy="135425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7" extrusionOk="0">
                    <a:moveTo>
                      <a:pt x="4863" y="0"/>
                    </a:moveTo>
                    <a:lnTo>
                      <a:pt x="1" y="5417"/>
                    </a:lnTo>
                    <a:lnTo>
                      <a:pt x="1176" y="5350"/>
                    </a:lnTo>
                    <a:lnTo>
                      <a:pt x="6162" y="65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7" name="Google Shape;1057;p37"/>
              <p:cNvSpPr/>
              <p:nvPr/>
            </p:nvSpPr>
            <p:spPr>
              <a:xfrm>
                <a:off x="5136450" y="3270825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9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3"/>
                    </a:lnTo>
                    <a:lnTo>
                      <a:pt x="5339" y="634"/>
                    </a:lnTo>
                    <a:close/>
                    <a:moveTo>
                      <a:pt x="5220" y="0"/>
                    </a:moveTo>
                    <a:cubicBezTo>
                      <a:pt x="5128" y="0"/>
                      <a:pt x="5035" y="35"/>
                      <a:pt x="4974" y="106"/>
                    </a:cubicBezTo>
                    <a:lnTo>
                      <a:pt x="106" y="5523"/>
                    </a:lnTo>
                    <a:cubicBezTo>
                      <a:pt x="23" y="5615"/>
                      <a:pt x="1" y="5752"/>
                      <a:pt x="59" y="5866"/>
                    </a:cubicBezTo>
                    <a:cubicBezTo>
                      <a:pt x="112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8" y="6042"/>
                    </a:cubicBezTo>
                    <a:lnTo>
                      <a:pt x="1532" y="5976"/>
                    </a:lnTo>
                    <a:cubicBezTo>
                      <a:pt x="1617" y="5971"/>
                      <a:pt x="1690" y="5937"/>
                      <a:pt x="1743" y="5879"/>
                    </a:cubicBezTo>
                    <a:lnTo>
                      <a:pt x="6729" y="594"/>
                    </a:lnTo>
                    <a:cubicBezTo>
                      <a:pt x="6812" y="506"/>
                      <a:pt x="6839" y="378"/>
                      <a:pt x="6791" y="264"/>
                    </a:cubicBezTo>
                    <a:cubicBezTo>
                      <a:pt x="6747" y="149"/>
                      <a:pt x="6637" y="75"/>
                      <a:pt x="6518" y="66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8" name="Google Shape;1058;p37"/>
              <p:cNvSpPr/>
              <p:nvPr/>
            </p:nvSpPr>
            <p:spPr>
              <a:xfrm>
                <a:off x="5143400" y="3165975"/>
                <a:ext cx="155575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3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23" y="4572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59" name="Google Shape;1059;p37"/>
              <p:cNvSpPr/>
              <p:nvPr/>
            </p:nvSpPr>
            <p:spPr>
              <a:xfrm>
                <a:off x="5135025" y="31581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0"/>
                    </a:lnTo>
                    <a:lnTo>
                      <a:pt x="5699" y="4530"/>
                    </a:lnTo>
                    <a:lnTo>
                      <a:pt x="5387" y="4516"/>
                    </a:lnTo>
                    <a:lnTo>
                      <a:pt x="1093" y="657"/>
                    </a:lnTo>
                    <a:lnTo>
                      <a:pt x="1404" y="635"/>
                    </a:lnTo>
                    <a:close/>
                    <a:moveTo>
                      <a:pt x="1510" y="1"/>
                    </a:moveTo>
                    <a:cubicBezTo>
                      <a:pt x="1504" y="1"/>
                      <a:pt x="1499" y="1"/>
                      <a:pt x="1493" y="1"/>
                    </a:cubicBezTo>
                    <a:lnTo>
                      <a:pt x="313" y="85"/>
                    </a:lnTo>
                    <a:cubicBezTo>
                      <a:pt x="190" y="94"/>
                      <a:pt x="80" y="178"/>
                      <a:pt x="41" y="296"/>
                    </a:cubicBezTo>
                    <a:cubicBezTo>
                      <a:pt x="1" y="415"/>
                      <a:pt x="31" y="547"/>
                      <a:pt x="129" y="631"/>
                    </a:cubicBezTo>
                    <a:lnTo>
                      <a:pt x="5053" y="5052"/>
                    </a:lnTo>
                    <a:cubicBezTo>
                      <a:pt x="5106" y="5101"/>
                      <a:pt x="5175" y="5132"/>
                      <a:pt x="5246" y="5137"/>
                    </a:cubicBezTo>
                    <a:lnTo>
                      <a:pt x="6544" y="5202"/>
                    </a:lnTo>
                    <a:lnTo>
                      <a:pt x="6558" y="5202"/>
                    </a:lnTo>
                    <a:cubicBezTo>
                      <a:pt x="6685" y="5202"/>
                      <a:pt x="6800" y="5123"/>
                      <a:pt x="6848" y="5009"/>
                    </a:cubicBezTo>
                    <a:cubicBezTo>
                      <a:pt x="6896" y="4885"/>
                      <a:pt x="6865" y="4745"/>
                      <a:pt x="6769" y="4656"/>
                    </a:cubicBezTo>
                    <a:lnTo>
                      <a:pt x="1726" y="80"/>
                    </a:lnTo>
                    <a:cubicBezTo>
                      <a:pt x="1664" y="27"/>
                      <a:pt x="1588" y="1"/>
                      <a:pt x="151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0" name="Google Shape;1060;p37"/>
              <p:cNvSpPr/>
              <p:nvPr/>
            </p:nvSpPr>
            <p:spPr>
              <a:xfrm>
                <a:off x="5167375" y="4009300"/>
                <a:ext cx="2447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8" h="9840" extrusionOk="0">
                    <a:moveTo>
                      <a:pt x="4863" y="1"/>
                    </a:moveTo>
                    <a:lnTo>
                      <a:pt x="0" y="5418"/>
                    </a:lnTo>
                    <a:lnTo>
                      <a:pt x="4925" y="9839"/>
                    </a:lnTo>
                    <a:lnTo>
                      <a:pt x="9787" y="4423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1" name="Google Shape;1061;p37"/>
              <p:cNvSpPr/>
              <p:nvPr/>
            </p:nvSpPr>
            <p:spPr>
              <a:xfrm>
                <a:off x="5159450" y="4001525"/>
                <a:ext cx="260650" cy="261700"/>
              </a:xfrm>
              <a:custGeom>
                <a:avLst/>
                <a:gdLst/>
                <a:ahLst/>
                <a:cxnLst/>
                <a:rect l="l" t="t" r="r" b="b"/>
                <a:pathLst>
                  <a:path w="10426" h="10468" extrusionOk="0">
                    <a:moveTo>
                      <a:pt x="5206" y="756"/>
                    </a:moveTo>
                    <a:lnTo>
                      <a:pt x="9664" y="4760"/>
                    </a:lnTo>
                    <a:lnTo>
                      <a:pt x="5215" y="9711"/>
                    </a:lnTo>
                    <a:lnTo>
                      <a:pt x="758" y="5706"/>
                    </a:lnTo>
                    <a:lnTo>
                      <a:pt x="5206" y="756"/>
                    </a:lnTo>
                    <a:close/>
                    <a:moveTo>
                      <a:pt x="5186" y="0"/>
                    </a:moveTo>
                    <a:cubicBezTo>
                      <a:pt x="5099" y="0"/>
                      <a:pt x="5011" y="36"/>
                      <a:pt x="4947" y="105"/>
                    </a:cubicBezTo>
                    <a:lnTo>
                      <a:pt x="84" y="5522"/>
                    </a:lnTo>
                    <a:cubicBezTo>
                      <a:pt x="27" y="5583"/>
                      <a:pt x="1" y="5662"/>
                      <a:pt x="5" y="5745"/>
                    </a:cubicBezTo>
                    <a:cubicBezTo>
                      <a:pt x="10" y="5830"/>
                      <a:pt x="45" y="5909"/>
                      <a:pt x="106" y="5962"/>
                    </a:cubicBezTo>
                    <a:lnTo>
                      <a:pt x="5031" y="10384"/>
                    </a:lnTo>
                    <a:cubicBezTo>
                      <a:pt x="5092" y="10441"/>
                      <a:pt x="5167" y="10467"/>
                      <a:pt x="5242" y="10467"/>
                    </a:cubicBezTo>
                    <a:cubicBezTo>
                      <a:pt x="5325" y="10467"/>
                      <a:pt x="5413" y="10432"/>
                      <a:pt x="5475" y="10362"/>
                    </a:cubicBezTo>
                    <a:lnTo>
                      <a:pt x="10337" y="4945"/>
                    </a:lnTo>
                    <a:cubicBezTo>
                      <a:pt x="10394" y="4884"/>
                      <a:pt x="10425" y="4800"/>
                      <a:pt x="10421" y="4721"/>
                    </a:cubicBezTo>
                    <a:cubicBezTo>
                      <a:pt x="10417" y="4637"/>
                      <a:pt x="10377" y="4557"/>
                      <a:pt x="10315" y="4500"/>
                    </a:cubicBezTo>
                    <a:lnTo>
                      <a:pt x="5391" y="79"/>
                    </a:lnTo>
                    <a:cubicBezTo>
                      <a:pt x="5333" y="26"/>
                      <a:pt x="5259" y="0"/>
                      <a:pt x="518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2" name="Google Shape;1062;p37"/>
              <p:cNvSpPr/>
              <p:nvPr/>
            </p:nvSpPr>
            <p:spPr>
              <a:xfrm>
                <a:off x="5290475" y="41198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1"/>
                    </a:moveTo>
                    <a:lnTo>
                      <a:pt x="1" y="5417"/>
                    </a:lnTo>
                    <a:lnTo>
                      <a:pt x="1175" y="5352"/>
                    </a:lnTo>
                    <a:lnTo>
                      <a:pt x="6161" y="67"/>
                    </a:lnTo>
                    <a:lnTo>
                      <a:pt x="48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3" name="Google Shape;1063;p37"/>
              <p:cNvSpPr/>
              <p:nvPr/>
            </p:nvSpPr>
            <p:spPr>
              <a:xfrm>
                <a:off x="5282000" y="4112050"/>
                <a:ext cx="170975" cy="1511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7" extrusionOk="0">
                    <a:moveTo>
                      <a:pt x="5338" y="634"/>
                    </a:moveTo>
                    <a:lnTo>
                      <a:pt x="5809" y="660"/>
                    </a:lnTo>
                    <a:lnTo>
                      <a:pt x="1374" y="5360"/>
                    </a:lnTo>
                    <a:lnTo>
                      <a:pt x="1079" y="5378"/>
                    </a:lnTo>
                    <a:lnTo>
                      <a:pt x="5338" y="634"/>
                    </a:lnTo>
                    <a:close/>
                    <a:moveTo>
                      <a:pt x="5220" y="0"/>
                    </a:moveTo>
                    <a:cubicBezTo>
                      <a:pt x="5136" y="0"/>
                      <a:pt x="5035" y="36"/>
                      <a:pt x="4973" y="106"/>
                    </a:cubicBezTo>
                    <a:lnTo>
                      <a:pt x="106" y="5522"/>
                    </a:lnTo>
                    <a:cubicBezTo>
                      <a:pt x="23" y="5615"/>
                      <a:pt x="1" y="5752"/>
                      <a:pt x="58" y="5866"/>
                    </a:cubicBezTo>
                    <a:cubicBezTo>
                      <a:pt x="111" y="5976"/>
                      <a:pt x="221" y="6046"/>
                      <a:pt x="340" y="6046"/>
                    </a:cubicBezTo>
                    <a:cubicBezTo>
                      <a:pt x="344" y="6046"/>
                      <a:pt x="353" y="6046"/>
                      <a:pt x="357" y="6042"/>
                    </a:cubicBezTo>
                    <a:lnTo>
                      <a:pt x="1532" y="5976"/>
                    </a:lnTo>
                    <a:cubicBezTo>
                      <a:pt x="1616" y="5971"/>
                      <a:pt x="1691" y="5936"/>
                      <a:pt x="1743" y="5879"/>
                    </a:cubicBezTo>
                    <a:lnTo>
                      <a:pt x="6729" y="595"/>
                    </a:lnTo>
                    <a:cubicBezTo>
                      <a:pt x="6813" y="506"/>
                      <a:pt x="6839" y="379"/>
                      <a:pt x="6790" y="264"/>
                    </a:cubicBezTo>
                    <a:cubicBezTo>
                      <a:pt x="6746" y="150"/>
                      <a:pt x="6636" y="75"/>
                      <a:pt x="6518" y="67"/>
                    </a:cubicBezTo>
                    <a:lnTo>
                      <a:pt x="5220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4" name="Google Shape;1064;p37"/>
              <p:cNvSpPr/>
              <p:nvPr/>
            </p:nvSpPr>
            <p:spPr>
              <a:xfrm>
                <a:off x="5288925" y="4007200"/>
                <a:ext cx="155575" cy="114350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4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1" y="85"/>
                    </a:lnTo>
                    <a:lnTo>
                      <a:pt x="4925" y="4507"/>
                    </a:lnTo>
                    <a:lnTo>
                      <a:pt x="6223" y="4573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5" name="Google Shape;1065;p37"/>
              <p:cNvSpPr/>
              <p:nvPr/>
            </p:nvSpPr>
            <p:spPr>
              <a:xfrm>
                <a:off x="5280575" y="39994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28"/>
                    </a:lnTo>
                    <a:lnTo>
                      <a:pt x="5387" y="4516"/>
                    </a:lnTo>
                    <a:lnTo>
                      <a:pt x="1092" y="656"/>
                    </a:lnTo>
                    <a:lnTo>
                      <a:pt x="1404" y="635"/>
                    </a:lnTo>
                    <a:close/>
                    <a:moveTo>
                      <a:pt x="1513" y="0"/>
                    </a:moveTo>
                    <a:cubicBezTo>
                      <a:pt x="1506" y="0"/>
                      <a:pt x="1499" y="0"/>
                      <a:pt x="1492" y="1"/>
                    </a:cubicBezTo>
                    <a:lnTo>
                      <a:pt x="313" y="84"/>
                    </a:lnTo>
                    <a:cubicBezTo>
                      <a:pt x="190" y="97"/>
                      <a:pt x="80" y="176"/>
                      <a:pt x="40" y="296"/>
                    </a:cubicBezTo>
                    <a:cubicBezTo>
                      <a:pt x="1" y="414"/>
                      <a:pt x="36" y="546"/>
                      <a:pt x="129" y="629"/>
                    </a:cubicBezTo>
                    <a:lnTo>
                      <a:pt x="5052" y="5052"/>
                    </a:lnTo>
                    <a:cubicBezTo>
                      <a:pt x="5105" y="5101"/>
                      <a:pt x="5176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3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0"/>
                    </a:lnTo>
                    <a:cubicBezTo>
                      <a:pt x="1665" y="27"/>
                      <a:pt x="1589" y="0"/>
                      <a:pt x="151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6" name="Google Shape;1066;p37"/>
              <p:cNvSpPr/>
              <p:nvPr/>
            </p:nvSpPr>
            <p:spPr>
              <a:xfrm>
                <a:off x="4403375" y="4929425"/>
                <a:ext cx="219600" cy="207925"/>
              </a:xfrm>
              <a:custGeom>
                <a:avLst/>
                <a:gdLst/>
                <a:ahLst/>
                <a:cxnLst/>
                <a:rect l="l" t="t" r="r" b="b"/>
                <a:pathLst>
                  <a:path w="8784" h="8317" extrusionOk="0">
                    <a:moveTo>
                      <a:pt x="1765" y="0"/>
                    </a:moveTo>
                    <a:lnTo>
                      <a:pt x="1" y="6380"/>
                    </a:lnTo>
                    <a:lnTo>
                      <a:pt x="7019" y="8317"/>
                    </a:lnTo>
                    <a:lnTo>
                      <a:pt x="8783" y="1936"/>
                    </a:lnTo>
                    <a:lnTo>
                      <a:pt x="17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7" name="Google Shape;1067;p37"/>
              <p:cNvSpPr/>
              <p:nvPr/>
            </p:nvSpPr>
            <p:spPr>
              <a:xfrm>
                <a:off x="4395350" y="4921600"/>
                <a:ext cx="235675" cy="223675"/>
              </a:xfrm>
              <a:custGeom>
                <a:avLst/>
                <a:gdLst/>
                <a:ahLst/>
                <a:cxnLst/>
                <a:rect l="l" t="t" r="r" b="b"/>
                <a:pathLst>
                  <a:path w="9427" h="8947" extrusionOk="0">
                    <a:moveTo>
                      <a:pt x="2302" y="700"/>
                    </a:moveTo>
                    <a:lnTo>
                      <a:pt x="8718" y="2469"/>
                    </a:lnTo>
                    <a:lnTo>
                      <a:pt x="7124" y="8246"/>
                    </a:lnTo>
                    <a:lnTo>
                      <a:pt x="708" y="6473"/>
                    </a:lnTo>
                    <a:lnTo>
                      <a:pt x="2302" y="700"/>
                    </a:lnTo>
                    <a:close/>
                    <a:moveTo>
                      <a:pt x="2080" y="1"/>
                    </a:moveTo>
                    <a:cubicBezTo>
                      <a:pt x="1945" y="1"/>
                      <a:pt x="1819" y="91"/>
                      <a:pt x="1782" y="229"/>
                    </a:cubicBezTo>
                    <a:lnTo>
                      <a:pt x="22" y="6610"/>
                    </a:lnTo>
                    <a:cubicBezTo>
                      <a:pt x="1" y="6689"/>
                      <a:pt x="9" y="6776"/>
                      <a:pt x="48" y="6847"/>
                    </a:cubicBezTo>
                    <a:cubicBezTo>
                      <a:pt x="93" y="6922"/>
                      <a:pt x="159" y="6975"/>
                      <a:pt x="238" y="6997"/>
                    </a:cubicBezTo>
                    <a:lnTo>
                      <a:pt x="7256" y="8933"/>
                    </a:lnTo>
                    <a:cubicBezTo>
                      <a:pt x="7288" y="8941"/>
                      <a:pt x="7314" y="8947"/>
                      <a:pt x="7340" y="8947"/>
                    </a:cubicBezTo>
                    <a:cubicBezTo>
                      <a:pt x="7397" y="8947"/>
                      <a:pt x="7450" y="8929"/>
                      <a:pt x="7494" y="8902"/>
                    </a:cubicBezTo>
                    <a:cubicBezTo>
                      <a:pt x="7569" y="8862"/>
                      <a:pt x="7621" y="8792"/>
                      <a:pt x="7644" y="8713"/>
                    </a:cubicBezTo>
                    <a:lnTo>
                      <a:pt x="9404" y="2332"/>
                    </a:lnTo>
                    <a:cubicBezTo>
                      <a:pt x="9426" y="2253"/>
                      <a:pt x="9417" y="2170"/>
                      <a:pt x="9373" y="2095"/>
                    </a:cubicBezTo>
                    <a:cubicBezTo>
                      <a:pt x="9333" y="2024"/>
                      <a:pt x="9268" y="1971"/>
                      <a:pt x="9183" y="1950"/>
                    </a:cubicBezTo>
                    <a:lnTo>
                      <a:pt x="2166" y="13"/>
                    </a:lnTo>
                    <a:cubicBezTo>
                      <a:pt x="2137" y="5"/>
                      <a:pt x="2108" y="1"/>
                      <a:pt x="20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8" name="Google Shape;1068;p37"/>
              <p:cNvSpPr/>
              <p:nvPr/>
            </p:nvSpPr>
            <p:spPr>
              <a:xfrm>
                <a:off x="4403375" y="5088925"/>
                <a:ext cx="188450" cy="78250"/>
              </a:xfrm>
              <a:custGeom>
                <a:avLst/>
                <a:gdLst/>
                <a:ahLst/>
                <a:cxnLst/>
                <a:rect l="l" t="t" r="r" b="b"/>
                <a:pathLst>
                  <a:path w="7538" h="3130" extrusionOk="0">
                    <a:moveTo>
                      <a:pt x="1" y="0"/>
                    </a:moveTo>
                    <a:lnTo>
                      <a:pt x="590" y="1025"/>
                    </a:lnTo>
                    <a:lnTo>
                      <a:pt x="7538" y="3129"/>
                    </a:lnTo>
                    <a:lnTo>
                      <a:pt x="7538" y="3129"/>
                    </a:lnTo>
                    <a:lnTo>
                      <a:pt x="7019" y="19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69" name="Google Shape;1069;p37"/>
              <p:cNvSpPr/>
              <p:nvPr/>
            </p:nvSpPr>
            <p:spPr>
              <a:xfrm>
                <a:off x="4395025" y="5081150"/>
                <a:ext cx="205275" cy="93825"/>
              </a:xfrm>
              <a:custGeom>
                <a:avLst/>
                <a:gdLst/>
                <a:ahLst/>
                <a:cxnLst/>
                <a:rect l="l" t="t" r="r" b="b"/>
                <a:pathLst>
                  <a:path w="8211" h="3753" extrusionOk="0">
                    <a:moveTo>
                      <a:pt x="985" y="817"/>
                    </a:moveTo>
                    <a:lnTo>
                      <a:pt x="7129" y="2512"/>
                    </a:lnTo>
                    <a:lnTo>
                      <a:pt x="7313" y="2943"/>
                    </a:lnTo>
                    <a:lnTo>
                      <a:pt x="1131" y="1072"/>
                    </a:lnTo>
                    <a:lnTo>
                      <a:pt x="985" y="817"/>
                    </a:lnTo>
                    <a:close/>
                    <a:moveTo>
                      <a:pt x="332" y="0"/>
                    </a:moveTo>
                    <a:cubicBezTo>
                      <a:pt x="238" y="0"/>
                      <a:pt x="149" y="43"/>
                      <a:pt x="88" y="118"/>
                    </a:cubicBezTo>
                    <a:cubicBezTo>
                      <a:pt x="8" y="219"/>
                      <a:pt x="0" y="355"/>
                      <a:pt x="67" y="465"/>
                    </a:cubicBezTo>
                    <a:lnTo>
                      <a:pt x="652" y="1491"/>
                    </a:lnTo>
                    <a:cubicBezTo>
                      <a:pt x="691" y="1561"/>
                      <a:pt x="757" y="1609"/>
                      <a:pt x="832" y="1635"/>
                    </a:cubicBezTo>
                    <a:lnTo>
                      <a:pt x="7784" y="3739"/>
                    </a:lnTo>
                    <a:cubicBezTo>
                      <a:pt x="7815" y="3747"/>
                      <a:pt x="7841" y="3753"/>
                      <a:pt x="7872" y="3753"/>
                    </a:cubicBezTo>
                    <a:cubicBezTo>
                      <a:pt x="7961" y="3753"/>
                      <a:pt x="8048" y="3713"/>
                      <a:pt x="8105" y="3647"/>
                    </a:cubicBezTo>
                    <a:cubicBezTo>
                      <a:pt x="8189" y="3554"/>
                      <a:pt x="8211" y="3426"/>
                      <a:pt x="8158" y="3312"/>
                    </a:cubicBezTo>
                    <a:lnTo>
                      <a:pt x="7639" y="2124"/>
                    </a:lnTo>
                    <a:cubicBezTo>
                      <a:pt x="7604" y="2037"/>
                      <a:pt x="7529" y="1970"/>
                      <a:pt x="7437" y="1948"/>
                    </a:cubicBezTo>
                    <a:lnTo>
                      <a:pt x="418" y="12"/>
                    </a:lnTo>
                    <a:cubicBezTo>
                      <a:pt x="390" y="4"/>
                      <a:pt x="361" y="0"/>
                      <a:pt x="3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0" name="Google Shape;1070;p37"/>
              <p:cNvSpPr/>
              <p:nvPr/>
            </p:nvSpPr>
            <p:spPr>
              <a:xfrm>
                <a:off x="4578850" y="4977825"/>
                <a:ext cx="5907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2363" h="7574" extrusionOk="0">
                    <a:moveTo>
                      <a:pt x="1764" y="0"/>
                    </a:moveTo>
                    <a:lnTo>
                      <a:pt x="0" y="6381"/>
                    </a:lnTo>
                    <a:lnTo>
                      <a:pt x="519" y="7573"/>
                    </a:lnTo>
                    <a:lnTo>
                      <a:pt x="2363" y="1016"/>
                    </a:lnTo>
                    <a:lnTo>
                      <a:pt x="1835" y="124"/>
                    </a:lnTo>
                    <a:lnTo>
                      <a:pt x="17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1" name="Google Shape;1071;p37"/>
              <p:cNvSpPr/>
              <p:nvPr/>
            </p:nvSpPr>
            <p:spPr>
              <a:xfrm>
                <a:off x="4570800" y="4970025"/>
                <a:ext cx="75275" cy="204950"/>
              </a:xfrm>
              <a:custGeom>
                <a:avLst/>
                <a:gdLst/>
                <a:ahLst/>
                <a:cxnLst/>
                <a:rect l="l" t="t" r="r" b="b"/>
                <a:pathLst>
                  <a:path w="3011" h="8198" extrusionOk="0">
                    <a:moveTo>
                      <a:pt x="2192" y="1108"/>
                    </a:moveTo>
                    <a:lnTo>
                      <a:pt x="2350" y="1372"/>
                    </a:lnTo>
                    <a:lnTo>
                      <a:pt x="780" y="6957"/>
                    </a:lnTo>
                    <a:lnTo>
                      <a:pt x="656" y="6671"/>
                    </a:lnTo>
                    <a:lnTo>
                      <a:pt x="2192" y="1108"/>
                    </a:lnTo>
                    <a:close/>
                    <a:moveTo>
                      <a:pt x="2085" y="1"/>
                    </a:moveTo>
                    <a:cubicBezTo>
                      <a:pt x="2071" y="1"/>
                      <a:pt x="2057" y="2"/>
                      <a:pt x="2043" y="4"/>
                    </a:cubicBezTo>
                    <a:cubicBezTo>
                      <a:pt x="1919" y="22"/>
                      <a:pt x="1818" y="109"/>
                      <a:pt x="1783" y="229"/>
                    </a:cubicBezTo>
                    <a:lnTo>
                      <a:pt x="23" y="6608"/>
                    </a:lnTo>
                    <a:cubicBezTo>
                      <a:pt x="0" y="6679"/>
                      <a:pt x="10" y="6754"/>
                      <a:pt x="36" y="6820"/>
                    </a:cubicBezTo>
                    <a:lnTo>
                      <a:pt x="555" y="8008"/>
                    </a:lnTo>
                    <a:cubicBezTo>
                      <a:pt x="603" y="8123"/>
                      <a:pt x="718" y="8198"/>
                      <a:pt x="841" y="8198"/>
                    </a:cubicBezTo>
                    <a:lnTo>
                      <a:pt x="863" y="8198"/>
                    </a:lnTo>
                    <a:cubicBezTo>
                      <a:pt x="995" y="8188"/>
                      <a:pt x="1109" y="8096"/>
                      <a:pt x="1145" y="7969"/>
                    </a:cubicBezTo>
                    <a:lnTo>
                      <a:pt x="2989" y="1412"/>
                    </a:lnTo>
                    <a:cubicBezTo>
                      <a:pt x="3010" y="1333"/>
                      <a:pt x="2997" y="1245"/>
                      <a:pt x="2957" y="1170"/>
                    </a:cubicBezTo>
                    <a:lnTo>
                      <a:pt x="2355" y="154"/>
                    </a:lnTo>
                    <a:cubicBezTo>
                      <a:pt x="2296" y="60"/>
                      <a:pt x="2196" y="1"/>
                      <a:pt x="208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2" name="Google Shape;1072;p37"/>
              <p:cNvSpPr/>
              <p:nvPr/>
            </p:nvSpPr>
            <p:spPr>
              <a:xfrm>
                <a:off x="3357775" y="2560150"/>
                <a:ext cx="24475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0" h="9841" extrusionOk="0">
                    <a:moveTo>
                      <a:pt x="4866" y="1"/>
                    </a:moveTo>
                    <a:lnTo>
                      <a:pt x="0" y="5418"/>
                    </a:lnTo>
                    <a:lnTo>
                      <a:pt x="4923" y="9840"/>
                    </a:lnTo>
                    <a:lnTo>
                      <a:pt x="9790" y="4424"/>
                    </a:lnTo>
                    <a:lnTo>
                      <a:pt x="48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3" name="Google Shape;1073;p37"/>
              <p:cNvSpPr/>
              <p:nvPr/>
            </p:nvSpPr>
            <p:spPr>
              <a:xfrm>
                <a:off x="3349850" y="2552375"/>
                <a:ext cx="261400" cy="261725"/>
              </a:xfrm>
              <a:custGeom>
                <a:avLst/>
                <a:gdLst/>
                <a:ahLst/>
                <a:cxnLst/>
                <a:rect l="l" t="t" r="r" b="b"/>
                <a:pathLst>
                  <a:path w="10456" h="10469" extrusionOk="0">
                    <a:moveTo>
                      <a:pt x="5206" y="757"/>
                    </a:moveTo>
                    <a:lnTo>
                      <a:pt x="9663" y="4761"/>
                    </a:lnTo>
                    <a:lnTo>
                      <a:pt x="5218" y="9711"/>
                    </a:lnTo>
                    <a:lnTo>
                      <a:pt x="756" y="5706"/>
                    </a:lnTo>
                    <a:lnTo>
                      <a:pt x="5206" y="757"/>
                    </a:lnTo>
                    <a:close/>
                    <a:moveTo>
                      <a:pt x="5184" y="1"/>
                    </a:moveTo>
                    <a:cubicBezTo>
                      <a:pt x="5098" y="1"/>
                      <a:pt x="5012" y="36"/>
                      <a:pt x="4950" y="105"/>
                    </a:cubicBezTo>
                    <a:lnTo>
                      <a:pt x="84" y="5522"/>
                    </a:lnTo>
                    <a:cubicBezTo>
                      <a:pt x="27" y="5584"/>
                      <a:pt x="0" y="5663"/>
                      <a:pt x="4" y="5747"/>
                    </a:cubicBezTo>
                    <a:cubicBezTo>
                      <a:pt x="9" y="5830"/>
                      <a:pt x="44" y="5909"/>
                      <a:pt x="106" y="5962"/>
                    </a:cubicBezTo>
                    <a:lnTo>
                      <a:pt x="5033" y="10385"/>
                    </a:lnTo>
                    <a:cubicBezTo>
                      <a:pt x="5090" y="10438"/>
                      <a:pt x="5165" y="10468"/>
                      <a:pt x="5240" y="10468"/>
                    </a:cubicBezTo>
                    <a:lnTo>
                      <a:pt x="5258" y="10468"/>
                    </a:lnTo>
                    <a:cubicBezTo>
                      <a:pt x="5342" y="10464"/>
                      <a:pt x="5417" y="10424"/>
                      <a:pt x="5474" y="10363"/>
                    </a:cubicBezTo>
                    <a:lnTo>
                      <a:pt x="10340" y="4946"/>
                    </a:lnTo>
                    <a:cubicBezTo>
                      <a:pt x="10455" y="4818"/>
                      <a:pt x="10442" y="4620"/>
                      <a:pt x="10314" y="4501"/>
                    </a:cubicBezTo>
                    <a:lnTo>
                      <a:pt x="5390" y="79"/>
                    </a:lnTo>
                    <a:cubicBezTo>
                      <a:pt x="5332" y="26"/>
                      <a:pt x="5258" y="1"/>
                      <a:pt x="51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4" name="Google Shape;1074;p37"/>
              <p:cNvSpPr/>
              <p:nvPr/>
            </p:nvSpPr>
            <p:spPr>
              <a:xfrm>
                <a:off x="3480850" y="26707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80" y="5351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5" name="Google Shape;1075;p37"/>
              <p:cNvSpPr/>
              <p:nvPr/>
            </p:nvSpPr>
            <p:spPr>
              <a:xfrm>
                <a:off x="3472475" y="2662900"/>
                <a:ext cx="170875" cy="151200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8" extrusionOk="0">
                    <a:moveTo>
                      <a:pt x="5334" y="635"/>
                    </a:moveTo>
                    <a:lnTo>
                      <a:pt x="5805" y="661"/>
                    </a:lnTo>
                    <a:lnTo>
                      <a:pt x="1369" y="5361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4" y="635"/>
                    </a:lnTo>
                    <a:close/>
                    <a:moveTo>
                      <a:pt x="5203" y="1"/>
                    </a:moveTo>
                    <a:cubicBezTo>
                      <a:pt x="5118" y="1"/>
                      <a:pt x="5028" y="40"/>
                      <a:pt x="4970" y="107"/>
                    </a:cubicBezTo>
                    <a:lnTo>
                      <a:pt x="102" y="5523"/>
                    </a:lnTo>
                    <a:cubicBezTo>
                      <a:pt x="19" y="5615"/>
                      <a:pt x="1" y="5753"/>
                      <a:pt x="53" y="5867"/>
                    </a:cubicBezTo>
                    <a:cubicBezTo>
                      <a:pt x="106" y="5977"/>
                      <a:pt x="217" y="6047"/>
                      <a:pt x="335" y="6047"/>
                    </a:cubicBezTo>
                    <a:cubicBezTo>
                      <a:pt x="344" y="6047"/>
                      <a:pt x="349" y="6047"/>
                      <a:pt x="353" y="6043"/>
                    </a:cubicBezTo>
                    <a:lnTo>
                      <a:pt x="1532" y="5977"/>
                    </a:lnTo>
                    <a:cubicBezTo>
                      <a:pt x="1611" y="5972"/>
                      <a:pt x="1686" y="5937"/>
                      <a:pt x="1739" y="5879"/>
                    </a:cubicBezTo>
                    <a:lnTo>
                      <a:pt x="6725" y="595"/>
                    </a:lnTo>
                    <a:cubicBezTo>
                      <a:pt x="6808" y="507"/>
                      <a:pt x="6835" y="379"/>
                      <a:pt x="6786" y="265"/>
                    </a:cubicBezTo>
                    <a:cubicBezTo>
                      <a:pt x="6743" y="150"/>
                      <a:pt x="6637" y="76"/>
                      <a:pt x="6513" y="67"/>
                    </a:cubicBezTo>
                    <a:lnTo>
                      <a:pt x="5216" y="1"/>
                    </a:lnTo>
                    <a:cubicBezTo>
                      <a:pt x="5211" y="1"/>
                      <a:pt x="5207" y="1"/>
                      <a:pt x="520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6" name="Google Shape;1076;p37"/>
              <p:cNvSpPr/>
              <p:nvPr/>
            </p:nvSpPr>
            <p:spPr>
              <a:xfrm>
                <a:off x="3479425" y="25580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8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7" name="Google Shape;1077;p37"/>
              <p:cNvSpPr/>
              <p:nvPr/>
            </p:nvSpPr>
            <p:spPr>
              <a:xfrm>
                <a:off x="3470950" y="2550225"/>
                <a:ext cx="172500" cy="130100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204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7"/>
                    </a:lnTo>
                    <a:lnTo>
                      <a:pt x="1097" y="658"/>
                    </a:lnTo>
                    <a:lnTo>
                      <a:pt x="1404" y="636"/>
                    </a:lnTo>
                    <a:close/>
                    <a:moveTo>
                      <a:pt x="1520" y="1"/>
                    </a:moveTo>
                    <a:cubicBezTo>
                      <a:pt x="1511" y="1"/>
                      <a:pt x="1502" y="1"/>
                      <a:pt x="1493" y="2"/>
                    </a:cubicBezTo>
                    <a:lnTo>
                      <a:pt x="313" y="85"/>
                    </a:lnTo>
                    <a:cubicBezTo>
                      <a:pt x="189" y="99"/>
                      <a:pt x="84" y="178"/>
                      <a:pt x="41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32"/>
                      <a:pt x="5246" y="5138"/>
                    </a:cubicBezTo>
                    <a:lnTo>
                      <a:pt x="6544" y="5203"/>
                    </a:lnTo>
                    <a:lnTo>
                      <a:pt x="6557" y="5203"/>
                    </a:lnTo>
                    <a:cubicBezTo>
                      <a:pt x="6684" y="5203"/>
                      <a:pt x="6799" y="5124"/>
                      <a:pt x="6847" y="5010"/>
                    </a:cubicBezTo>
                    <a:cubicBezTo>
                      <a:pt x="6900" y="4886"/>
                      <a:pt x="6865" y="4746"/>
                      <a:pt x="6768" y="4657"/>
                    </a:cubicBezTo>
                    <a:lnTo>
                      <a:pt x="1725" y="81"/>
                    </a:lnTo>
                    <a:cubicBezTo>
                      <a:pt x="1670" y="30"/>
                      <a:pt x="1595" y="1"/>
                      <a:pt x="15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8" name="Google Shape;1078;p37"/>
              <p:cNvSpPr/>
              <p:nvPr/>
            </p:nvSpPr>
            <p:spPr>
              <a:xfrm>
                <a:off x="4751550" y="35793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91" y="4424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79" name="Google Shape;1079;p37"/>
              <p:cNvSpPr/>
              <p:nvPr/>
            </p:nvSpPr>
            <p:spPr>
              <a:xfrm>
                <a:off x="4742850" y="3571525"/>
                <a:ext cx="26217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7" extrusionOk="0">
                    <a:moveTo>
                      <a:pt x="5237" y="755"/>
                    </a:moveTo>
                    <a:lnTo>
                      <a:pt x="9694" y="4760"/>
                    </a:lnTo>
                    <a:lnTo>
                      <a:pt x="5251" y="9710"/>
                    </a:lnTo>
                    <a:lnTo>
                      <a:pt x="789" y="5705"/>
                    </a:lnTo>
                    <a:lnTo>
                      <a:pt x="5237" y="755"/>
                    </a:lnTo>
                    <a:close/>
                    <a:moveTo>
                      <a:pt x="5223" y="1"/>
                    </a:moveTo>
                    <a:cubicBezTo>
                      <a:pt x="5214" y="1"/>
                      <a:pt x="5206" y="1"/>
                      <a:pt x="5198" y="2"/>
                    </a:cubicBezTo>
                    <a:cubicBezTo>
                      <a:pt x="5114" y="7"/>
                      <a:pt x="5035" y="42"/>
                      <a:pt x="4978" y="104"/>
                    </a:cubicBezTo>
                    <a:lnTo>
                      <a:pt x="115" y="5520"/>
                    </a:lnTo>
                    <a:cubicBezTo>
                      <a:pt x="1" y="5648"/>
                      <a:pt x="9" y="5847"/>
                      <a:pt x="137" y="5965"/>
                    </a:cubicBezTo>
                    <a:lnTo>
                      <a:pt x="5066" y="10388"/>
                    </a:lnTo>
                    <a:cubicBezTo>
                      <a:pt x="5123" y="10440"/>
                      <a:pt x="5198" y="10467"/>
                      <a:pt x="5273" y="10467"/>
                    </a:cubicBezTo>
                    <a:cubicBezTo>
                      <a:pt x="5360" y="10467"/>
                      <a:pt x="5444" y="10431"/>
                      <a:pt x="5506" y="10361"/>
                    </a:cubicBezTo>
                    <a:lnTo>
                      <a:pt x="10368" y="4945"/>
                    </a:lnTo>
                    <a:cubicBezTo>
                      <a:pt x="10487" y="4817"/>
                      <a:pt x="10474" y="4618"/>
                      <a:pt x="10346" y="4504"/>
                    </a:cubicBezTo>
                    <a:lnTo>
                      <a:pt x="5422" y="81"/>
                    </a:lnTo>
                    <a:cubicBezTo>
                      <a:pt x="5367" y="31"/>
                      <a:pt x="5292" y="1"/>
                      <a:pt x="522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0" name="Google Shape;1080;p37"/>
              <p:cNvSpPr/>
              <p:nvPr/>
            </p:nvSpPr>
            <p:spPr>
              <a:xfrm>
                <a:off x="4874650" y="3689950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1" y="5417"/>
                    </a:lnTo>
                    <a:lnTo>
                      <a:pt x="1" y="5417"/>
                    </a:lnTo>
                    <a:lnTo>
                      <a:pt x="1175" y="5347"/>
                    </a:lnTo>
                    <a:lnTo>
                      <a:pt x="6161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1" name="Google Shape;1081;p37"/>
              <p:cNvSpPr/>
              <p:nvPr/>
            </p:nvSpPr>
            <p:spPr>
              <a:xfrm>
                <a:off x="4866175" y="36821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8" y="635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3"/>
                    </a:lnTo>
                    <a:lnTo>
                      <a:pt x="5338" y="635"/>
                    </a:lnTo>
                    <a:close/>
                    <a:moveTo>
                      <a:pt x="5205" y="1"/>
                    </a:moveTo>
                    <a:cubicBezTo>
                      <a:pt x="5121" y="1"/>
                      <a:pt x="5032" y="36"/>
                      <a:pt x="4973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8" y="5867"/>
                    </a:cubicBezTo>
                    <a:cubicBezTo>
                      <a:pt x="111" y="5972"/>
                      <a:pt x="220" y="6043"/>
                      <a:pt x="340" y="6043"/>
                    </a:cubicBezTo>
                    <a:lnTo>
                      <a:pt x="357" y="6043"/>
                    </a:lnTo>
                    <a:lnTo>
                      <a:pt x="1532" y="5972"/>
                    </a:lnTo>
                    <a:cubicBezTo>
                      <a:pt x="1615" y="5968"/>
                      <a:pt x="1690" y="5933"/>
                      <a:pt x="1743" y="5875"/>
                    </a:cubicBezTo>
                    <a:lnTo>
                      <a:pt x="6729" y="595"/>
                    </a:lnTo>
                    <a:cubicBezTo>
                      <a:pt x="6812" y="503"/>
                      <a:pt x="6839" y="375"/>
                      <a:pt x="6790" y="261"/>
                    </a:cubicBezTo>
                    <a:cubicBezTo>
                      <a:pt x="6746" y="146"/>
                      <a:pt x="6636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10" y="1"/>
                      <a:pt x="5205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2" name="Google Shape;1082;p37"/>
              <p:cNvSpPr/>
              <p:nvPr/>
            </p:nvSpPr>
            <p:spPr>
              <a:xfrm>
                <a:off x="4873100" y="3577200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0"/>
                    </a:moveTo>
                    <a:lnTo>
                      <a:pt x="142" y="75"/>
                    </a:lnTo>
                    <a:lnTo>
                      <a:pt x="0" y="88"/>
                    </a:lnTo>
                    <a:lnTo>
                      <a:pt x="4929" y="4511"/>
                    </a:lnTo>
                    <a:lnTo>
                      <a:pt x="6223" y="4576"/>
                    </a:lnTo>
                    <a:lnTo>
                      <a:pt x="6223" y="4576"/>
                    </a:lnTo>
                    <a:lnTo>
                      <a:pt x="118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3" name="Google Shape;1083;p37"/>
              <p:cNvSpPr/>
              <p:nvPr/>
            </p:nvSpPr>
            <p:spPr>
              <a:xfrm>
                <a:off x="4864750" y="3569375"/>
                <a:ext cx="172400" cy="130050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2" extrusionOk="0">
                    <a:moveTo>
                      <a:pt x="1404" y="634"/>
                    </a:moveTo>
                    <a:lnTo>
                      <a:pt x="5699" y="4533"/>
                    </a:lnTo>
                    <a:lnTo>
                      <a:pt x="5387" y="4515"/>
                    </a:lnTo>
                    <a:lnTo>
                      <a:pt x="1092" y="656"/>
                    </a:lnTo>
                    <a:lnTo>
                      <a:pt x="1404" y="634"/>
                    </a:lnTo>
                    <a:close/>
                    <a:moveTo>
                      <a:pt x="1507" y="0"/>
                    </a:moveTo>
                    <a:cubicBezTo>
                      <a:pt x="1502" y="0"/>
                      <a:pt x="1497" y="0"/>
                      <a:pt x="1492" y="1"/>
                    </a:cubicBezTo>
                    <a:lnTo>
                      <a:pt x="313" y="88"/>
                    </a:lnTo>
                    <a:cubicBezTo>
                      <a:pt x="190" y="98"/>
                      <a:pt x="80" y="181"/>
                      <a:pt x="40" y="299"/>
                    </a:cubicBezTo>
                    <a:cubicBezTo>
                      <a:pt x="1" y="419"/>
                      <a:pt x="36" y="547"/>
                      <a:pt x="128" y="634"/>
                    </a:cubicBezTo>
                    <a:lnTo>
                      <a:pt x="5052" y="5057"/>
                    </a:lnTo>
                    <a:cubicBezTo>
                      <a:pt x="5105" y="5105"/>
                      <a:pt x="5175" y="5131"/>
                      <a:pt x="5245" y="5136"/>
                    </a:cubicBezTo>
                    <a:lnTo>
                      <a:pt x="6544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5"/>
                      <a:pt x="6865" y="4744"/>
                      <a:pt x="6768" y="4656"/>
                    </a:cubicBezTo>
                    <a:lnTo>
                      <a:pt x="1725" y="84"/>
                    </a:lnTo>
                    <a:cubicBezTo>
                      <a:pt x="1664" y="30"/>
                      <a:pt x="1586" y="0"/>
                      <a:pt x="150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4" name="Google Shape;1084;p37"/>
              <p:cNvSpPr/>
              <p:nvPr/>
            </p:nvSpPr>
            <p:spPr>
              <a:xfrm>
                <a:off x="4424150" y="1748975"/>
                <a:ext cx="244800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0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4925" y="9839"/>
                    </a:lnTo>
                    <a:lnTo>
                      <a:pt x="9792" y="4423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5" name="Google Shape;1085;p37"/>
              <p:cNvSpPr/>
              <p:nvPr/>
            </p:nvSpPr>
            <p:spPr>
              <a:xfrm>
                <a:off x="4416250" y="1741125"/>
                <a:ext cx="260625" cy="261675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7" extrusionOk="0">
                    <a:moveTo>
                      <a:pt x="5205" y="754"/>
                    </a:moveTo>
                    <a:lnTo>
                      <a:pt x="9663" y="4758"/>
                    </a:lnTo>
                    <a:lnTo>
                      <a:pt x="5219" y="9713"/>
                    </a:lnTo>
                    <a:lnTo>
                      <a:pt x="757" y="5708"/>
                    </a:lnTo>
                    <a:lnTo>
                      <a:pt x="5205" y="754"/>
                    </a:lnTo>
                    <a:close/>
                    <a:moveTo>
                      <a:pt x="5181" y="1"/>
                    </a:moveTo>
                    <a:cubicBezTo>
                      <a:pt x="5096" y="1"/>
                      <a:pt x="5012" y="35"/>
                      <a:pt x="4951" y="103"/>
                    </a:cubicBezTo>
                    <a:lnTo>
                      <a:pt x="84" y="5519"/>
                    </a:lnTo>
                    <a:cubicBezTo>
                      <a:pt x="27" y="5586"/>
                      <a:pt x="0" y="5665"/>
                      <a:pt x="4" y="5749"/>
                    </a:cubicBezTo>
                    <a:cubicBezTo>
                      <a:pt x="10" y="5832"/>
                      <a:pt x="44" y="5907"/>
                      <a:pt x="106" y="5964"/>
                    </a:cubicBezTo>
                    <a:lnTo>
                      <a:pt x="5034" y="10387"/>
                    </a:lnTo>
                    <a:cubicBezTo>
                      <a:pt x="5091" y="10440"/>
                      <a:pt x="5166" y="10466"/>
                      <a:pt x="5241" y="10466"/>
                    </a:cubicBezTo>
                    <a:cubicBezTo>
                      <a:pt x="5329" y="10466"/>
                      <a:pt x="5412" y="10430"/>
                      <a:pt x="5475" y="10365"/>
                    </a:cubicBezTo>
                    <a:lnTo>
                      <a:pt x="10341" y="4948"/>
                    </a:lnTo>
                    <a:cubicBezTo>
                      <a:pt x="10394" y="4886"/>
                      <a:pt x="10425" y="4802"/>
                      <a:pt x="10420" y="4719"/>
                    </a:cubicBezTo>
                    <a:cubicBezTo>
                      <a:pt x="10416" y="4635"/>
                      <a:pt x="10376" y="4561"/>
                      <a:pt x="10315" y="4503"/>
                    </a:cubicBezTo>
                    <a:lnTo>
                      <a:pt x="5390" y="81"/>
                    </a:lnTo>
                    <a:cubicBezTo>
                      <a:pt x="5331" y="27"/>
                      <a:pt x="5256" y="1"/>
                      <a:pt x="51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6" name="Google Shape;1086;p37"/>
              <p:cNvSpPr/>
              <p:nvPr/>
            </p:nvSpPr>
            <p:spPr>
              <a:xfrm>
                <a:off x="4547275" y="185952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7" y="1"/>
                    </a:moveTo>
                    <a:lnTo>
                      <a:pt x="0" y="5417"/>
                    </a:lnTo>
                    <a:lnTo>
                      <a:pt x="1179" y="5351"/>
                    </a:lnTo>
                    <a:lnTo>
                      <a:pt x="6160" y="66"/>
                    </a:lnTo>
                    <a:lnTo>
                      <a:pt x="486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7" name="Google Shape;1087;p37"/>
              <p:cNvSpPr/>
              <p:nvPr/>
            </p:nvSpPr>
            <p:spPr>
              <a:xfrm>
                <a:off x="4538900" y="1851725"/>
                <a:ext cx="1708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5" h="6043" extrusionOk="0">
                    <a:moveTo>
                      <a:pt x="5334" y="634"/>
                    </a:moveTo>
                    <a:lnTo>
                      <a:pt x="5805" y="656"/>
                    </a:lnTo>
                    <a:lnTo>
                      <a:pt x="1369" y="5356"/>
                    </a:lnTo>
                    <a:lnTo>
                      <a:pt x="1075" y="5373"/>
                    </a:lnTo>
                    <a:lnTo>
                      <a:pt x="5334" y="634"/>
                    </a:lnTo>
                    <a:close/>
                    <a:moveTo>
                      <a:pt x="5216" y="0"/>
                    </a:moveTo>
                    <a:cubicBezTo>
                      <a:pt x="5118" y="0"/>
                      <a:pt x="5031" y="35"/>
                      <a:pt x="4968" y="106"/>
                    </a:cubicBezTo>
                    <a:lnTo>
                      <a:pt x="102" y="5522"/>
                    </a:lnTo>
                    <a:cubicBezTo>
                      <a:pt x="19" y="5614"/>
                      <a:pt x="1" y="5752"/>
                      <a:pt x="53" y="5866"/>
                    </a:cubicBezTo>
                    <a:cubicBezTo>
                      <a:pt x="106" y="5976"/>
                      <a:pt x="216" y="6042"/>
                      <a:pt x="335" y="6042"/>
                    </a:cubicBezTo>
                    <a:lnTo>
                      <a:pt x="352" y="6042"/>
                    </a:lnTo>
                    <a:lnTo>
                      <a:pt x="1532" y="5976"/>
                    </a:lnTo>
                    <a:cubicBezTo>
                      <a:pt x="1611" y="5971"/>
                      <a:pt x="1686" y="5936"/>
                      <a:pt x="1739" y="5878"/>
                    </a:cubicBezTo>
                    <a:lnTo>
                      <a:pt x="6725" y="594"/>
                    </a:lnTo>
                    <a:cubicBezTo>
                      <a:pt x="6808" y="506"/>
                      <a:pt x="6834" y="374"/>
                      <a:pt x="6786" y="264"/>
                    </a:cubicBezTo>
                    <a:cubicBezTo>
                      <a:pt x="6742" y="149"/>
                      <a:pt x="6636" y="70"/>
                      <a:pt x="6513" y="66"/>
                    </a:cubicBezTo>
                    <a:lnTo>
                      <a:pt x="5216" y="0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8" name="Google Shape;1088;p37"/>
              <p:cNvSpPr/>
              <p:nvPr/>
            </p:nvSpPr>
            <p:spPr>
              <a:xfrm>
                <a:off x="4545850" y="1746875"/>
                <a:ext cx="155450" cy="114325"/>
              </a:xfrm>
              <a:custGeom>
                <a:avLst/>
                <a:gdLst/>
                <a:ahLst/>
                <a:cxnLst/>
                <a:rect l="l" t="t" r="r" b="b"/>
                <a:pathLst>
                  <a:path w="6218" h="4573" extrusionOk="0">
                    <a:moveTo>
                      <a:pt x="1175" y="1"/>
                    </a:moveTo>
                    <a:lnTo>
                      <a:pt x="141" y="76"/>
                    </a:lnTo>
                    <a:lnTo>
                      <a:pt x="0" y="84"/>
                    </a:lnTo>
                    <a:lnTo>
                      <a:pt x="4924" y="4507"/>
                    </a:lnTo>
                    <a:lnTo>
                      <a:pt x="6217" y="4572"/>
                    </a:lnTo>
                    <a:lnTo>
                      <a:pt x="11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89" name="Google Shape;1089;p37"/>
              <p:cNvSpPr/>
              <p:nvPr/>
            </p:nvSpPr>
            <p:spPr>
              <a:xfrm>
                <a:off x="4537375" y="1739025"/>
                <a:ext cx="172500" cy="129975"/>
              </a:xfrm>
              <a:custGeom>
                <a:avLst/>
                <a:gdLst/>
                <a:ahLst/>
                <a:cxnLst/>
                <a:rect l="l" t="t" r="r" b="b"/>
                <a:pathLst>
                  <a:path w="6900" h="5199" extrusionOk="0">
                    <a:moveTo>
                      <a:pt x="1404" y="636"/>
                    </a:moveTo>
                    <a:lnTo>
                      <a:pt x="5699" y="4530"/>
                    </a:lnTo>
                    <a:lnTo>
                      <a:pt x="5386" y="4512"/>
                    </a:lnTo>
                    <a:lnTo>
                      <a:pt x="1096" y="658"/>
                    </a:lnTo>
                    <a:lnTo>
                      <a:pt x="1404" y="636"/>
                    </a:lnTo>
                    <a:close/>
                    <a:moveTo>
                      <a:pt x="1519" y="1"/>
                    </a:moveTo>
                    <a:cubicBezTo>
                      <a:pt x="1510" y="1"/>
                      <a:pt x="1501" y="1"/>
                      <a:pt x="1492" y="2"/>
                    </a:cubicBezTo>
                    <a:lnTo>
                      <a:pt x="313" y="85"/>
                    </a:lnTo>
                    <a:cubicBezTo>
                      <a:pt x="189" y="95"/>
                      <a:pt x="80" y="178"/>
                      <a:pt x="39" y="297"/>
                    </a:cubicBezTo>
                    <a:cubicBezTo>
                      <a:pt x="0" y="416"/>
                      <a:pt x="35" y="548"/>
                      <a:pt x="128" y="631"/>
                    </a:cubicBezTo>
                    <a:lnTo>
                      <a:pt x="5052" y="5053"/>
                    </a:lnTo>
                    <a:cubicBezTo>
                      <a:pt x="5104" y="5102"/>
                      <a:pt x="5175" y="5128"/>
                      <a:pt x="5245" y="5132"/>
                    </a:cubicBezTo>
                    <a:lnTo>
                      <a:pt x="6544" y="5199"/>
                    </a:lnTo>
                    <a:lnTo>
                      <a:pt x="6556" y="5199"/>
                    </a:lnTo>
                    <a:cubicBezTo>
                      <a:pt x="6684" y="5199"/>
                      <a:pt x="6798" y="5124"/>
                      <a:pt x="6847" y="5006"/>
                    </a:cubicBezTo>
                    <a:cubicBezTo>
                      <a:pt x="6900" y="4886"/>
                      <a:pt x="6865" y="4746"/>
                      <a:pt x="6768" y="4653"/>
                    </a:cubicBezTo>
                    <a:lnTo>
                      <a:pt x="1725" y="81"/>
                    </a:lnTo>
                    <a:cubicBezTo>
                      <a:pt x="1667" y="30"/>
                      <a:pt x="1593" y="1"/>
                      <a:pt x="151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0" name="Google Shape;1090;p37"/>
              <p:cNvSpPr/>
              <p:nvPr/>
            </p:nvSpPr>
            <p:spPr>
              <a:xfrm>
                <a:off x="3589100" y="4026025"/>
                <a:ext cx="244675" cy="246000"/>
              </a:xfrm>
              <a:custGeom>
                <a:avLst/>
                <a:gdLst/>
                <a:ahLst/>
                <a:cxnLst/>
                <a:rect l="l" t="t" r="r" b="b"/>
                <a:pathLst>
                  <a:path w="9787" h="9840" extrusionOk="0">
                    <a:moveTo>
                      <a:pt x="4863" y="0"/>
                    </a:moveTo>
                    <a:lnTo>
                      <a:pt x="0" y="5417"/>
                    </a:lnTo>
                    <a:lnTo>
                      <a:pt x="4925" y="9840"/>
                    </a:lnTo>
                    <a:lnTo>
                      <a:pt x="9787" y="4422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1" name="Google Shape;1091;p37"/>
              <p:cNvSpPr/>
              <p:nvPr/>
            </p:nvSpPr>
            <p:spPr>
              <a:xfrm>
                <a:off x="3580400" y="4018200"/>
                <a:ext cx="262175" cy="261625"/>
              </a:xfrm>
              <a:custGeom>
                <a:avLst/>
                <a:gdLst/>
                <a:ahLst/>
                <a:cxnLst/>
                <a:rect l="l" t="t" r="r" b="b"/>
                <a:pathLst>
                  <a:path w="10487" h="10465" extrusionOk="0">
                    <a:moveTo>
                      <a:pt x="5237" y="754"/>
                    </a:moveTo>
                    <a:lnTo>
                      <a:pt x="9695" y="4757"/>
                    </a:lnTo>
                    <a:lnTo>
                      <a:pt x="5251" y="9708"/>
                    </a:lnTo>
                    <a:lnTo>
                      <a:pt x="789" y="5704"/>
                    </a:lnTo>
                    <a:lnTo>
                      <a:pt x="5237" y="754"/>
                    </a:lnTo>
                    <a:close/>
                    <a:moveTo>
                      <a:pt x="5214" y="0"/>
                    </a:moveTo>
                    <a:cubicBezTo>
                      <a:pt x="5209" y="0"/>
                      <a:pt x="5203" y="1"/>
                      <a:pt x="5198" y="1"/>
                    </a:cubicBezTo>
                    <a:cubicBezTo>
                      <a:pt x="5114" y="5"/>
                      <a:pt x="5035" y="41"/>
                      <a:pt x="4977" y="102"/>
                    </a:cubicBezTo>
                    <a:lnTo>
                      <a:pt x="115" y="5519"/>
                    </a:lnTo>
                    <a:cubicBezTo>
                      <a:pt x="1" y="5647"/>
                      <a:pt x="9" y="5844"/>
                      <a:pt x="137" y="5963"/>
                    </a:cubicBezTo>
                    <a:lnTo>
                      <a:pt x="5062" y="10385"/>
                    </a:lnTo>
                    <a:cubicBezTo>
                      <a:pt x="5123" y="10434"/>
                      <a:pt x="5194" y="10464"/>
                      <a:pt x="5273" y="10464"/>
                    </a:cubicBezTo>
                    <a:lnTo>
                      <a:pt x="5290" y="10464"/>
                    </a:lnTo>
                    <a:cubicBezTo>
                      <a:pt x="5373" y="10460"/>
                      <a:pt x="5448" y="10421"/>
                      <a:pt x="5505" y="10359"/>
                    </a:cubicBezTo>
                    <a:lnTo>
                      <a:pt x="10368" y="4942"/>
                    </a:lnTo>
                    <a:cubicBezTo>
                      <a:pt x="10487" y="4814"/>
                      <a:pt x="10474" y="4617"/>
                      <a:pt x="10346" y="4503"/>
                    </a:cubicBezTo>
                    <a:lnTo>
                      <a:pt x="5422" y="80"/>
                    </a:lnTo>
                    <a:cubicBezTo>
                      <a:pt x="5365" y="27"/>
                      <a:pt x="5288" y="0"/>
                      <a:pt x="521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2" name="Google Shape;1092;p37"/>
              <p:cNvSpPr/>
              <p:nvPr/>
            </p:nvSpPr>
            <p:spPr>
              <a:xfrm>
                <a:off x="3712200" y="4136575"/>
                <a:ext cx="154025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1" h="5418" extrusionOk="0">
                    <a:moveTo>
                      <a:pt x="4863" y="0"/>
                    </a:moveTo>
                    <a:lnTo>
                      <a:pt x="1" y="5418"/>
                    </a:lnTo>
                    <a:lnTo>
                      <a:pt x="1175" y="5347"/>
                    </a:lnTo>
                    <a:lnTo>
                      <a:pt x="6161" y="67"/>
                    </a:lnTo>
                    <a:lnTo>
                      <a:pt x="48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3" name="Google Shape;1093;p37"/>
              <p:cNvSpPr/>
              <p:nvPr/>
            </p:nvSpPr>
            <p:spPr>
              <a:xfrm>
                <a:off x="3703725" y="4128775"/>
                <a:ext cx="170975" cy="151050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2" extrusionOk="0">
                    <a:moveTo>
                      <a:pt x="5338" y="634"/>
                    </a:moveTo>
                    <a:lnTo>
                      <a:pt x="5809" y="655"/>
                    </a:lnTo>
                    <a:lnTo>
                      <a:pt x="1374" y="5355"/>
                    </a:lnTo>
                    <a:lnTo>
                      <a:pt x="1079" y="5373"/>
                    </a:lnTo>
                    <a:lnTo>
                      <a:pt x="5338" y="634"/>
                    </a:lnTo>
                    <a:close/>
                    <a:moveTo>
                      <a:pt x="5201" y="0"/>
                    </a:moveTo>
                    <a:cubicBezTo>
                      <a:pt x="5115" y="0"/>
                      <a:pt x="5030" y="36"/>
                      <a:pt x="4973" y="101"/>
                    </a:cubicBezTo>
                    <a:lnTo>
                      <a:pt x="106" y="5519"/>
                    </a:lnTo>
                    <a:cubicBezTo>
                      <a:pt x="23" y="5615"/>
                      <a:pt x="1" y="5751"/>
                      <a:pt x="58" y="5866"/>
                    </a:cubicBezTo>
                    <a:cubicBezTo>
                      <a:pt x="111" y="5972"/>
                      <a:pt x="221" y="6041"/>
                      <a:pt x="340" y="6041"/>
                    </a:cubicBezTo>
                    <a:lnTo>
                      <a:pt x="357" y="6041"/>
                    </a:lnTo>
                    <a:lnTo>
                      <a:pt x="1532" y="5972"/>
                    </a:lnTo>
                    <a:cubicBezTo>
                      <a:pt x="1616" y="5968"/>
                      <a:pt x="1691" y="5932"/>
                      <a:pt x="1743" y="5875"/>
                    </a:cubicBezTo>
                    <a:lnTo>
                      <a:pt x="6729" y="594"/>
                    </a:lnTo>
                    <a:cubicBezTo>
                      <a:pt x="6813" y="502"/>
                      <a:pt x="6839" y="375"/>
                      <a:pt x="6790" y="259"/>
                    </a:cubicBezTo>
                    <a:cubicBezTo>
                      <a:pt x="6746" y="145"/>
                      <a:pt x="6636" y="70"/>
                      <a:pt x="6518" y="66"/>
                    </a:cubicBezTo>
                    <a:lnTo>
                      <a:pt x="5219" y="1"/>
                    </a:lnTo>
                    <a:cubicBezTo>
                      <a:pt x="5213" y="0"/>
                      <a:pt x="5207" y="0"/>
                      <a:pt x="5201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4" name="Google Shape;1094;p37"/>
              <p:cNvSpPr/>
              <p:nvPr/>
            </p:nvSpPr>
            <p:spPr>
              <a:xfrm>
                <a:off x="3710650" y="402382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2" y="75"/>
                    </a:lnTo>
                    <a:lnTo>
                      <a:pt x="1" y="88"/>
                    </a:lnTo>
                    <a:lnTo>
                      <a:pt x="4925" y="4510"/>
                    </a:lnTo>
                    <a:lnTo>
                      <a:pt x="6223" y="4577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5" name="Google Shape;1095;p37"/>
              <p:cNvSpPr/>
              <p:nvPr/>
            </p:nvSpPr>
            <p:spPr>
              <a:xfrm>
                <a:off x="3702300" y="401600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8" y="4529"/>
                    </a:lnTo>
                    <a:lnTo>
                      <a:pt x="5387" y="4516"/>
                    </a:lnTo>
                    <a:lnTo>
                      <a:pt x="1092" y="661"/>
                    </a:lnTo>
                    <a:lnTo>
                      <a:pt x="1404" y="635"/>
                    </a:lnTo>
                    <a:close/>
                    <a:moveTo>
                      <a:pt x="1507" y="1"/>
                    </a:moveTo>
                    <a:cubicBezTo>
                      <a:pt x="1502" y="1"/>
                      <a:pt x="1497" y="1"/>
                      <a:pt x="1492" y="1"/>
                    </a:cubicBezTo>
                    <a:lnTo>
                      <a:pt x="312" y="89"/>
                    </a:lnTo>
                    <a:cubicBezTo>
                      <a:pt x="190" y="97"/>
                      <a:pt x="80" y="182"/>
                      <a:pt x="40" y="300"/>
                    </a:cubicBezTo>
                    <a:cubicBezTo>
                      <a:pt x="1" y="419"/>
                      <a:pt x="36" y="551"/>
                      <a:pt x="128" y="635"/>
                    </a:cubicBezTo>
                    <a:lnTo>
                      <a:pt x="5052" y="5057"/>
                    </a:lnTo>
                    <a:cubicBezTo>
                      <a:pt x="5105" y="5105"/>
                      <a:pt x="5176" y="5132"/>
                      <a:pt x="5245" y="5136"/>
                    </a:cubicBezTo>
                    <a:lnTo>
                      <a:pt x="6543" y="5202"/>
                    </a:lnTo>
                    <a:lnTo>
                      <a:pt x="6557" y="5202"/>
                    </a:lnTo>
                    <a:cubicBezTo>
                      <a:pt x="6685" y="5202"/>
                      <a:pt x="6799" y="5127"/>
                      <a:pt x="6847" y="5008"/>
                    </a:cubicBezTo>
                    <a:cubicBezTo>
                      <a:pt x="6896" y="4886"/>
                      <a:pt x="6865" y="4744"/>
                      <a:pt x="6768" y="4656"/>
                    </a:cubicBezTo>
                    <a:lnTo>
                      <a:pt x="1725" y="85"/>
                    </a:lnTo>
                    <a:cubicBezTo>
                      <a:pt x="1663" y="31"/>
                      <a:pt x="1586" y="1"/>
                      <a:pt x="150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6" name="Google Shape;1096;p37"/>
              <p:cNvSpPr/>
              <p:nvPr/>
            </p:nvSpPr>
            <p:spPr>
              <a:xfrm>
                <a:off x="4561800" y="2343875"/>
                <a:ext cx="244800" cy="246025"/>
              </a:xfrm>
              <a:custGeom>
                <a:avLst/>
                <a:gdLst/>
                <a:ahLst/>
                <a:cxnLst/>
                <a:rect l="l" t="t" r="r" b="b"/>
                <a:pathLst>
                  <a:path w="9792" h="9841" extrusionOk="0">
                    <a:moveTo>
                      <a:pt x="4862" y="1"/>
                    </a:moveTo>
                    <a:lnTo>
                      <a:pt x="0" y="5418"/>
                    </a:lnTo>
                    <a:lnTo>
                      <a:pt x="4924" y="9840"/>
                    </a:lnTo>
                    <a:lnTo>
                      <a:pt x="9791" y="4423"/>
                    </a:lnTo>
                    <a:lnTo>
                      <a:pt x="486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7" name="Google Shape;1097;p37"/>
              <p:cNvSpPr/>
              <p:nvPr/>
            </p:nvSpPr>
            <p:spPr>
              <a:xfrm>
                <a:off x="4553875" y="2336050"/>
                <a:ext cx="260625" cy="261650"/>
              </a:xfrm>
              <a:custGeom>
                <a:avLst/>
                <a:gdLst/>
                <a:ahLst/>
                <a:cxnLst/>
                <a:rect l="l" t="t" r="r" b="b"/>
                <a:pathLst>
                  <a:path w="10425" h="10466" extrusionOk="0">
                    <a:moveTo>
                      <a:pt x="5206" y="754"/>
                    </a:moveTo>
                    <a:lnTo>
                      <a:pt x="9663" y="4759"/>
                    </a:lnTo>
                    <a:lnTo>
                      <a:pt x="5214" y="9708"/>
                    </a:lnTo>
                    <a:lnTo>
                      <a:pt x="757" y="5705"/>
                    </a:lnTo>
                    <a:lnTo>
                      <a:pt x="5206" y="754"/>
                    </a:lnTo>
                    <a:close/>
                    <a:moveTo>
                      <a:pt x="5180" y="1"/>
                    </a:moveTo>
                    <a:cubicBezTo>
                      <a:pt x="5095" y="1"/>
                      <a:pt x="5009" y="35"/>
                      <a:pt x="4946" y="102"/>
                    </a:cubicBezTo>
                    <a:lnTo>
                      <a:pt x="84" y="5520"/>
                    </a:lnTo>
                    <a:cubicBezTo>
                      <a:pt x="27" y="5581"/>
                      <a:pt x="0" y="5665"/>
                      <a:pt x="5" y="5748"/>
                    </a:cubicBezTo>
                    <a:cubicBezTo>
                      <a:pt x="9" y="5827"/>
                      <a:pt x="44" y="5907"/>
                      <a:pt x="106" y="5964"/>
                    </a:cubicBezTo>
                    <a:lnTo>
                      <a:pt x="5029" y="10386"/>
                    </a:lnTo>
                    <a:cubicBezTo>
                      <a:pt x="5092" y="10439"/>
                      <a:pt x="5166" y="10466"/>
                      <a:pt x="5241" y="10466"/>
                    </a:cubicBezTo>
                    <a:cubicBezTo>
                      <a:pt x="5324" y="10466"/>
                      <a:pt x="5413" y="10431"/>
                      <a:pt x="5474" y="10360"/>
                    </a:cubicBezTo>
                    <a:lnTo>
                      <a:pt x="10336" y="4943"/>
                    </a:lnTo>
                    <a:cubicBezTo>
                      <a:pt x="10393" y="4881"/>
                      <a:pt x="10425" y="4802"/>
                      <a:pt x="10420" y="4719"/>
                    </a:cubicBezTo>
                    <a:cubicBezTo>
                      <a:pt x="10415" y="4635"/>
                      <a:pt x="10376" y="4556"/>
                      <a:pt x="10314" y="4503"/>
                    </a:cubicBezTo>
                    <a:lnTo>
                      <a:pt x="5391" y="81"/>
                    </a:lnTo>
                    <a:cubicBezTo>
                      <a:pt x="5331" y="27"/>
                      <a:pt x="5256" y="1"/>
                      <a:pt x="518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8" name="Google Shape;1098;p37"/>
              <p:cNvSpPr/>
              <p:nvPr/>
            </p:nvSpPr>
            <p:spPr>
              <a:xfrm>
                <a:off x="4684875" y="2454450"/>
                <a:ext cx="154050" cy="135450"/>
              </a:xfrm>
              <a:custGeom>
                <a:avLst/>
                <a:gdLst/>
                <a:ahLst/>
                <a:cxnLst/>
                <a:rect l="l" t="t" r="r" b="b"/>
                <a:pathLst>
                  <a:path w="6162" h="5418" extrusionOk="0">
                    <a:moveTo>
                      <a:pt x="4868" y="0"/>
                    </a:moveTo>
                    <a:lnTo>
                      <a:pt x="1" y="5417"/>
                    </a:lnTo>
                    <a:lnTo>
                      <a:pt x="1176" y="5346"/>
                    </a:lnTo>
                    <a:lnTo>
                      <a:pt x="6162" y="66"/>
                    </a:lnTo>
                    <a:lnTo>
                      <a:pt x="486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099" name="Google Shape;1099;p37"/>
              <p:cNvSpPr/>
              <p:nvPr/>
            </p:nvSpPr>
            <p:spPr>
              <a:xfrm>
                <a:off x="4676400" y="2446625"/>
                <a:ext cx="170975" cy="151075"/>
              </a:xfrm>
              <a:custGeom>
                <a:avLst/>
                <a:gdLst/>
                <a:ahLst/>
                <a:cxnLst/>
                <a:rect l="l" t="t" r="r" b="b"/>
                <a:pathLst>
                  <a:path w="6839" h="6043" extrusionOk="0">
                    <a:moveTo>
                      <a:pt x="5339" y="630"/>
                    </a:moveTo>
                    <a:lnTo>
                      <a:pt x="5809" y="657"/>
                    </a:lnTo>
                    <a:lnTo>
                      <a:pt x="1374" y="5356"/>
                    </a:lnTo>
                    <a:lnTo>
                      <a:pt x="1079" y="5374"/>
                    </a:lnTo>
                    <a:lnTo>
                      <a:pt x="1079" y="5374"/>
                    </a:lnTo>
                    <a:lnTo>
                      <a:pt x="5339" y="630"/>
                    </a:lnTo>
                    <a:close/>
                    <a:moveTo>
                      <a:pt x="5204" y="1"/>
                    </a:moveTo>
                    <a:cubicBezTo>
                      <a:pt x="5113" y="1"/>
                      <a:pt x="5032" y="35"/>
                      <a:pt x="4974" y="102"/>
                    </a:cubicBezTo>
                    <a:lnTo>
                      <a:pt x="106" y="5519"/>
                    </a:lnTo>
                    <a:cubicBezTo>
                      <a:pt x="23" y="5616"/>
                      <a:pt x="1" y="5752"/>
                      <a:pt x="59" y="5866"/>
                    </a:cubicBezTo>
                    <a:cubicBezTo>
                      <a:pt x="112" y="5972"/>
                      <a:pt x="221" y="6043"/>
                      <a:pt x="340" y="6043"/>
                    </a:cubicBezTo>
                    <a:lnTo>
                      <a:pt x="358" y="6043"/>
                    </a:lnTo>
                    <a:lnTo>
                      <a:pt x="1532" y="5972"/>
                    </a:lnTo>
                    <a:cubicBezTo>
                      <a:pt x="1616" y="5968"/>
                      <a:pt x="1690" y="5933"/>
                      <a:pt x="1743" y="5876"/>
                    </a:cubicBezTo>
                    <a:lnTo>
                      <a:pt x="6729" y="595"/>
                    </a:lnTo>
                    <a:cubicBezTo>
                      <a:pt x="6812" y="502"/>
                      <a:pt x="6839" y="375"/>
                      <a:pt x="6791" y="261"/>
                    </a:cubicBezTo>
                    <a:cubicBezTo>
                      <a:pt x="6747" y="147"/>
                      <a:pt x="6637" y="72"/>
                      <a:pt x="6518" y="67"/>
                    </a:cubicBezTo>
                    <a:lnTo>
                      <a:pt x="5220" y="1"/>
                    </a:lnTo>
                    <a:cubicBezTo>
                      <a:pt x="5215" y="1"/>
                      <a:pt x="5209" y="1"/>
                      <a:pt x="520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0" name="Google Shape;1100;p37"/>
              <p:cNvSpPr/>
              <p:nvPr/>
            </p:nvSpPr>
            <p:spPr>
              <a:xfrm>
                <a:off x="4683350" y="2341675"/>
                <a:ext cx="155575" cy="114425"/>
              </a:xfrm>
              <a:custGeom>
                <a:avLst/>
                <a:gdLst/>
                <a:ahLst/>
                <a:cxnLst/>
                <a:rect l="l" t="t" r="r" b="b"/>
                <a:pathLst>
                  <a:path w="6223" h="4577" extrusionOk="0">
                    <a:moveTo>
                      <a:pt x="1180" y="1"/>
                    </a:moveTo>
                    <a:lnTo>
                      <a:pt x="141" y="76"/>
                    </a:lnTo>
                    <a:lnTo>
                      <a:pt x="0" y="89"/>
                    </a:lnTo>
                    <a:lnTo>
                      <a:pt x="4929" y="4511"/>
                    </a:lnTo>
                    <a:lnTo>
                      <a:pt x="6223" y="4577"/>
                    </a:lnTo>
                    <a:lnTo>
                      <a:pt x="118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1" name="Google Shape;1101;p37"/>
              <p:cNvSpPr/>
              <p:nvPr/>
            </p:nvSpPr>
            <p:spPr>
              <a:xfrm>
                <a:off x="4674975" y="2333850"/>
                <a:ext cx="172400" cy="130075"/>
              </a:xfrm>
              <a:custGeom>
                <a:avLst/>
                <a:gdLst/>
                <a:ahLst/>
                <a:cxnLst/>
                <a:rect l="l" t="t" r="r" b="b"/>
                <a:pathLst>
                  <a:path w="6896" h="5203" extrusionOk="0">
                    <a:moveTo>
                      <a:pt x="1404" y="635"/>
                    </a:moveTo>
                    <a:lnTo>
                      <a:pt x="5699" y="4534"/>
                    </a:lnTo>
                    <a:lnTo>
                      <a:pt x="5387" y="4516"/>
                    </a:lnTo>
                    <a:lnTo>
                      <a:pt x="1093" y="661"/>
                    </a:lnTo>
                    <a:lnTo>
                      <a:pt x="1404" y="635"/>
                    </a:lnTo>
                    <a:close/>
                    <a:moveTo>
                      <a:pt x="1508" y="1"/>
                    </a:moveTo>
                    <a:cubicBezTo>
                      <a:pt x="1503" y="1"/>
                      <a:pt x="1498" y="1"/>
                      <a:pt x="1493" y="1"/>
                    </a:cubicBezTo>
                    <a:lnTo>
                      <a:pt x="313" y="90"/>
                    </a:lnTo>
                    <a:cubicBezTo>
                      <a:pt x="190" y="99"/>
                      <a:pt x="80" y="182"/>
                      <a:pt x="41" y="301"/>
                    </a:cubicBezTo>
                    <a:cubicBezTo>
                      <a:pt x="1" y="420"/>
                      <a:pt x="37" y="547"/>
                      <a:pt x="128" y="635"/>
                    </a:cubicBezTo>
                    <a:lnTo>
                      <a:pt x="5053" y="5058"/>
                    </a:lnTo>
                    <a:cubicBezTo>
                      <a:pt x="5106" y="5106"/>
                      <a:pt x="5175" y="5133"/>
                      <a:pt x="5246" y="5137"/>
                    </a:cubicBezTo>
                    <a:lnTo>
                      <a:pt x="6544" y="5203"/>
                    </a:lnTo>
                    <a:lnTo>
                      <a:pt x="6558" y="5203"/>
                    </a:lnTo>
                    <a:cubicBezTo>
                      <a:pt x="6685" y="5203"/>
                      <a:pt x="6800" y="5128"/>
                      <a:pt x="6848" y="5009"/>
                    </a:cubicBezTo>
                    <a:cubicBezTo>
                      <a:pt x="6896" y="4886"/>
                      <a:pt x="6865" y="4745"/>
                      <a:pt x="6769" y="4658"/>
                    </a:cubicBezTo>
                    <a:lnTo>
                      <a:pt x="1726" y="85"/>
                    </a:lnTo>
                    <a:cubicBezTo>
                      <a:pt x="1664" y="31"/>
                      <a:pt x="1586" y="1"/>
                      <a:pt x="150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2" name="Google Shape;1102;p37"/>
              <p:cNvSpPr/>
              <p:nvPr/>
            </p:nvSpPr>
            <p:spPr>
              <a:xfrm>
                <a:off x="4082600" y="1410475"/>
                <a:ext cx="405050" cy="382725"/>
              </a:xfrm>
              <a:custGeom>
                <a:avLst/>
                <a:gdLst/>
                <a:ahLst/>
                <a:cxnLst/>
                <a:rect l="l" t="t" r="r" b="b"/>
                <a:pathLst>
                  <a:path w="16202" h="15309" extrusionOk="0">
                    <a:moveTo>
                      <a:pt x="3037" y="0"/>
                    </a:moveTo>
                    <a:lnTo>
                      <a:pt x="0" y="11974"/>
                    </a:lnTo>
                    <a:lnTo>
                      <a:pt x="13171" y="15309"/>
                    </a:lnTo>
                    <a:lnTo>
                      <a:pt x="16202" y="3340"/>
                    </a:lnTo>
                    <a:lnTo>
                      <a:pt x="30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3" name="Google Shape;1103;p37"/>
              <p:cNvSpPr/>
              <p:nvPr/>
            </p:nvSpPr>
            <p:spPr>
              <a:xfrm>
                <a:off x="4074575" y="1402675"/>
                <a:ext cx="421800" cy="398350"/>
              </a:xfrm>
              <a:custGeom>
                <a:avLst/>
                <a:gdLst/>
                <a:ahLst/>
                <a:cxnLst/>
                <a:rect l="l" t="t" r="r" b="b"/>
                <a:pathLst>
                  <a:path w="16872" h="15934" extrusionOk="0">
                    <a:moveTo>
                      <a:pt x="3582" y="695"/>
                    </a:moveTo>
                    <a:lnTo>
                      <a:pt x="16145" y="3876"/>
                    </a:lnTo>
                    <a:lnTo>
                      <a:pt x="13267" y="15243"/>
                    </a:lnTo>
                    <a:lnTo>
                      <a:pt x="704" y="12057"/>
                    </a:lnTo>
                    <a:lnTo>
                      <a:pt x="3582" y="695"/>
                    </a:lnTo>
                    <a:close/>
                    <a:moveTo>
                      <a:pt x="3354" y="0"/>
                    </a:moveTo>
                    <a:cubicBezTo>
                      <a:pt x="3298" y="0"/>
                      <a:pt x="3242" y="14"/>
                      <a:pt x="3195" y="44"/>
                    </a:cubicBezTo>
                    <a:cubicBezTo>
                      <a:pt x="3124" y="88"/>
                      <a:pt x="3072" y="158"/>
                      <a:pt x="3054" y="237"/>
                    </a:cubicBezTo>
                    <a:lnTo>
                      <a:pt x="17" y="12211"/>
                    </a:lnTo>
                    <a:cubicBezTo>
                      <a:pt x="0" y="12290"/>
                      <a:pt x="13" y="12374"/>
                      <a:pt x="53" y="12444"/>
                    </a:cubicBezTo>
                    <a:cubicBezTo>
                      <a:pt x="97" y="12519"/>
                      <a:pt x="167" y="12567"/>
                      <a:pt x="247" y="12589"/>
                    </a:cubicBezTo>
                    <a:lnTo>
                      <a:pt x="13417" y="15925"/>
                    </a:lnTo>
                    <a:cubicBezTo>
                      <a:pt x="13443" y="15934"/>
                      <a:pt x="13465" y="15934"/>
                      <a:pt x="13492" y="15934"/>
                    </a:cubicBezTo>
                    <a:cubicBezTo>
                      <a:pt x="13549" y="15934"/>
                      <a:pt x="13602" y="15920"/>
                      <a:pt x="13654" y="15889"/>
                    </a:cubicBezTo>
                    <a:cubicBezTo>
                      <a:pt x="13724" y="15850"/>
                      <a:pt x="13777" y="15779"/>
                      <a:pt x="13795" y="15700"/>
                    </a:cubicBezTo>
                    <a:lnTo>
                      <a:pt x="16827" y="3727"/>
                    </a:lnTo>
                    <a:cubicBezTo>
                      <a:pt x="16871" y="3559"/>
                      <a:pt x="16770" y="3388"/>
                      <a:pt x="16602" y="3348"/>
                    </a:cubicBezTo>
                    <a:lnTo>
                      <a:pt x="3433" y="9"/>
                    </a:lnTo>
                    <a:cubicBezTo>
                      <a:pt x="3407" y="3"/>
                      <a:pt x="3381" y="0"/>
                      <a:pt x="335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4" name="Google Shape;1104;p37"/>
              <p:cNvSpPr/>
              <p:nvPr/>
            </p:nvSpPr>
            <p:spPr>
              <a:xfrm>
                <a:off x="4082600" y="1709800"/>
                <a:ext cx="354675" cy="138400"/>
              </a:xfrm>
              <a:custGeom>
                <a:avLst/>
                <a:gdLst/>
                <a:ahLst/>
                <a:cxnLst/>
                <a:rect l="l" t="t" r="r" b="b"/>
                <a:pathLst>
                  <a:path w="14187" h="5536" extrusionOk="0">
                    <a:moveTo>
                      <a:pt x="0" y="1"/>
                    </a:moveTo>
                    <a:lnTo>
                      <a:pt x="1136" y="1884"/>
                    </a:lnTo>
                    <a:lnTo>
                      <a:pt x="14187" y="5536"/>
                    </a:lnTo>
                    <a:lnTo>
                      <a:pt x="13171" y="3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5" name="Google Shape;1105;p37"/>
              <p:cNvSpPr/>
              <p:nvPr/>
            </p:nvSpPr>
            <p:spPr>
              <a:xfrm>
                <a:off x="4074225" y="1701975"/>
                <a:ext cx="371425" cy="154050"/>
              </a:xfrm>
              <a:custGeom>
                <a:avLst/>
                <a:gdLst/>
                <a:ahLst/>
                <a:cxnLst/>
                <a:rect l="l" t="t" r="r" b="b"/>
                <a:pathLst>
                  <a:path w="14857" h="6162" extrusionOk="0">
                    <a:moveTo>
                      <a:pt x="996" y="802"/>
                    </a:moveTo>
                    <a:lnTo>
                      <a:pt x="13285" y="3917"/>
                    </a:lnTo>
                    <a:lnTo>
                      <a:pt x="13955" y="5365"/>
                    </a:lnTo>
                    <a:lnTo>
                      <a:pt x="1672" y="1929"/>
                    </a:lnTo>
                    <a:lnTo>
                      <a:pt x="996" y="802"/>
                    </a:lnTo>
                    <a:close/>
                    <a:moveTo>
                      <a:pt x="337" y="0"/>
                    </a:moveTo>
                    <a:cubicBezTo>
                      <a:pt x="239" y="0"/>
                      <a:pt x="144" y="45"/>
                      <a:pt x="84" y="129"/>
                    </a:cubicBezTo>
                    <a:cubicBezTo>
                      <a:pt x="9" y="230"/>
                      <a:pt x="1" y="367"/>
                      <a:pt x="67" y="476"/>
                    </a:cubicBezTo>
                    <a:lnTo>
                      <a:pt x="1203" y="2359"/>
                    </a:lnTo>
                    <a:cubicBezTo>
                      <a:pt x="1242" y="2430"/>
                      <a:pt x="1308" y="2479"/>
                      <a:pt x="1387" y="2501"/>
                    </a:cubicBezTo>
                    <a:lnTo>
                      <a:pt x="14438" y="6149"/>
                    </a:lnTo>
                    <a:cubicBezTo>
                      <a:pt x="14465" y="6157"/>
                      <a:pt x="14495" y="6161"/>
                      <a:pt x="14522" y="6161"/>
                    </a:cubicBezTo>
                    <a:cubicBezTo>
                      <a:pt x="14615" y="6161"/>
                      <a:pt x="14698" y="6122"/>
                      <a:pt x="14759" y="6052"/>
                    </a:cubicBezTo>
                    <a:cubicBezTo>
                      <a:pt x="14839" y="5960"/>
                      <a:pt x="14857" y="5828"/>
                      <a:pt x="14808" y="5717"/>
                    </a:cubicBezTo>
                    <a:lnTo>
                      <a:pt x="13791" y="3517"/>
                    </a:lnTo>
                    <a:cubicBezTo>
                      <a:pt x="13752" y="3434"/>
                      <a:pt x="13673" y="3367"/>
                      <a:pt x="13585" y="3346"/>
                    </a:cubicBezTo>
                    <a:lnTo>
                      <a:pt x="415" y="10"/>
                    </a:lnTo>
                    <a:cubicBezTo>
                      <a:pt x="389" y="3"/>
                      <a:pt x="363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6" name="Google Shape;1106;p37"/>
              <p:cNvSpPr/>
              <p:nvPr/>
            </p:nvSpPr>
            <p:spPr>
              <a:xfrm>
                <a:off x="4411850" y="1493975"/>
                <a:ext cx="104975" cy="35422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14169" extrusionOk="0">
                    <a:moveTo>
                      <a:pt x="3032" y="0"/>
                    </a:moveTo>
                    <a:lnTo>
                      <a:pt x="1" y="11969"/>
                    </a:lnTo>
                    <a:lnTo>
                      <a:pt x="1017" y="14169"/>
                    </a:lnTo>
                    <a:lnTo>
                      <a:pt x="4199" y="1871"/>
                    </a:lnTo>
                    <a:lnTo>
                      <a:pt x="3173" y="220"/>
                    </a:lnTo>
                    <a:lnTo>
                      <a:pt x="30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7" name="Google Shape;1107;p37"/>
              <p:cNvSpPr/>
              <p:nvPr/>
            </p:nvSpPr>
            <p:spPr>
              <a:xfrm>
                <a:off x="4403800" y="1486075"/>
                <a:ext cx="121050" cy="369950"/>
              </a:xfrm>
              <a:custGeom>
                <a:avLst/>
                <a:gdLst/>
                <a:ahLst/>
                <a:cxnLst/>
                <a:rect l="l" t="t" r="r" b="b"/>
                <a:pathLst>
                  <a:path w="4842" h="14798" extrusionOk="0">
                    <a:moveTo>
                      <a:pt x="3477" y="1104"/>
                    </a:moveTo>
                    <a:lnTo>
                      <a:pt x="4182" y="2234"/>
                    </a:lnTo>
                    <a:lnTo>
                      <a:pt x="1255" y="13556"/>
                    </a:lnTo>
                    <a:lnTo>
                      <a:pt x="652" y="12254"/>
                    </a:lnTo>
                    <a:lnTo>
                      <a:pt x="3477" y="1104"/>
                    </a:lnTo>
                    <a:close/>
                    <a:moveTo>
                      <a:pt x="3352" y="1"/>
                    </a:moveTo>
                    <a:cubicBezTo>
                      <a:pt x="3337" y="1"/>
                      <a:pt x="3322" y="2"/>
                      <a:pt x="3306" y="4"/>
                    </a:cubicBezTo>
                    <a:cubicBezTo>
                      <a:pt x="3183" y="26"/>
                      <a:pt x="3081" y="114"/>
                      <a:pt x="3051" y="237"/>
                    </a:cubicBezTo>
                    <a:lnTo>
                      <a:pt x="19" y="12210"/>
                    </a:lnTo>
                    <a:cubicBezTo>
                      <a:pt x="1" y="12277"/>
                      <a:pt x="10" y="12351"/>
                      <a:pt x="41" y="12417"/>
                    </a:cubicBezTo>
                    <a:lnTo>
                      <a:pt x="1053" y="14617"/>
                    </a:lnTo>
                    <a:cubicBezTo>
                      <a:pt x="1105" y="14728"/>
                      <a:pt x="1220" y="14797"/>
                      <a:pt x="1339" y="14797"/>
                    </a:cubicBezTo>
                    <a:lnTo>
                      <a:pt x="1365" y="14797"/>
                    </a:lnTo>
                    <a:cubicBezTo>
                      <a:pt x="1497" y="14785"/>
                      <a:pt x="1607" y="14692"/>
                      <a:pt x="1643" y="14564"/>
                    </a:cubicBezTo>
                    <a:lnTo>
                      <a:pt x="4820" y="2261"/>
                    </a:lnTo>
                    <a:cubicBezTo>
                      <a:pt x="4842" y="2181"/>
                      <a:pt x="4828" y="2094"/>
                      <a:pt x="4785" y="2019"/>
                    </a:cubicBezTo>
                    <a:lnTo>
                      <a:pt x="3623" y="149"/>
                    </a:lnTo>
                    <a:cubicBezTo>
                      <a:pt x="3565" y="56"/>
                      <a:pt x="3462" y="1"/>
                      <a:pt x="335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8" name="Google Shape;1108;p37"/>
              <p:cNvSpPr/>
              <p:nvPr/>
            </p:nvSpPr>
            <p:spPr>
              <a:xfrm>
                <a:off x="4872775" y="1809125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6" y="1"/>
                    </a:moveTo>
                    <a:lnTo>
                      <a:pt x="1" y="450"/>
                    </a:lnTo>
                    <a:lnTo>
                      <a:pt x="409" y="23688"/>
                    </a:lnTo>
                    <a:lnTo>
                      <a:pt x="25972" y="23239"/>
                    </a:lnTo>
                    <a:lnTo>
                      <a:pt x="2556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09" name="Google Shape;1109;p37"/>
              <p:cNvSpPr/>
              <p:nvPr/>
            </p:nvSpPr>
            <p:spPr>
              <a:xfrm>
                <a:off x="4864975" y="1801300"/>
                <a:ext cx="665025" cy="607850"/>
              </a:xfrm>
              <a:custGeom>
                <a:avLst/>
                <a:gdLst/>
                <a:ahLst/>
                <a:cxnLst/>
                <a:rect l="l" t="t" r="r" b="b"/>
                <a:pathLst>
                  <a:path w="26601" h="24314" extrusionOk="0">
                    <a:moveTo>
                      <a:pt x="25571" y="631"/>
                    </a:moveTo>
                    <a:lnTo>
                      <a:pt x="25967" y="23244"/>
                    </a:lnTo>
                    <a:lnTo>
                      <a:pt x="1030" y="23684"/>
                    </a:lnTo>
                    <a:lnTo>
                      <a:pt x="634" y="1071"/>
                    </a:lnTo>
                    <a:lnTo>
                      <a:pt x="25571" y="631"/>
                    </a:lnTo>
                    <a:close/>
                    <a:moveTo>
                      <a:pt x="25884" y="1"/>
                    </a:moveTo>
                    <a:cubicBezTo>
                      <a:pt x="25879" y="1"/>
                      <a:pt x="25874" y="1"/>
                      <a:pt x="25870" y="1"/>
                    </a:cubicBezTo>
                    <a:lnTo>
                      <a:pt x="309" y="450"/>
                    </a:lnTo>
                    <a:cubicBezTo>
                      <a:pt x="136" y="450"/>
                      <a:pt x="0" y="596"/>
                      <a:pt x="0" y="767"/>
                    </a:cubicBezTo>
                    <a:lnTo>
                      <a:pt x="410" y="24006"/>
                    </a:lnTo>
                    <a:cubicBezTo>
                      <a:pt x="410" y="24089"/>
                      <a:pt x="445" y="24168"/>
                      <a:pt x="506" y="24226"/>
                    </a:cubicBezTo>
                    <a:cubicBezTo>
                      <a:pt x="563" y="24283"/>
                      <a:pt x="642" y="24313"/>
                      <a:pt x="721" y="24313"/>
                    </a:cubicBezTo>
                    <a:lnTo>
                      <a:pt x="727" y="24313"/>
                    </a:lnTo>
                    <a:lnTo>
                      <a:pt x="26292" y="23864"/>
                    </a:lnTo>
                    <a:cubicBezTo>
                      <a:pt x="26376" y="23864"/>
                      <a:pt x="26455" y="23829"/>
                      <a:pt x="26512" y="23768"/>
                    </a:cubicBezTo>
                    <a:cubicBezTo>
                      <a:pt x="26569" y="23710"/>
                      <a:pt x="26601" y="23627"/>
                      <a:pt x="26601" y="23548"/>
                    </a:cubicBezTo>
                    <a:lnTo>
                      <a:pt x="26191" y="305"/>
                    </a:lnTo>
                    <a:cubicBezTo>
                      <a:pt x="26187" y="138"/>
                      <a:pt x="26041" y="1"/>
                      <a:pt x="25884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0" name="Google Shape;1110;p37"/>
              <p:cNvSpPr/>
              <p:nvPr/>
            </p:nvSpPr>
            <p:spPr>
              <a:xfrm>
                <a:off x="4883000" y="2390075"/>
                <a:ext cx="712450" cy="8730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2" extrusionOk="0">
                    <a:moveTo>
                      <a:pt x="25563" y="1"/>
                    </a:moveTo>
                    <a:lnTo>
                      <a:pt x="0" y="450"/>
                    </a:lnTo>
                    <a:lnTo>
                      <a:pt x="2993" y="3315"/>
                    </a:lnTo>
                    <a:lnTo>
                      <a:pt x="28498" y="3491"/>
                    </a:lnTo>
                    <a:lnTo>
                      <a:pt x="2556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1" name="Google Shape;1111;p37"/>
              <p:cNvSpPr/>
              <p:nvPr/>
            </p:nvSpPr>
            <p:spPr>
              <a:xfrm>
                <a:off x="4874550" y="2382275"/>
                <a:ext cx="729250" cy="102875"/>
              </a:xfrm>
              <a:custGeom>
                <a:avLst/>
                <a:gdLst/>
                <a:ahLst/>
                <a:cxnLst/>
                <a:rect l="l" t="t" r="r" b="b"/>
                <a:pathLst>
                  <a:path w="29170" h="4115" extrusionOk="0">
                    <a:moveTo>
                      <a:pt x="25759" y="625"/>
                    </a:moveTo>
                    <a:lnTo>
                      <a:pt x="28158" y="3486"/>
                    </a:lnTo>
                    <a:lnTo>
                      <a:pt x="3454" y="3314"/>
                    </a:lnTo>
                    <a:lnTo>
                      <a:pt x="1104" y="1062"/>
                    </a:lnTo>
                    <a:lnTo>
                      <a:pt x="25759" y="625"/>
                    </a:lnTo>
                    <a:close/>
                    <a:moveTo>
                      <a:pt x="25911" y="1"/>
                    </a:moveTo>
                    <a:cubicBezTo>
                      <a:pt x="25906" y="1"/>
                      <a:pt x="25901" y="1"/>
                      <a:pt x="25895" y="1"/>
                    </a:cubicBezTo>
                    <a:lnTo>
                      <a:pt x="334" y="450"/>
                    </a:lnTo>
                    <a:cubicBezTo>
                      <a:pt x="206" y="450"/>
                      <a:pt x="92" y="529"/>
                      <a:pt x="48" y="648"/>
                    </a:cubicBezTo>
                    <a:cubicBezTo>
                      <a:pt x="0" y="767"/>
                      <a:pt x="31" y="899"/>
                      <a:pt x="123" y="987"/>
                    </a:cubicBezTo>
                    <a:lnTo>
                      <a:pt x="3111" y="3851"/>
                    </a:lnTo>
                    <a:cubicBezTo>
                      <a:pt x="3169" y="3909"/>
                      <a:pt x="3248" y="3939"/>
                      <a:pt x="3327" y="3939"/>
                    </a:cubicBezTo>
                    <a:lnTo>
                      <a:pt x="28831" y="4115"/>
                    </a:lnTo>
                    <a:lnTo>
                      <a:pt x="28836" y="4115"/>
                    </a:lnTo>
                    <a:cubicBezTo>
                      <a:pt x="28954" y="4115"/>
                      <a:pt x="29064" y="4045"/>
                      <a:pt x="29116" y="3935"/>
                    </a:cubicBezTo>
                    <a:cubicBezTo>
                      <a:pt x="29169" y="3824"/>
                      <a:pt x="29152" y="3697"/>
                      <a:pt x="29073" y="3600"/>
                    </a:cubicBezTo>
                    <a:lnTo>
                      <a:pt x="26143" y="111"/>
                    </a:lnTo>
                    <a:cubicBezTo>
                      <a:pt x="26084" y="44"/>
                      <a:pt x="26002" y="1"/>
                      <a:pt x="2591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2" name="Google Shape;1112;p37"/>
              <p:cNvSpPr/>
              <p:nvPr/>
            </p:nvSpPr>
            <p:spPr>
              <a:xfrm>
                <a:off x="5511925" y="1809125"/>
                <a:ext cx="83525" cy="668250"/>
              </a:xfrm>
              <a:custGeom>
                <a:avLst/>
                <a:gdLst/>
                <a:ahLst/>
                <a:cxnLst/>
                <a:rect l="l" t="t" r="r" b="b"/>
                <a:pathLst>
                  <a:path w="3341" h="26730" extrusionOk="0">
                    <a:moveTo>
                      <a:pt x="0" y="1"/>
                    </a:moveTo>
                    <a:lnTo>
                      <a:pt x="406" y="23239"/>
                    </a:lnTo>
                    <a:lnTo>
                      <a:pt x="3341" y="26729"/>
                    </a:lnTo>
                    <a:lnTo>
                      <a:pt x="3032" y="2822"/>
                    </a:lnTo>
                    <a:lnTo>
                      <a:pt x="361" y="336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3" name="Google Shape;1113;p37"/>
              <p:cNvSpPr/>
              <p:nvPr/>
            </p:nvSpPr>
            <p:spPr>
              <a:xfrm>
                <a:off x="5504000" y="1801275"/>
                <a:ext cx="99275" cy="683875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5" extrusionOk="0">
                    <a:moveTo>
                      <a:pt x="643" y="1046"/>
                    </a:moveTo>
                    <a:lnTo>
                      <a:pt x="3041" y="3272"/>
                    </a:lnTo>
                    <a:lnTo>
                      <a:pt x="3331" y="26172"/>
                    </a:lnTo>
                    <a:lnTo>
                      <a:pt x="1034" y="23434"/>
                    </a:lnTo>
                    <a:lnTo>
                      <a:pt x="643" y="1046"/>
                    </a:lnTo>
                    <a:close/>
                    <a:moveTo>
                      <a:pt x="316" y="0"/>
                    </a:moveTo>
                    <a:cubicBezTo>
                      <a:pt x="272" y="0"/>
                      <a:pt x="229" y="10"/>
                      <a:pt x="189" y="29"/>
                    </a:cubicBezTo>
                    <a:cubicBezTo>
                      <a:pt x="75" y="77"/>
                      <a:pt x="0" y="192"/>
                      <a:pt x="0" y="319"/>
                    </a:cubicBezTo>
                    <a:lnTo>
                      <a:pt x="410" y="23558"/>
                    </a:lnTo>
                    <a:cubicBezTo>
                      <a:pt x="414" y="23628"/>
                      <a:pt x="437" y="23698"/>
                      <a:pt x="485" y="23751"/>
                    </a:cubicBezTo>
                    <a:lnTo>
                      <a:pt x="3416" y="27245"/>
                    </a:lnTo>
                    <a:cubicBezTo>
                      <a:pt x="3477" y="27316"/>
                      <a:pt x="3565" y="27355"/>
                      <a:pt x="3658" y="27355"/>
                    </a:cubicBezTo>
                    <a:cubicBezTo>
                      <a:pt x="3692" y="27355"/>
                      <a:pt x="3727" y="27350"/>
                      <a:pt x="3763" y="27338"/>
                    </a:cubicBezTo>
                    <a:cubicBezTo>
                      <a:pt x="3891" y="27289"/>
                      <a:pt x="3970" y="27170"/>
                      <a:pt x="3970" y="27038"/>
                    </a:cubicBezTo>
                    <a:lnTo>
                      <a:pt x="3662" y="3131"/>
                    </a:lnTo>
                    <a:cubicBezTo>
                      <a:pt x="3662" y="3048"/>
                      <a:pt x="3627" y="2965"/>
                      <a:pt x="3565" y="2906"/>
                    </a:cubicBezTo>
                    <a:lnTo>
                      <a:pt x="528" y="87"/>
                    </a:lnTo>
                    <a:cubicBezTo>
                      <a:pt x="470" y="30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4" name="Google Shape;1114;p37"/>
              <p:cNvSpPr/>
              <p:nvPr/>
            </p:nvSpPr>
            <p:spPr>
              <a:xfrm>
                <a:off x="5003575" y="4713900"/>
                <a:ext cx="649300" cy="592200"/>
              </a:xfrm>
              <a:custGeom>
                <a:avLst/>
                <a:gdLst/>
                <a:ahLst/>
                <a:cxnLst/>
                <a:rect l="l" t="t" r="r" b="b"/>
                <a:pathLst>
                  <a:path w="25972" h="23688" extrusionOk="0">
                    <a:moveTo>
                      <a:pt x="25562" y="0"/>
                    </a:moveTo>
                    <a:lnTo>
                      <a:pt x="1" y="449"/>
                    </a:lnTo>
                    <a:lnTo>
                      <a:pt x="405" y="23687"/>
                    </a:lnTo>
                    <a:lnTo>
                      <a:pt x="25971" y="23238"/>
                    </a:lnTo>
                    <a:lnTo>
                      <a:pt x="255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5" name="Google Shape;1115;p37"/>
              <p:cNvSpPr/>
              <p:nvPr/>
            </p:nvSpPr>
            <p:spPr>
              <a:xfrm>
                <a:off x="4995650" y="4705975"/>
                <a:ext cx="665050" cy="607925"/>
              </a:xfrm>
              <a:custGeom>
                <a:avLst/>
                <a:gdLst/>
                <a:ahLst/>
                <a:cxnLst/>
                <a:rect l="l" t="t" r="r" b="b"/>
                <a:pathLst>
                  <a:path w="26602" h="24317" extrusionOk="0">
                    <a:moveTo>
                      <a:pt x="25571" y="634"/>
                    </a:moveTo>
                    <a:lnTo>
                      <a:pt x="25967" y="23248"/>
                    </a:lnTo>
                    <a:lnTo>
                      <a:pt x="1030" y="23687"/>
                    </a:lnTo>
                    <a:lnTo>
                      <a:pt x="634" y="1075"/>
                    </a:lnTo>
                    <a:lnTo>
                      <a:pt x="25571" y="634"/>
                    </a:lnTo>
                    <a:close/>
                    <a:moveTo>
                      <a:pt x="25870" y="1"/>
                    </a:moveTo>
                    <a:lnTo>
                      <a:pt x="309" y="454"/>
                    </a:lnTo>
                    <a:cubicBezTo>
                      <a:pt x="137" y="454"/>
                      <a:pt x="1" y="599"/>
                      <a:pt x="1" y="771"/>
                    </a:cubicBezTo>
                    <a:lnTo>
                      <a:pt x="410" y="24008"/>
                    </a:lnTo>
                    <a:cubicBezTo>
                      <a:pt x="415" y="24093"/>
                      <a:pt x="445" y="24172"/>
                      <a:pt x="507" y="24229"/>
                    </a:cubicBezTo>
                    <a:cubicBezTo>
                      <a:pt x="564" y="24286"/>
                      <a:pt x="643" y="24317"/>
                      <a:pt x="722" y="24317"/>
                    </a:cubicBezTo>
                    <a:lnTo>
                      <a:pt x="732" y="24317"/>
                    </a:lnTo>
                    <a:lnTo>
                      <a:pt x="26293" y="23868"/>
                    </a:lnTo>
                    <a:cubicBezTo>
                      <a:pt x="26376" y="23868"/>
                      <a:pt x="26455" y="23833"/>
                      <a:pt x="26512" y="23771"/>
                    </a:cubicBezTo>
                    <a:cubicBezTo>
                      <a:pt x="26569" y="23714"/>
                      <a:pt x="26601" y="23630"/>
                      <a:pt x="26601" y="23551"/>
                    </a:cubicBezTo>
                    <a:lnTo>
                      <a:pt x="26191" y="309"/>
                    </a:lnTo>
                    <a:cubicBezTo>
                      <a:pt x="26187" y="137"/>
                      <a:pt x="26037" y="5"/>
                      <a:pt x="2587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6" name="Google Shape;1116;p37"/>
              <p:cNvSpPr/>
              <p:nvPr/>
            </p:nvSpPr>
            <p:spPr>
              <a:xfrm>
                <a:off x="5013700" y="5294850"/>
                <a:ext cx="712450" cy="87250"/>
              </a:xfrm>
              <a:custGeom>
                <a:avLst/>
                <a:gdLst/>
                <a:ahLst/>
                <a:cxnLst/>
                <a:rect l="l" t="t" r="r" b="b"/>
                <a:pathLst>
                  <a:path w="28498" h="3490" extrusionOk="0">
                    <a:moveTo>
                      <a:pt x="25566" y="0"/>
                    </a:moveTo>
                    <a:lnTo>
                      <a:pt x="0" y="449"/>
                    </a:lnTo>
                    <a:lnTo>
                      <a:pt x="2993" y="3314"/>
                    </a:lnTo>
                    <a:lnTo>
                      <a:pt x="28497" y="3490"/>
                    </a:lnTo>
                    <a:lnTo>
                      <a:pt x="2556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7" name="Google Shape;1117;p37"/>
              <p:cNvSpPr/>
              <p:nvPr/>
            </p:nvSpPr>
            <p:spPr>
              <a:xfrm>
                <a:off x="5005350" y="5287025"/>
                <a:ext cx="729125" cy="102900"/>
              </a:xfrm>
              <a:custGeom>
                <a:avLst/>
                <a:gdLst/>
                <a:ahLst/>
                <a:cxnLst/>
                <a:rect l="l" t="t" r="r" b="b"/>
                <a:pathLst>
                  <a:path w="29165" h="4116" extrusionOk="0">
                    <a:moveTo>
                      <a:pt x="25755" y="630"/>
                    </a:moveTo>
                    <a:lnTo>
                      <a:pt x="28153" y="3486"/>
                    </a:lnTo>
                    <a:lnTo>
                      <a:pt x="28153" y="3486"/>
                    </a:lnTo>
                    <a:lnTo>
                      <a:pt x="3455" y="3315"/>
                    </a:lnTo>
                    <a:lnTo>
                      <a:pt x="1100" y="1062"/>
                    </a:lnTo>
                    <a:lnTo>
                      <a:pt x="25755" y="630"/>
                    </a:lnTo>
                    <a:close/>
                    <a:moveTo>
                      <a:pt x="25906" y="1"/>
                    </a:moveTo>
                    <a:cubicBezTo>
                      <a:pt x="25901" y="1"/>
                      <a:pt x="25896" y="1"/>
                      <a:pt x="25891" y="1"/>
                    </a:cubicBezTo>
                    <a:lnTo>
                      <a:pt x="330" y="450"/>
                    </a:lnTo>
                    <a:cubicBezTo>
                      <a:pt x="202" y="450"/>
                      <a:pt x="92" y="529"/>
                      <a:pt x="44" y="648"/>
                    </a:cubicBezTo>
                    <a:cubicBezTo>
                      <a:pt x="0" y="766"/>
                      <a:pt x="27" y="898"/>
                      <a:pt x="119" y="987"/>
                    </a:cubicBezTo>
                    <a:lnTo>
                      <a:pt x="3111" y="3851"/>
                    </a:lnTo>
                    <a:cubicBezTo>
                      <a:pt x="3169" y="3908"/>
                      <a:pt x="3243" y="3940"/>
                      <a:pt x="3323" y="3940"/>
                    </a:cubicBezTo>
                    <a:lnTo>
                      <a:pt x="28827" y="4115"/>
                    </a:lnTo>
                    <a:lnTo>
                      <a:pt x="28831" y="4115"/>
                    </a:lnTo>
                    <a:cubicBezTo>
                      <a:pt x="28949" y="4115"/>
                      <a:pt x="29064" y="4046"/>
                      <a:pt x="29112" y="3935"/>
                    </a:cubicBezTo>
                    <a:cubicBezTo>
                      <a:pt x="29165" y="3825"/>
                      <a:pt x="29148" y="3697"/>
                      <a:pt x="29069" y="3601"/>
                    </a:cubicBezTo>
                    <a:lnTo>
                      <a:pt x="26138" y="112"/>
                    </a:lnTo>
                    <a:cubicBezTo>
                      <a:pt x="26079" y="44"/>
                      <a:pt x="26012" y="1"/>
                      <a:pt x="2590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8" name="Google Shape;1118;p37"/>
              <p:cNvSpPr/>
              <p:nvPr/>
            </p:nvSpPr>
            <p:spPr>
              <a:xfrm>
                <a:off x="5642600" y="4713900"/>
                <a:ext cx="83550" cy="668200"/>
              </a:xfrm>
              <a:custGeom>
                <a:avLst/>
                <a:gdLst/>
                <a:ahLst/>
                <a:cxnLst/>
                <a:rect l="l" t="t" r="r" b="b"/>
                <a:pathLst>
                  <a:path w="3342" h="26728" extrusionOk="0">
                    <a:moveTo>
                      <a:pt x="1" y="0"/>
                    </a:moveTo>
                    <a:lnTo>
                      <a:pt x="410" y="23238"/>
                    </a:lnTo>
                    <a:lnTo>
                      <a:pt x="3341" y="26728"/>
                    </a:lnTo>
                    <a:lnTo>
                      <a:pt x="3037" y="2821"/>
                    </a:lnTo>
                    <a:lnTo>
                      <a:pt x="362" y="3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19" name="Google Shape;1119;p37"/>
              <p:cNvSpPr/>
              <p:nvPr/>
            </p:nvSpPr>
            <p:spPr>
              <a:xfrm>
                <a:off x="5634675" y="4706025"/>
                <a:ext cx="99275" cy="683900"/>
              </a:xfrm>
              <a:custGeom>
                <a:avLst/>
                <a:gdLst/>
                <a:ahLst/>
                <a:cxnLst/>
                <a:rect l="l" t="t" r="r" b="b"/>
                <a:pathLst>
                  <a:path w="3971" h="27356" extrusionOk="0">
                    <a:moveTo>
                      <a:pt x="644" y="1046"/>
                    </a:moveTo>
                    <a:lnTo>
                      <a:pt x="3041" y="3273"/>
                    </a:lnTo>
                    <a:lnTo>
                      <a:pt x="3332" y="26171"/>
                    </a:lnTo>
                    <a:lnTo>
                      <a:pt x="3332" y="26171"/>
                    </a:lnTo>
                    <a:lnTo>
                      <a:pt x="1035" y="23435"/>
                    </a:lnTo>
                    <a:lnTo>
                      <a:pt x="644" y="1046"/>
                    </a:lnTo>
                    <a:close/>
                    <a:moveTo>
                      <a:pt x="318" y="1"/>
                    </a:moveTo>
                    <a:cubicBezTo>
                      <a:pt x="275" y="1"/>
                      <a:pt x="231" y="10"/>
                      <a:pt x="190" y="29"/>
                    </a:cubicBezTo>
                    <a:cubicBezTo>
                      <a:pt x="76" y="78"/>
                      <a:pt x="1" y="192"/>
                      <a:pt x="5" y="320"/>
                    </a:cubicBezTo>
                    <a:lnTo>
                      <a:pt x="415" y="23558"/>
                    </a:lnTo>
                    <a:cubicBezTo>
                      <a:pt x="415" y="23628"/>
                      <a:pt x="441" y="23699"/>
                      <a:pt x="486" y="23756"/>
                    </a:cubicBezTo>
                    <a:lnTo>
                      <a:pt x="3416" y="27245"/>
                    </a:lnTo>
                    <a:cubicBezTo>
                      <a:pt x="3478" y="27316"/>
                      <a:pt x="3565" y="27355"/>
                      <a:pt x="3658" y="27355"/>
                    </a:cubicBezTo>
                    <a:cubicBezTo>
                      <a:pt x="3693" y="27355"/>
                      <a:pt x="3733" y="27351"/>
                      <a:pt x="3768" y="27338"/>
                    </a:cubicBezTo>
                    <a:cubicBezTo>
                      <a:pt x="3891" y="27290"/>
                      <a:pt x="3971" y="27170"/>
                      <a:pt x="3971" y="27038"/>
                    </a:cubicBezTo>
                    <a:lnTo>
                      <a:pt x="3667" y="3132"/>
                    </a:lnTo>
                    <a:cubicBezTo>
                      <a:pt x="3662" y="3049"/>
                      <a:pt x="3627" y="2964"/>
                      <a:pt x="3565" y="2907"/>
                    </a:cubicBezTo>
                    <a:lnTo>
                      <a:pt x="529" y="86"/>
                    </a:lnTo>
                    <a:cubicBezTo>
                      <a:pt x="470" y="30"/>
                      <a:pt x="395" y="1"/>
                      <a:pt x="318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0" name="Google Shape;1120;p37"/>
              <p:cNvSpPr/>
              <p:nvPr/>
            </p:nvSpPr>
            <p:spPr>
              <a:xfrm>
                <a:off x="5787050" y="4193675"/>
                <a:ext cx="626750" cy="607725"/>
              </a:xfrm>
              <a:custGeom>
                <a:avLst/>
                <a:gdLst/>
                <a:ahLst/>
                <a:cxnLst/>
                <a:rect l="l" t="t" r="r" b="b"/>
                <a:pathLst>
                  <a:path w="25070" h="24309" extrusionOk="0">
                    <a:moveTo>
                      <a:pt x="7939" y="1"/>
                    </a:moveTo>
                    <a:lnTo>
                      <a:pt x="1" y="15573"/>
                    </a:lnTo>
                    <a:lnTo>
                      <a:pt x="17131" y="24308"/>
                    </a:lnTo>
                    <a:lnTo>
                      <a:pt x="25070" y="8731"/>
                    </a:lnTo>
                    <a:lnTo>
                      <a:pt x="793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1" name="Google Shape;1121;p37"/>
              <p:cNvSpPr/>
              <p:nvPr/>
            </p:nvSpPr>
            <p:spPr>
              <a:xfrm>
                <a:off x="5778925" y="4185875"/>
                <a:ext cx="643000" cy="623300"/>
              </a:xfrm>
              <a:custGeom>
                <a:avLst/>
                <a:gdLst/>
                <a:ahLst/>
                <a:cxnLst/>
                <a:rect l="l" t="t" r="r" b="b"/>
                <a:pathLst>
                  <a:path w="25720" h="24932" extrusionOk="0">
                    <a:moveTo>
                      <a:pt x="8400" y="735"/>
                    </a:moveTo>
                    <a:lnTo>
                      <a:pt x="24972" y="9179"/>
                    </a:lnTo>
                    <a:lnTo>
                      <a:pt x="17320" y="24198"/>
                    </a:lnTo>
                    <a:lnTo>
                      <a:pt x="748" y="15749"/>
                    </a:lnTo>
                    <a:lnTo>
                      <a:pt x="8400" y="735"/>
                    </a:lnTo>
                    <a:close/>
                    <a:moveTo>
                      <a:pt x="8264" y="0"/>
                    </a:moveTo>
                    <a:cubicBezTo>
                      <a:pt x="8150" y="0"/>
                      <a:pt x="8038" y="63"/>
                      <a:pt x="7982" y="172"/>
                    </a:cubicBezTo>
                    <a:lnTo>
                      <a:pt x="44" y="15744"/>
                    </a:lnTo>
                    <a:cubicBezTo>
                      <a:pt x="9" y="15819"/>
                      <a:pt x="0" y="15908"/>
                      <a:pt x="27" y="15982"/>
                    </a:cubicBezTo>
                    <a:cubicBezTo>
                      <a:pt x="53" y="16061"/>
                      <a:pt x="110" y="16127"/>
                      <a:pt x="185" y="16166"/>
                    </a:cubicBezTo>
                    <a:lnTo>
                      <a:pt x="17316" y="24897"/>
                    </a:lnTo>
                    <a:cubicBezTo>
                      <a:pt x="17359" y="24919"/>
                      <a:pt x="17408" y="24932"/>
                      <a:pt x="17456" y="24932"/>
                    </a:cubicBezTo>
                    <a:cubicBezTo>
                      <a:pt x="17570" y="24932"/>
                      <a:pt x="17680" y="24871"/>
                      <a:pt x="17738" y="24761"/>
                    </a:cubicBezTo>
                    <a:lnTo>
                      <a:pt x="25676" y="9188"/>
                    </a:lnTo>
                    <a:cubicBezTo>
                      <a:pt x="25711" y="9113"/>
                      <a:pt x="25720" y="9025"/>
                      <a:pt x="25693" y="8946"/>
                    </a:cubicBezTo>
                    <a:cubicBezTo>
                      <a:pt x="25667" y="8867"/>
                      <a:pt x="25610" y="8800"/>
                      <a:pt x="25535" y="8765"/>
                    </a:cubicBezTo>
                    <a:lnTo>
                      <a:pt x="8404" y="35"/>
                    </a:lnTo>
                    <a:cubicBezTo>
                      <a:pt x="8360" y="11"/>
                      <a:pt x="8312" y="0"/>
                      <a:pt x="826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2" name="Google Shape;1122;p37"/>
              <p:cNvSpPr/>
              <p:nvPr/>
            </p:nvSpPr>
            <p:spPr>
              <a:xfrm>
                <a:off x="5787050" y="4583000"/>
                <a:ext cx="446100" cy="302225"/>
              </a:xfrm>
              <a:custGeom>
                <a:avLst/>
                <a:gdLst/>
                <a:ahLst/>
                <a:cxnLst/>
                <a:rect l="l" t="t" r="r" b="b"/>
                <a:pathLst>
                  <a:path w="17844" h="12089" extrusionOk="0">
                    <a:moveTo>
                      <a:pt x="1" y="0"/>
                    </a:moveTo>
                    <a:lnTo>
                      <a:pt x="973" y="2962"/>
                    </a:lnTo>
                    <a:lnTo>
                      <a:pt x="17844" y="12088"/>
                    </a:lnTo>
                    <a:lnTo>
                      <a:pt x="17131" y="873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3" name="Google Shape;1123;p37"/>
              <p:cNvSpPr/>
              <p:nvPr/>
            </p:nvSpPr>
            <p:spPr>
              <a:xfrm>
                <a:off x="5778575" y="4575225"/>
                <a:ext cx="462950" cy="317775"/>
              </a:xfrm>
              <a:custGeom>
                <a:avLst/>
                <a:gdLst/>
                <a:ahLst/>
                <a:cxnLst/>
                <a:rect l="l" t="t" r="r" b="b"/>
                <a:pathLst>
                  <a:path w="18518" h="12711" extrusionOk="0">
                    <a:moveTo>
                      <a:pt x="872" y="936"/>
                    </a:moveTo>
                    <a:lnTo>
                      <a:pt x="17198" y="9257"/>
                    </a:lnTo>
                    <a:lnTo>
                      <a:pt x="17738" y="11801"/>
                    </a:lnTo>
                    <a:lnTo>
                      <a:pt x="1572" y="3053"/>
                    </a:lnTo>
                    <a:lnTo>
                      <a:pt x="872" y="936"/>
                    </a:lnTo>
                    <a:close/>
                    <a:moveTo>
                      <a:pt x="343" y="1"/>
                    </a:moveTo>
                    <a:cubicBezTo>
                      <a:pt x="270" y="1"/>
                      <a:pt x="196" y="27"/>
                      <a:pt x="137" y="78"/>
                    </a:cubicBezTo>
                    <a:cubicBezTo>
                      <a:pt x="41" y="157"/>
                      <a:pt x="1" y="289"/>
                      <a:pt x="41" y="413"/>
                    </a:cubicBezTo>
                    <a:lnTo>
                      <a:pt x="1018" y="3370"/>
                    </a:lnTo>
                    <a:cubicBezTo>
                      <a:pt x="1040" y="3444"/>
                      <a:pt x="1093" y="3506"/>
                      <a:pt x="1162" y="3545"/>
                    </a:cubicBezTo>
                    <a:lnTo>
                      <a:pt x="18033" y="12672"/>
                    </a:lnTo>
                    <a:cubicBezTo>
                      <a:pt x="18082" y="12698"/>
                      <a:pt x="18134" y="12711"/>
                      <a:pt x="18183" y="12711"/>
                    </a:cubicBezTo>
                    <a:cubicBezTo>
                      <a:pt x="18248" y="12711"/>
                      <a:pt x="18315" y="12690"/>
                      <a:pt x="18372" y="12650"/>
                    </a:cubicBezTo>
                    <a:cubicBezTo>
                      <a:pt x="18469" y="12575"/>
                      <a:pt x="18518" y="12452"/>
                      <a:pt x="18491" y="12333"/>
                    </a:cubicBezTo>
                    <a:lnTo>
                      <a:pt x="17778" y="8980"/>
                    </a:lnTo>
                    <a:cubicBezTo>
                      <a:pt x="17756" y="8888"/>
                      <a:pt x="17699" y="8809"/>
                      <a:pt x="17611" y="8764"/>
                    </a:cubicBezTo>
                    <a:lnTo>
                      <a:pt x="480" y="34"/>
                    </a:lnTo>
                    <a:cubicBezTo>
                      <a:pt x="437" y="11"/>
                      <a:pt x="390" y="1"/>
                      <a:pt x="343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4" name="Google Shape;1124;p37"/>
              <p:cNvSpPr/>
              <p:nvPr/>
            </p:nvSpPr>
            <p:spPr>
              <a:xfrm>
                <a:off x="6215325" y="4411950"/>
                <a:ext cx="223975" cy="473275"/>
              </a:xfrm>
              <a:custGeom>
                <a:avLst/>
                <a:gdLst/>
                <a:ahLst/>
                <a:cxnLst/>
                <a:rect l="l" t="t" r="r" b="b"/>
                <a:pathLst>
                  <a:path w="8959" h="18931" extrusionOk="0">
                    <a:moveTo>
                      <a:pt x="7939" y="0"/>
                    </a:moveTo>
                    <a:lnTo>
                      <a:pt x="0" y="15577"/>
                    </a:lnTo>
                    <a:lnTo>
                      <a:pt x="713" y="18930"/>
                    </a:lnTo>
                    <a:lnTo>
                      <a:pt x="8959" y="2948"/>
                    </a:lnTo>
                    <a:lnTo>
                      <a:pt x="8061" y="352"/>
                    </a:lnTo>
                    <a:lnTo>
                      <a:pt x="793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5" name="Google Shape;1125;p37"/>
              <p:cNvSpPr/>
              <p:nvPr/>
            </p:nvSpPr>
            <p:spPr>
              <a:xfrm>
                <a:off x="6207300" y="4404125"/>
                <a:ext cx="240025" cy="488875"/>
              </a:xfrm>
              <a:custGeom>
                <a:avLst/>
                <a:gdLst/>
                <a:ahLst/>
                <a:cxnLst/>
                <a:rect l="l" t="t" r="r" b="b"/>
                <a:pathLst>
                  <a:path w="9601" h="19555" extrusionOk="0">
                    <a:moveTo>
                      <a:pt x="8207" y="1114"/>
                    </a:moveTo>
                    <a:lnTo>
                      <a:pt x="8937" y="3234"/>
                    </a:lnTo>
                    <a:lnTo>
                      <a:pt x="1158" y="18319"/>
                    </a:lnTo>
                    <a:lnTo>
                      <a:pt x="651" y="15934"/>
                    </a:lnTo>
                    <a:lnTo>
                      <a:pt x="8207" y="1114"/>
                    </a:lnTo>
                    <a:close/>
                    <a:moveTo>
                      <a:pt x="8270" y="0"/>
                    </a:moveTo>
                    <a:cubicBezTo>
                      <a:pt x="8159" y="0"/>
                      <a:pt x="8037" y="65"/>
                      <a:pt x="7982" y="172"/>
                    </a:cubicBezTo>
                    <a:lnTo>
                      <a:pt x="43" y="15745"/>
                    </a:lnTo>
                    <a:cubicBezTo>
                      <a:pt x="8" y="15811"/>
                      <a:pt x="0" y="15885"/>
                      <a:pt x="17" y="15956"/>
                    </a:cubicBezTo>
                    <a:lnTo>
                      <a:pt x="730" y="19309"/>
                    </a:lnTo>
                    <a:cubicBezTo>
                      <a:pt x="756" y="19437"/>
                      <a:pt x="862" y="19534"/>
                      <a:pt x="994" y="19551"/>
                    </a:cubicBezTo>
                    <a:cubicBezTo>
                      <a:pt x="1008" y="19555"/>
                      <a:pt x="1020" y="19555"/>
                      <a:pt x="1034" y="19555"/>
                    </a:cubicBezTo>
                    <a:cubicBezTo>
                      <a:pt x="1152" y="19555"/>
                      <a:pt x="1258" y="19489"/>
                      <a:pt x="1316" y="19384"/>
                    </a:cubicBezTo>
                    <a:lnTo>
                      <a:pt x="9558" y="3402"/>
                    </a:lnTo>
                    <a:cubicBezTo>
                      <a:pt x="9597" y="3327"/>
                      <a:pt x="9601" y="3238"/>
                      <a:pt x="9574" y="3159"/>
                    </a:cubicBezTo>
                    <a:lnTo>
                      <a:pt x="8554" y="212"/>
                    </a:lnTo>
                    <a:cubicBezTo>
                      <a:pt x="8514" y="92"/>
                      <a:pt x="8409" y="9"/>
                      <a:pt x="8281" y="1"/>
                    </a:cubicBezTo>
                    <a:cubicBezTo>
                      <a:pt x="8277" y="0"/>
                      <a:pt x="8274" y="0"/>
                      <a:pt x="827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6" name="Google Shape;1126;p37"/>
              <p:cNvSpPr/>
              <p:nvPr/>
            </p:nvSpPr>
            <p:spPr>
              <a:xfrm>
                <a:off x="3646875" y="3110425"/>
                <a:ext cx="812750" cy="781175"/>
              </a:xfrm>
              <a:custGeom>
                <a:avLst/>
                <a:gdLst/>
                <a:ahLst/>
                <a:cxnLst/>
                <a:rect l="l" t="t" r="r" b="b"/>
                <a:pathLst>
                  <a:path w="32510" h="31247" extrusionOk="0">
                    <a:moveTo>
                      <a:pt x="23624" y="1"/>
                    </a:moveTo>
                    <a:lnTo>
                      <a:pt x="0" y="9769"/>
                    </a:lnTo>
                    <a:lnTo>
                      <a:pt x="8884" y="31247"/>
                    </a:lnTo>
                    <a:lnTo>
                      <a:pt x="32509" y="21478"/>
                    </a:lnTo>
                    <a:lnTo>
                      <a:pt x="2362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7" name="Google Shape;1127;p37"/>
              <p:cNvSpPr/>
              <p:nvPr/>
            </p:nvSpPr>
            <p:spPr>
              <a:xfrm>
                <a:off x="3638800" y="3102600"/>
                <a:ext cx="829725" cy="796825"/>
              </a:xfrm>
              <a:custGeom>
                <a:avLst/>
                <a:gdLst/>
                <a:ahLst/>
                <a:cxnLst/>
                <a:rect l="l" t="t" r="r" b="b"/>
                <a:pathLst>
                  <a:path w="33189" h="31873" extrusionOk="0">
                    <a:moveTo>
                      <a:pt x="23781" y="722"/>
                    </a:moveTo>
                    <a:lnTo>
                      <a:pt x="32422" y="21620"/>
                    </a:lnTo>
                    <a:lnTo>
                      <a:pt x="9374" y="31151"/>
                    </a:lnTo>
                    <a:lnTo>
                      <a:pt x="732" y="10254"/>
                    </a:lnTo>
                    <a:lnTo>
                      <a:pt x="23781" y="722"/>
                    </a:lnTo>
                    <a:close/>
                    <a:moveTo>
                      <a:pt x="23950" y="0"/>
                    </a:moveTo>
                    <a:cubicBezTo>
                      <a:pt x="23909" y="0"/>
                      <a:pt x="23869" y="8"/>
                      <a:pt x="23829" y="23"/>
                    </a:cubicBezTo>
                    <a:lnTo>
                      <a:pt x="204" y="9796"/>
                    </a:lnTo>
                    <a:cubicBezTo>
                      <a:pt x="129" y="9827"/>
                      <a:pt x="67" y="9888"/>
                      <a:pt x="33" y="9963"/>
                    </a:cubicBezTo>
                    <a:cubicBezTo>
                      <a:pt x="1" y="10038"/>
                      <a:pt x="1" y="10126"/>
                      <a:pt x="33" y="10205"/>
                    </a:cubicBezTo>
                    <a:lnTo>
                      <a:pt x="8916" y="31683"/>
                    </a:lnTo>
                    <a:cubicBezTo>
                      <a:pt x="8947" y="31758"/>
                      <a:pt x="9009" y="31820"/>
                      <a:pt x="9088" y="31850"/>
                    </a:cubicBezTo>
                    <a:cubicBezTo>
                      <a:pt x="9128" y="31868"/>
                      <a:pt x="9168" y="31873"/>
                      <a:pt x="9207" y="31873"/>
                    </a:cubicBezTo>
                    <a:cubicBezTo>
                      <a:pt x="9247" y="31873"/>
                      <a:pt x="9286" y="31868"/>
                      <a:pt x="9326" y="31850"/>
                    </a:cubicBezTo>
                    <a:lnTo>
                      <a:pt x="32950" y="22077"/>
                    </a:lnTo>
                    <a:cubicBezTo>
                      <a:pt x="33109" y="22012"/>
                      <a:pt x="33188" y="21831"/>
                      <a:pt x="33123" y="21673"/>
                    </a:cubicBezTo>
                    <a:lnTo>
                      <a:pt x="24238" y="194"/>
                    </a:lnTo>
                    <a:cubicBezTo>
                      <a:pt x="24207" y="115"/>
                      <a:pt x="24146" y="54"/>
                      <a:pt x="24067" y="23"/>
                    </a:cubicBezTo>
                    <a:cubicBezTo>
                      <a:pt x="24029" y="8"/>
                      <a:pt x="23990" y="0"/>
                      <a:pt x="2395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8" name="Google Shape;1128;p37"/>
              <p:cNvSpPr/>
              <p:nvPr/>
            </p:nvSpPr>
            <p:spPr>
              <a:xfrm>
                <a:off x="3868950" y="3647375"/>
                <a:ext cx="690775" cy="283525"/>
              </a:xfrm>
              <a:custGeom>
                <a:avLst/>
                <a:gdLst/>
                <a:ahLst/>
                <a:cxnLst/>
                <a:rect l="l" t="t" r="r" b="b"/>
                <a:pathLst>
                  <a:path w="27631" h="11341" extrusionOk="0">
                    <a:moveTo>
                      <a:pt x="23626" y="0"/>
                    </a:moveTo>
                    <a:lnTo>
                      <a:pt x="1" y="9769"/>
                    </a:lnTo>
                    <a:lnTo>
                      <a:pt x="3829" y="11340"/>
                    </a:lnTo>
                    <a:lnTo>
                      <a:pt x="27631" y="2175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29" name="Google Shape;1129;p37"/>
              <p:cNvSpPr/>
              <p:nvPr/>
            </p:nvSpPr>
            <p:spPr>
              <a:xfrm>
                <a:off x="3861150" y="3639525"/>
                <a:ext cx="706600" cy="299300"/>
              </a:xfrm>
              <a:custGeom>
                <a:avLst/>
                <a:gdLst/>
                <a:ahLst/>
                <a:cxnLst/>
                <a:rect l="l" t="t" r="r" b="b"/>
                <a:pathLst>
                  <a:path w="28264" h="11972" extrusionOk="0">
                    <a:moveTo>
                      <a:pt x="23920" y="657"/>
                    </a:moveTo>
                    <a:lnTo>
                      <a:pt x="27198" y="2440"/>
                    </a:lnTo>
                    <a:lnTo>
                      <a:pt x="4145" y="11320"/>
                    </a:lnTo>
                    <a:lnTo>
                      <a:pt x="1135" y="10083"/>
                    </a:lnTo>
                    <a:lnTo>
                      <a:pt x="23920" y="657"/>
                    </a:lnTo>
                    <a:close/>
                    <a:moveTo>
                      <a:pt x="23940" y="1"/>
                    </a:moveTo>
                    <a:cubicBezTo>
                      <a:pt x="23899" y="1"/>
                      <a:pt x="23858" y="8"/>
                      <a:pt x="23819" y="24"/>
                    </a:cubicBezTo>
                    <a:lnTo>
                      <a:pt x="194" y="9797"/>
                    </a:lnTo>
                    <a:cubicBezTo>
                      <a:pt x="75" y="9845"/>
                      <a:pt x="0" y="9960"/>
                      <a:pt x="0" y="10083"/>
                    </a:cubicBezTo>
                    <a:cubicBezTo>
                      <a:pt x="0" y="10211"/>
                      <a:pt x="75" y="10325"/>
                      <a:pt x="194" y="10373"/>
                    </a:cubicBezTo>
                    <a:lnTo>
                      <a:pt x="4023" y="11945"/>
                    </a:lnTo>
                    <a:cubicBezTo>
                      <a:pt x="4062" y="11962"/>
                      <a:pt x="4102" y="11971"/>
                      <a:pt x="4141" y="11971"/>
                    </a:cubicBezTo>
                    <a:cubicBezTo>
                      <a:pt x="4181" y="11971"/>
                      <a:pt x="4220" y="11962"/>
                      <a:pt x="4255" y="11949"/>
                    </a:cubicBezTo>
                    <a:lnTo>
                      <a:pt x="28057" y="2783"/>
                    </a:lnTo>
                    <a:cubicBezTo>
                      <a:pt x="28171" y="2739"/>
                      <a:pt x="28250" y="2633"/>
                      <a:pt x="28254" y="2510"/>
                    </a:cubicBezTo>
                    <a:cubicBezTo>
                      <a:pt x="28264" y="2387"/>
                      <a:pt x="28202" y="2272"/>
                      <a:pt x="28092" y="2215"/>
                    </a:cubicBezTo>
                    <a:lnTo>
                      <a:pt x="24088" y="38"/>
                    </a:lnTo>
                    <a:cubicBezTo>
                      <a:pt x="24041" y="13"/>
                      <a:pt x="23990" y="1"/>
                      <a:pt x="239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0" name="Google Shape;1130;p37"/>
              <p:cNvSpPr/>
              <p:nvPr/>
            </p:nvSpPr>
            <p:spPr>
              <a:xfrm>
                <a:off x="4237475" y="3110425"/>
                <a:ext cx="322250" cy="591325"/>
              </a:xfrm>
              <a:custGeom>
                <a:avLst/>
                <a:gdLst/>
                <a:ahLst/>
                <a:cxnLst/>
                <a:rect l="l" t="t" r="r" b="b"/>
                <a:pathLst>
                  <a:path w="12890" h="23653" extrusionOk="0">
                    <a:moveTo>
                      <a:pt x="0" y="1"/>
                    </a:moveTo>
                    <a:lnTo>
                      <a:pt x="8885" y="21478"/>
                    </a:lnTo>
                    <a:lnTo>
                      <a:pt x="12890" y="23653"/>
                    </a:lnTo>
                    <a:lnTo>
                      <a:pt x="12890" y="23653"/>
                    </a:lnTo>
                    <a:lnTo>
                      <a:pt x="3860" y="1514"/>
                    </a:lnTo>
                    <a:lnTo>
                      <a:pt x="463" y="18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1" name="Google Shape;1131;p37"/>
              <p:cNvSpPr/>
              <p:nvPr/>
            </p:nvSpPr>
            <p:spPr>
              <a:xfrm>
                <a:off x="4229125" y="3102600"/>
                <a:ext cx="339200" cy="607075"/>
              </a:xfrm>
              <a:custGeom>
                <a:avLst/>
                <a:gdLst/>
                <a:ahLst/>
                <a:cxnLst/>
                <a:rect l="l" t="t" r="r" b="b"/>
                <a:pathLst>
                  <a:path w="13568" h="24283" extrusionOk="0">
                    <a:moveTo>
                      <a:pt x="907" y="872"/>
                    </a:moveTo>
                    <a:lnTo>
                      <a:pt x="3957" y="2069"/>
                    </a:lnTo>
                    <a:lnTo>
                      <a:pt x="12603" y="23274"/>
                    </a:lnTo>
                    <a:lnTo>
                      <a:pt x="9465" y="21567"/>
                    </a:lnTo>
                    <a:lnTo>
                      <a:pt x="907" y="872"/>
                    </a:lnTo>
                    <a:close/>
                    <a:moveTo>
                      <a:pt x="335" y="0"/>
                    </a:moveTo>
                    <a:cubicBezTo>
                      <a:pt x="254" y="0"/>
                      <a:pt x="174" y="34"/>
                      <a:pt x="115" y="93"/>
                    </a:cubicBezTo>
                    <a:cubicBezTo>
                      <a:pt x="27" y="182"/>
                      <a:pt x="1" y="318"/>
                      <a:pt x="49" y="432"/>
                    </a:cubicBezTo>
                    <a:lnTo>
                      <a:pt x="8929" y="21911"/>
                    </a:lnTo>
                    <a:cubicBezTo>
                      <a:pt x="8955" y="21976"/>
                      <a:pt x="9008" y="22029"/>
                      <a:pt x="9069" y="22065"/>
                    </a:cubicBezTo>
                    <a:lnTo>
                      <a:pt x="13074" y="24242"/>
                    </a:lnTo>
                    <a:cubicBezTo>
                      <a:pt x="13122" y="24269"/>
                      <a:pt x="13175" y="24282"/>
                      <a:pt x="13224" y="24282"/>
                    </a:cubicBezTo>
                    <a:cubicBezTo>
                      <a:pt x="13298" y="24282"/>
                      <a:pt x="13373" y="24251"/>
                      <a:pt x="13435" y="24198"/>
                    </a:cubicBezTo>
                    <a:cubicBezTo>
                      <a:pt x="13531" y="24110"/>
                      <a:pt x="13567" y="23970"/>
                      <a:pt x="13514" y="23846"/>
                    </a:cubicBezTo>
                    <a:lnTo>
                      <a:pt x="4485" y="1709"/>
                    </a:lnTo>
                    <a:cubicBezTo>
                      <a:pt x="4449" y="1630"/>
                      <a:pt x="4388" y="1567"/>
                      <a:pt x="4308" y="1537"/>
                    </a:cubicBezTo>
                    <a:lnTo>
                      <a:pt x="450" y="23"/>
                    </a:lnTo>
                    <a:cubicBezTo>
                      <a:pt x="413" y="8"/>
                      <a:pt x="374" y="0"/>
                      <a:pt x="33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2" name="Google Shape;1132;p37"/>
              <p:cNvSpPr/>
              <p:nvPr/>
            </p:nvSpPr>
            <p:spPr>
              <a:xfrm>
                <a:off x="5665700" y="2311675"/>
                <a:ext cx="812650" cy="781275"/>
              </a:xfrm>
              <a:custGeom>
                <a:avLst/>
                <a:gdLst/>
                <a:ahLst/>
                <a:cxnLst/>
                <a:rect l="l" t="t" r="r" b="b"/>
                <a:pathLst>
                  <a:path w="32506" h="31251" extrusionOk="0">
                    <a:moveTo>
                      <a:pt x="23626" y="0"/>
                    </a:moveTo>
                    <a:lnTo>
                      <a:pt x="1" y="9773"/>
                    </a:lnTo>
                    <a:lnTo>
                      <a:pt x="8881" y="31251"/>
                    </a:lnTo>
                    <a:lnTo>
                      <a:pt x="32506" y="21478"/>
                    </a:lnTo>
                    <a:lnTo>
                      <a:pt x="236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3" name="Google Shape;1133;p37"/>
              <p:cNvSpPr/>
              <p:nvPr/>
            </p:nvSpPr>
            <p:spPr>
              <a:xfrm>
                <a:off x="5656800" y="2303850"/>
                <a:ext cx="830475" cy="796925"/>
              </a:xfrm>
              <a:custGeom>
                <a:avLst/>
                <a:gdLst/>
                <a:ahLst/>
                <a:cxnLst/>
                <a:rect l="l" t="t" r="r" b="b"/>
                <a:pathLst>
                  <a:path w="33219" h="31877" extrusionOk="0">
                    <a:moveTo>
                      <a:pt x="23811" y="722"/>
                    </a:moveTo>
                    <a:lnTo>
                      <a:pt x="32453" y="21624"/>
                    </a:lnTo>
                    <a:lnTo>
                      <a:pt x="9408" y="31155"/>
                    </a:lnTo>
                    <a:lnTo>
                      <a:pt x="767" y="10253"/>
                    </a:lnTo>
                    <a:lnTo>
                      <a:pt x="23811" y="722"/>
                    </a:lnTo>
                    <a:close/>
                    <a:moveTo>
                      <a:pt x="23982" y="0"/>
                    </a:moveTo>
                    <a:cubicBezTo>
                      <a:pt x="23942" y="0"/>
                      <a:pt x="23901" y="9"/>
                      <a:pt x="23864" y="27"/>
                    </a:cubicBezTo>
                    <a:lnTo>
                      <a:pt x="234" y="9796"/>
                    </a:lnTo>
                    <a:cubicBezTo>
                      <a:pt x="76" y="9861"/>
                      <a:pt x="1" y="10046"/>
                      <a:pt x="66" y="10204"/>
                    </a:cubicBezTo>
                    <a:lnTo>
                      <a:pt x="8951" y="31683"/>
                    </a:lnTo>
                    <a:cubicBezTo>
                      <a:pt x="8982" y="31758"/>
                      <a:pt x="9043" y="31819"/>
                      <a:pt x="9118" y="31854"/>
                    </a:cubicBezTo>
                    <a:cubicBezTo>
                      <a:pt x="9158" y="31868"/>
                      <a:pt x="9197" y="31876"/>
                      <a:pt x="9237" y="31876"/>
                    </a:cubicBezTo>
                    <a:cubicBezTo>
                      <a:pt x="9281" y="31876"/>
                      <a:pt x="9321" y="31868"/>
                      <a:pt x="9360" y="31854"/>
                    </a:cubicBezTo>
                    <a:lnTo>
                      <a:pt x="32985" y="22081"/>
                    </a:lnTo>
                    <a:cubicBezTo>
                      <a:pt x="33144" y="22016"/>
                      <a:pt x="33219" y="21831"/>
                      <a:pt x="33152" y="21672"/>
                    </a:cubicBezTo>
                    <a:lnTo>
                      <a:pt x="24273" y="194"/>
                    </a:lnTo>
                    <a:cubicBezTo>
                      <a:pt x="24238" y="119"/>
                      <a:pt x="24181" y="58"/>
                      <a:pt x="24102" y="27"/>
                    </a:cubicBezTo>
                    <a:cubicBezTo>
                      <a:pt x="24064" y="9"/>
                      <a:pt x="24023" y="0"/>
                      <a:pt x="2398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4" name="Google Shape;1134;p37"/>
              <p:cNvSpPr/>
              <p:nvPr/>
            </p:nvSpPr>
            <p:spPr>
              <a:xfrm>
                <a:off x="5887725" y="2848600"/>
                <a:ext cx="690850" cy="283650"/>
              </a:xfrm>
              <a:custGeom>
                <a:avLst/>
                <a:gdLst/>
                <a:ahLst/>
                <a:cxnLst/>
                <a:rect l="l" t="t" r="r" b="b"/>
                <a:pathLst>
                  <a:path w="27634" h="11346" extrusionOk="0">
                    <a:moveTo>
                      <a:pt x="23625" y="1"/>
                    </a:moveTo>
                    <a:lnTo>
                      <a:pt x="0" y="9774"/>
                    </a:lnTo>
                    <a:lnTo>
                      <a:pt x="3833" y="11345"/>
                    </a:lnTo>
                    <a:lnTo>
                      <a:pt x="27634" y="2179"/>
                    </a:lnTo>
                    <a:lnTo>
                      <a:pt x="2362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5" name="Google Shape;1135;p37"/>
              <p:cNvSpPr/>
              <p:nvPr/>
            </p:nvSpPr>
            <p:spPr>
              <a:xfrm>
                <a:off x="5879900" y="2840800"/>
                <a:ext cx="706700" cy="299250"/>
              </a:xfrm>
              <a:custGeom>
                <a:avLst/>
                <a:gdLst/>
                <a:ahLst/>
                <a:cxnLst/>
                <a:rect l="l" t="t" r="r" b="b"/>
                <a:pathLst>
                  <a:path w="28268" h="11970" extrusionOk="0">
                    <a:moveTo>
                      <a:pt x="23921" y="660"/>
                    </a:moveTo>
                    <a:lnTo>
                      <a:pt x="27199" y="2443"/>
                    </a:lnTo>
                    <a:lnTo>
                      <a:pt x="4150" y="11318"/>
                    </a:lnTo>
                    <a:lnTo>
                      <a:pt x="1136" y="10081"/>
                    </a:lnTo>
                    <a:lnTo>
                      <a:pt x="23921" y="660"/>
                    </a:lnTo>
                    <a:close/>
                    <a:moveTo>
                      <a:pt x="23932" y="1"/>
                    </a:moveTo>
                    <a:cubicBezTo>
                      <a:pt x="23894" y="1"/>
                      <a:pt x="23856" y="8"/>
                      <a:pt x="23819" y="22"/>
                    </a:cubicBezTo>
                    <a:lnTo>
                      <a:pt x="194" y="9795"/>
                    </a:lnTo>
                    <a:cubicBezTo>
                      <a:pt x="80" y="9844"/>
                      <a:pt x="1" y="9958"/>
                      <a:pt x="1" y="10086"/>
                    </a:cubicBezTo>
                    <a:cubicBezTo>
                      <a:pt x="1" y="10213"/>
                      <a:pt x="80" y="10327"/>
                      <a:pt x="194" y="10376"/>
                    </a:cubicBezTo>
                    <a:lnTo>
                      <a:pt x="4026" y="11947"/>
                    </a:lnTo>
                    <a:cubicBezTo>
                      <a:pt x="4067" y="11960"/>
                      <a:pt x="4106" y="11970"/>
                      <a:pt x="4146" y="11970"/>
                    </a:cubicBezTo>
                    <a:cubicBezTo>
                      <a:pt x="4181" y="11970"/>
                      <a:pt x="4221" y="11960"/>
                      <a:pt x="4256" y="11947"/>
                    </a:cubicBezTo>
                    <a:lnTo>
                      <a:pt x="28056" y="2782"/>
                    </a:lnTo>
                    <a:cubicBezTo>
                      <a:pt x="28172" y="2737"/>
                      <a:pt x="28251" y="2632"/>
                      <a:pt x="28259" y="2508"/>
                    </a:cubicBezTo>
                    <a:cubicBezTo>
                      <a:pt x="28268" y="2390"/>
                      <a:pt x="28202" y="2275"/>
                      <a:pt x="28097" y="2214"/>
                    </a:cubicBezTo>
                    <a:lnTo>
                      <a:pt x="24088" y="40"/>
                    </a:lnTo>
                    <a:cubicBezTo>
                      <a:pt x="24039" y="14"/>
                      <a:pt x="23986" y="1"/>
                      <a:pt x="2393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6" name="Google Shape;1136;p37"/>
              <p:cNvSpPr/>
              <p:nvPr/>
            </p:nvSpPr>
            <p:spPr>
              <a:xfrm>
                <a:off x="6256350" y="2311675"/>
                <a:ext cx="322225" cy="591425"/>
              </a:xfrm>
              <a:custGeom>
                <a:avLst/>
                <a:gdLst/>
                <a:ahLst/>
                <a:cxnLst/>
                <a:rect l="l" t="t" r="r" b="b"/>
                <a:pathLst>
                  <a:path w="12889" h="23657" extrusionOk="0">
                    <a:moveTo>
                      <a:pt x="0" y="0"/>
                    </a:moveTo>
                    <a:lnTo>
                      <a:pt x="8880" y="21478"/>
                    </a:lnTo>
                    <a:lnTo>
                      <a:pt x="12889" y="23656"/>
                    </a:lnTo>
                    <a:lnTo>
                      <a:pt x="3855" y="1518"/>
                    </a:lnTo>
                    <a:lnTo>
                      <a:pt x="458" y="18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7" name="Google Shape;1137;p37"/>
              <p:cNvSpPr/>
              <p:nvPr/>
            </p:nvSpPr>
            <p:spPr>
              <a:xfrm>
                <a:off x="6247875" y="2303825"/>
                <a:ext cx="339175" cy="607050"/>
              </a:xfrm>
              <a:custGeom>
                <a:avLst/>
                <a:gdLst/>
                <a:ahLst/>
                <a:cxnLst/>
                <a:rect l="l" t="t" r="r" b="b"/>
                <a:pathLst>
                  <a:path w="13567" h="24282" extrusionOk="0">
                    <a:moveTo>
                      <a:pt x="907" y="877"/>
                    </a:moveTo>
                    <a:lnTo>
                      <a:pt x="3956" y="2074"/>
                    </a:lnTo>
                    <a:lnTo>
                      <a:pt x="12608" y="23274"/>
                    </a:lnTo>
                    <a:lnTo>
                      <a:pt x="9470" y="21572"/>
                    </a:lnTo>
                    <a:lnTo>
                      <a:pt x="907" y="877"/>
                    </a:lnTo>
                    <a:close/>
                    <a:moveTo>
                      <a:pt x="339" y="1"/>
                    </a:moveTo>
                    <a:cubicBezTo>
                      <a:pt x="257" y="1"/>
                      <a:pt x="175" y="34"/>
                      <a:pt x="115" y="93"/>
                    </a:cubicBezTo>
                    <a:cubicBezTo>
                      <a:pt x="27" y="186"/>
                      <a:pt x="0" y="318"/>
                      <a:pt x="49" y="432"/>
                    </a:cubicBezTo>
                    <a:lnTo>
                      <a:pt x="8934" y="21911"/>
                    </a:lnTo>
                    <a:cubicBezTo>
                      <a:pt x="8960" y="21976"/>
                      <a:pt x="9007" y="22033"/>
                      <a:pt x="9074" y="22069"/>
                    </a:cubicBezTo>
                    <a:lnTo>
                      <a:pt x="13079" y="24243"/>
                    </a:lnTo>
                    <a:cubicBezTo>
                      <a:pt x="13122" y="24269"/>
                      <a:pt x="13175" y="24282"/>
                      <a:pt x="13228" y="24282"/>
                    </a:cubicBezTo>
                    <a:cubicBezTo>
                      <a:pt x="13303" y="24282"/>
                      <a:pt x="13378" y="24255"/>
                      <a:pt x="13435" y="24203"/>
                    </a:cubicBezTo>
                    <a:cubicBezTo>
                      <a:pt x="13536" y="24115"/>
                      <a:pt x="13567" y="23975"/>
                      <a:pt x="13518" y="23851"/>
                    </a:cubicBezTo>
                    <a:lnTo>
                      <a:pt x="4484" y="1713"/>
                    </a:lnTo>
                    <a:cubicBezTo>
                      <a:pt x="4454" y="1634"/>
                      <a:pt x="4392" y="1572"/>
                      <a:pt x="4308" y="1541"/>
                    </a:cubicBezTo>
                    <a:lnTo>
                      <a:pt x="453" y="24"/>
                    </a:lnTo>
                    <a:cubicBezTo>
                      <a:pt x="417" y="8"/>
                      <a:pt x="378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8" name="Google Shape;1138;p37"/>
              <p:cNvSpPr/>
              <p:nvPr/>
            </p:nvSpPr>
            <p:spPr>
              <a:xfrm>
                <a:off x="3503075" y="4401375"/>
                <a:ext cx="854550" cy="862725"/>
              </a:xfrm>
              <a:custGeom>
                <a:avLst/>
                <a:gdLst/>
                <a:ahLst/>
                <a:cxnLst/>
                <a:rect l="l" t="t" r="r" b="b"/>
                <a:pathLst>
                  <a:path w="34182" h="34509" extrusionOk="0">
                    <a:moveTo>
                      <a:pt x="16211" y="1"/>
                    </a:moveTo>
                    <a:lnTo>
                      <a:pt x="1" y="19770"/>
                    </a:lnTo>
                    <a:lnTo>
                      <a:pt x="17976" y="34508"/>
                    </a:lnTo>
                    <a:lnTo>
                      <a:pt x="34182" y="14737"/>
                    </a:lnTo>
                    <a:lnTo>
                      <a:pt x="1621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39" name="Google Shape;1139;p37"/>
              <p:cNvSpPr/>
              <p:nvPr/>
            </p:nvSpPr>
            <p:spPr>
              <a:xfrm>
                <a:off x="3495050" y="4393525"/>
                <a:ext cx="871400" cy="878350"/>
              </a:xfrm>
              <a:custGeom>
                <a:avLst/>
                <a:gdLst/>
                <a:ahLst/>
                <a:cxnLst/>
                <a:rect l="l" t="t" r="r" b="b"/>
                <a:pathLst>
                  <a:path w="34856" h="35134" extrusionOk="0">
                    <a:moveTo>
                      <a:pt x="16576" y="754"/>
                    </a:moveTo>
                    <a:lnTo>
                      <a:pt x="34063" y="15095"/>
                    </a:lnTo>
                    <a:lnTo>
                      <a:pt x="18253" y="34382"/>
                    </a:lnTo>
                    <a:lnTo>
                      <a:pt x="761" y="20041"/>
                    </a:lnTo>
                    <a:lnTo>
                      <a:pt x="16576" y="754"/>
                    </a:lnTo>
                    <a:close/>
                    <a:moveTo>
                      <a:pt x="16532" y="0"/>
                    </a:moveTo>
                    <a:cubicBezTo>
                      <a:pt x="16522" y="0"/>
                      <a:pt x="16512" y="1"/>
                      <a:pt x="16502" y="2"/>
                    </a:cubicBezTo>
                    <a:cubicBezTo>
                      <a:pt x="16417" y="11"/>
                      <a:pt x="16343" y="51"/>
                      <a:pt x="16291" y="116"/>
                    </a:cubicBezTo>
                    <a:lnTo>
                      <a:pt x="80" y="19887"/>
                    </a:lnTo>
                    <a:cubicBezTo>
                      <a:pt x="27" y="19952"/>
                      <a:pt x="1" y="20037"/>
                      <a:pt x="9" y="20116"/>
                    </a:cubicBezTo>
                    <a:cubicBezTo>
                      <a:pt x="18" y="20200"/>
                      <a:pt x="58" y="20275"/>
                      <a:pt x="123" y="20327"/>
                    </a:cubicBezTo>
                    <a:lnTo>
                      <a:pt x="18094" y="35064"/>
                    </a:lnTo>
                    <a:cubicBezTo>
                      <a:pt x="18156" y="35112"/>
                      <a:pt x="18226" y="35134"/>
                      <a:pt x="18297" y="35134"/>
                    </a:cubicBezTo>
                    <a:cubicBezTo>
                      <a:pt x="18385" y="35134"/>
                      <a:pt x="18477" y="35094"/>
                      <a:pt x="18539" y="35020"/>
                    </a:cubicBezTo>
                    <a:lnTo>
                      <a:pt x="34745" y="15249"/>
                    </a:lnTo>
                    <a:cubicBezTo>
                      <a:pt x="34855" y="15117"/>
                      <a:pt x="34837" y="14919"/>
                      <a:pt x="34701" y="14809"/>
                    </a:cubicBezTo>
                    <a:lnTo>
                      <a:pt x="16730" y="72"/>
                    </a:lnTo>
                    <a:cubicBezTo>
                      <a:pt x="16673" y="26"/>
                      <a:pt x="16599" y="0"/>
                      <a:pt x="165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0" name="Google Shape;1140;p37"/>
              <p:cNvSpPr/>
              <p:nvPr/>
            </p:nvSpPr>
            <p:spPr>
              <a:xfrm>
                <a:off x="3952475" y="4769800"/>
                <a:ext cx="519125" cy="494300"/>
              </a:xfrm>
              <a:custGeom>
                <a:avLst/>
                <a:gdLst/>
                <a:ahLst/>
                <a:cxnLst/>
                <a:rect l="l" t="t" r="r" b="b"/>
                <a:pathLst>
                  <a:path w="20765" h="19772" extrusionOk="0">
                    <a:moveTo>
                      <a:pt x="16206" y="0"/>
                    </a:moveTo>
                    <a:lnTo>
                      <a:pt x="0" y="19771"/>
                    </a:lnTo>
                    <a:lnTo>
                      <a:pt x="4114" y="19349"/>
                    </a:lnTo>
                    <a:lnTo>
                      <a:pt x="20765" y="27"/>
                    </a:lnTo>
                    <a:lnTo>
                      <a:pt x="1620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1" name="Google Shape;1141;p37"/>
              <p:cNvSpPr/>
              <p:nvPr/>
            </p:nvSpPr>
            <p:spPr>
              <a:xfrm>
                <a:off x="3944000" y="4761975"/>
                <a:ext cx="536075" cy="509900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20396" extrusionOk="0">
                    <a:moveTo>
                      <a:pt x="16695" y="626"/>
                    </a:moveTo>
                    <a:lnTo>
                      <a:pt x="20426" y="647"/>
                    </a:lnTo>
                    <a:lnTo>
                      <a:pt x="4299" y="19362"/>
                    </a:lnTo>
                    <a:lnTo>
                      <a:pt x="1060" y="19696"/>
                    </a:lnTo>
                    <a:lnTo>
                      <a:pt x="1060" y="19696"/>
                    </a:lnTo>
                    <a:lnTo>
                      <a:pt x="16695" y="626"/>
                    </a:lnTo>
                    <a:close/>
                    <a:moveTo>
                      <a:pt x="16550" y="1"/>
                    </a:moveTo>
                    <a:cubicBezTo>
                      <a:pt x="16431" y="5"/>
                      <a:pt x="16365" y="40"/>
                      <a:pt x="16303" y="115"/>
                    </a:cubicBezTo>
                    <a:lnTo>
                      <a:pt x="96" y="19885"/>
                    </a:lnTo>
                    <a:cubicBezTo>
                      <a:pt x="13" y="19983"/>
                      <a:pt x="0" y="20119"/>
                      <a:pt x="61" y="20233"/>
                    </a:cubicBezTo>
                    <a:cubicBezTo>
                      <a:pt x="114" y="20334"/>
                      <a:pt x="224" y="20396"/>
                      <a:pt x="339" y="20396"/>
                    </a:cubicBezTo>
                    <a:lnTo>
                      <a:pt x="370" y="20396"/>
                    </a:lnTo>
                    <a:lnTo>
                      <a:pt x="4488" y="19969"/>
                    </a:lnTo>
                    <a:cubicBezTo>
                      <a:pt x="4568" y="19965"/>
                      <a:pt x="4637" y="19926"/>
                      <a:pt x="4690" y="19863"/>
                    </a:cubicBezTo>
                    <a:lnTo>
                      <a:pt x="21341" y="547"/>
                    </a:lnTo>
                    <a:cubicBezTo>
                      <a:pt x="21420" y="454"/>
                      <a:pt x="21443" y="322"/>
                      <a:pt x="21390" y="212"/>
                    </a:cubicBezTo>
                    <a:cubicBezTo>
                      <a:pt x="21341" y="98"/>
                      <a:pt x="21227" y="27"/>
                      <a:pt x="21108" y="27"/>
                    </a:cubicBezTo>
                    <a:lnTo>
                      <a:pt x="16550" y="1"/>
                    </a:ln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2" name="Google Shape;1142;p37"/>
              <p:cNvSpPr/>
              <p:nvPr/>
            </p:nvSpPr>
            <p:spPr>
              <a:xfrm>
                <a:off x="3908350" y="4389250"/>
                <a:ext cx="563250" cy="381225"/>
              </a:xfrm>
              <a:custGeom>
                <a:avLst/>
                <a:gdLst/>
                <a:ahLst/>
                <a:cxnLst/>
                <a:rect l="l" t="t" r="r" b="b"/>
                <a:pathLst>
                  <a:path w="22530" h="15249" extrusionOk="0">
                    <a:moveTo>
                      <a:pt x="4115" y="1"/>
                    </a:moveTo>
                    <a:lnTo>
                      <a:pt x="488" y="428"/>
                    </a:lnTo>
                    <a:lnTo>
                      <a:pt x="0" y="486"/>
                    </a:lnTo>
                    <a:lnTo>
                      <a:pt x="17971" y="15222"/>
                    </a:lnTo>
                    <a:lnTo>
                      <a:pt x="22530" y="15249"/>
                    </a:lnTo>
                    <a:lnTo>
                      <a:pt x="22530" y="15249"/>
                    </a:lnTo>
                    <a:lnTo>
                      <a:pt x="411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3" name="Google Shape;1143;p37"/>
              <p:cNvSpPr/>
              <p:nvPr/>
            </p:nvSpPr>
            <p:spPr>
              <a:xfrm>
                <a:off x="3899875" y="4381400"/>
                <a:ext cx="580200" cy="396900"/>
              </a:xfrm>
              <a:custGeom>
                <a:avLst/>
                <a:gdLst/>
                <a:ahLst/>
                <a:cxnLst/>
                <a:rect l="l" t="t" r="r" b="b"/>
                <a:pathLst>
                  <a:path w="23208" h="15876" extrusionOk="0">
                    <a:moveTo>
                      <a:pt x="4357" y="641"/>
                    </a:moveTo>
                    <a:lnTo>
                      <a:pt x="21993" y="15246"/>
                    </a:lnTo>
                    <a:lnTo>
                      <a:pt x="18425" y="15224"/>
                    </a:lnTo>
                    <a:lnTo>
                      <a:pt x="1105" y="1024"/>
                    </a:lnTo>
                    <a:lnTo>
                      <a:pt x="4357" y="641"/>
                    </a:lnTo>
                    <a:close/>
                    <a:moveTo>
                      <a:pt x="4449" y="1"/>
                    </a:moveTo>
                    <a:cubicBezTo>
                      <a:pt x="4439" y="1"/>
                      <a:pt x="4428" y="1"/>
                      <a:pt x="4418" y="2"/>
                    </a:cubicBezTo>
                    <a:lnTo>
                      <a:pt x="299" y="487"/>
                    </a:lnTo>
                    <a:cubicBezTo>
                      <a:pt x="177" y="504"/>
                      <a:pt x="71" y="593"/>
                      <a:pt x="35" y="711"/>
                    </a:cubicBezTo>
                    <a:cubicBezTo>
                      <a:pt x="0" y="830"/>
                      <a:pt x="45" y="962"/>
                      <a:pt x="141" y="1042"/>
                    </a:cubicBezTo>
                    <a:lnTo>
                      <a:pt x="18112" y="15778"/>
                    </a:lnTo>
                    <a:cubicBezTo>
                      <a:pt x="18169" y="15822"/>
                      <a:pt x="18240" y="15849"/>
                      <a:pt x="18310" y="15849"/>
                    </a:cubicBezTo>
                    <a:lnTo>
                      <a:pt x="22869" y="15875"/>
                    </a:lnTo>
                    <a:cubicBezTo>
                      <a:pt x="23001" y="15875"/>
                      <a:pt x="23120" y="15796"/>
                      <a:pt x="23163" y="15668"/>
                    </a:cubicBezTo>
                    <a:cubicBezTo>
                      <a:pt x="23208" y="15545"/>
                      <a:pt x="23173" y="15404"/>
                      <a:pt x="23071" y="15321"/>
                    </a:cubicBezTo>
                    <a:lnTo>
                      <a:pt x="4656" y="73"/>
                    </a:lnTo>
                    <a:cubicBezTo>
                      <a:pt x="4598" y="27"/>
                      <a:pt x="4523" y="1"/>
                      <a:pt x="444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4" name="Google Shape;1144;p37"/>
              <p:cNvSpPr/>
              <p:nvPr/>
            </p:nvSpPr>
            <p:spPr>
              <a:xfrm>
                <a:off x="5366600" y="1371975"/>
                <a:ext cx="689000" cy="670275"/>
              </a:xfrm>
              <a:custGeom>
                <a:avLst/>
                <a:gdLst/>
                <a:ahLst/>
                <a:cxnLst/>
                <a:rect l="l" t="t" r="r" b="b"/>
                <a:pathLst>
                  <a:path w="27560" h="26811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7" y="26811"/>
                    </a:lnTo>
                    <a:lnTo>
                      <a:pt x="27560" y="16695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5" name="Google Shape;1145;p37"/>
              <p:cNvSpPr/>
              <p:nvPr/>
            </p:nvSpPr>
            <p:spPr>
              <a:xfrm>
                <a:off x="5357700" y="1364200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6" y="738"/>
                    </a:moveTo>
                    <a:lnTo>
                      <a:pt x="27489" y="16883"/>
                    </a:lnTo>
                    <a:lnTo>
                      <a:pt x="9676" y="26695"/>
                    </a:lnTo>
                    <a:lnTo>
                      <a:pt x="783" y="10551"/>
                    </a:lnTo>
                    <a:lnTo>
                      <a:pt x="18596" y="738"/>
                    </a:lnTo>
                    <a:close/>
                    <a:moveTo>
                      <a:pt x="18720" y="0"/>
                    </a:moveTo>
                    <a:cubicBezTo>
                      <a:pt x="18667" y="0"/>
                      <a:pt x="18615" y="13"/>
                      <a:pt x="18570" y="39"/>
                    </a:cubicBezTo>
                    <a:lnTo>
                      <a:pt x="207" y="10155"/>
                    </a:lnTo>
                    <a:cubicBezTo>
                      <a:pt x="58" y="10238"/>
                      <a:pt x="1" y="10427"/>
                      <a:pt x="84" y="10582"/>
                    </a:cubicBezTo>
                    <a:lnTo>
                      <a:pt x="9280" y="27272"/>
                    </a:lnTo>
                    <a:cubicBezTo>
                      <a:pt x="9337" y="27377"/>
                      <a:pt x="9443" y="27435"/>
                      <a:pt x="9553" y="27435"/>
                    </a:cubicBezTo>
                    <a:cubicBezTo>
                      <a:pt x="9606" y="27435"/>
                      <a:pt x="9658" y="27422"/>
                      <a:pt x="9707" y="27395"/>
                    </a:cubicBezTo>
                    <a:lnTo>
                      <a:pt x="28066" y="17279"/>
                    </a:lnTo>
                    <a:cubicBezTo>
                      <a:pt x="28140" y="17239"/>
                      <a:pt x="28193" y="17174"/>
                      <a:pt x="28215" y="17094"/>
                    </a:cubicBezTo>
                    <a:cubicBezTo>
                      <a:pt x="28241" y="17010"/>
                      <a:pt x="28233" y="16927"/>
                      <a:pt x="28188" y="16852"/>
                    </a:cubicBezTo>
                    <a:lnTo>
                      <a:pt x="18992" y="161"/>
                    </a:lnTo>
                    <a:cubicBezTo>
                      <a:pt x="18952" y="86"/>
                      <a:pt x="18886" y="34"/>
                      <a:pt x="18807" y="12"/>
                    </a:cubicBezTo>
                    <a:cubicBezTo>
                      <a:pt x="18779" y="4"/>
                      <a:pt x="18749" y="0"/>
                      <a:pt x="1872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6" name="Google Shape;1146;p37"/>
              <p:cNvSpPr/>
              <p:nvPr/>
            </p:nvSpPr>
            <p:spPr>
              <a:xfrm>
                <a:off x="5596500" y="1789325"/>
                <a:ext cx="545675" cy="276175"/>
              </a:xfrm>
              <a:custGeom>
                <a:avLst/>
                <a:gdLst/>
                <a:ahLst/>
                <a:cxnLst/>
                <a:rect l="l" t="t" r="r" b="b"/>
                <a:pathLst>
                  <a:path w="21827" h="11047" extrusionOk="0">
                    <a:moveTo>
                      <a:pt x="18364" y="1"/>
                    </a:moveTo>
                    <a:lnTo>
                      <a:pt x="1" y="10117"/>
                    </a:lnTo>
                    <a:lnTo>
                      <a:pt x="3266" y="11046"/>
                    </a:lnTo>
                    <a:lnTo>
                      <a:pt x="21827" y="1410"/>
                    </a:lnTo>
                    <a:lnTo>
                      <a:pt x="183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7" name="Google Shape;1147;p37"/>
              <p:cNvSpPr/>
              <p:nvPr/>
            </p:nvSpPr>
            <p:spPr>
              <a:xfrm>
                <a:off x="5588475" y="1781500"/>
                <a:ext cx="561625" cy="291775"/>
              </a:xfrm>
              <a:custGeom>
                <a:avLst/>
                <a:gdLst/>
                <a:ahLst/>
                <a:cxnLst/>
                <a:rect l="l" t="t" r="r" b="b"/>
                <a:pathLst>
                  <a:path w="22465" h="11671" extrusionOk="0">
                    <a:moveTo>
                      <a:pt x="18707" y="657"/>
                    </a:moveTo>
                    <a:lnTo>
                      <a:pt x="21400" y="1757"/>
                    </a:lnTo>
                    <a:lnTo>
                      <a:pt x="3557" y="11024"/>
                    </a:lnTo>
                    <a:lnTo>
                      <a:pt x="1140" y="10338"/>
                    </a:lnTo>
                    <a:lnTo>
                      <a:pt x="18707" y="657"/>
                    </a:lnTo>
                    <a:close/>
                    <a:moveTo>
                      <a:pt x="18683" y="0"/>
                    </a:moveTo>
                    <a:cubicBezTo>
                      <a:pt x="18632" y="0"/>
                      <a:pt x="18581" y="12"/>
                      <a:pt x="18535" y="37"/>
                    </a:cubicBezTo>
                    <a:lnTo>
                      <a:pt x="173" y="10153"/>
                    </a:lnTo>
                    <a:cubicBezTo>
                      <a:pt x="63" y="10214"/>
                      <a:pt x="1" y="10338"/>
                      <a:pt x="15" y="10466"/>
                    </a:cubicBezTo>
                    <a:cubicBezTo>
                      <a:pt x="27" y="10588"/>
                      <a:pt x="116" y="10694"/>
                      <a:pt x="238" y="10730"/>
                    </a:cubicBezTo>
                    <a:lnTo>
                      <a:pt x="3504" y="11662"/>
                    </a:lnTo>
                    <a:cubicBezTo>
                      <a:pt x="3530" y="11667"/>
                      <a:pt x="3561" y="11671"/>
                      <a:pt x="3587" y="11671"/>
                    </a:cubicBezTo>
                    <a:cubicBezTo>
                      <a:pt x="3640" y="11671"/>
                      <a:pt x="3689" y="11662"/>
                      <a:pt x="3733" y="11636"/>
                    </a:cubicBezTo>
                    <a:lnTo>
                      <a:pt x="22293" y="1999"/>
                    </a:lnTo>
                    <a:cubicBezTo>
                      <a:pt x="22399" y="1942"/>
                      <a:pt x="22465" y="1828"/>
                      <a:pt x="22460" y="1709"/>
                    </a:cubicBezTo>
                    <a:cubicBezTo>
                      <a:pt x="22456" y="1585"/>
                      <a:pt x="22377" y="1475"/>
                      <a:pt x="22267" y="1432"/>
                    </a:cubicBezTo>
                    <a:lnTo>
                      <a:pt x="18803" y="23"/>
                    </a:lnTo>
                    <a:cubicBezTo>
                      <a:pt x="18764" y="8"/>
                      <a:pt x="18724" y="0"/>
                      <a:pt x="1868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8" name="Google Shape;1148;p37"/>
              <p:cNvSpPr/>
              <p:nvPr/>
            </p:nvSpPr>
            <p:spPr>
              <a:xfrm>
                <a:off x="5825675" y="1371975"/>
                <a:ext cx="316500" cy="452600"/>
              </a:xfrm>
              <a:custGeom>
                <a:avLst/>
                <a:gdLst/>
                <a:ahLst/>
                <a:cxnLst/>
                <a:rect l="l" t="t" r="r" b="b"/>
                <a:pathLst>
                  <a:path w="12660" h="18104" extrusionOk="0">
                    <a:moveTo>
                      <a:pt x="1" y="0"/>
                    </a:moveTo>
                    <a:lnTo>
                      <a:pt x="9197" y="16695"/>
                    </a:lnTo>
                    <a:lnTo>
                      <a:pt x="12660" y="18104"/>
                    </a:lnTo>
                    <a:lnTo>
                      <a:pt x="3283" y="884"/>
                    </a:lnTo>
                    <a:lnTo>
                      <a:pt x="391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49" name="Google Shape;1149;p37"/>
              <p:cNvSpPr/>
              <p:nvPr/>
            </p:nvSpPr>
            <p:spPr>
              <a:xfrm>
                <a:off x="5817300" y="13642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7" y="1465"/>
                    </a:lnTo>
                    <a:lnTo>
                      <a:pt x="12300" y="17794"/>
                    </a:lnTo>
                    <a:lnTo>
                      <a:pt x="9752" y="16755"/>
                    </a:lnTo>
                    <a:lnTo>
                      <a:pt x="964" y="809"/>
                    </a:lnTo>
                    <a:close/>
                    <a:moveTo>
                      <a:pt x="333" y="0"/>
                    </a:moveTo>
                    <a:cubicBezTo>
                      <a:pt x="239" y="0"/>
                      <a:pt x="149" y="44"/>
                      <a:pt x="88" y="118"/>
                    </a:cubicBezTo>
                    <a:cubicBezTo>
                      <a:pt x="13" y="218"/>
                      <a:pt x="1" y="356"/>
                      <a:pt x="62" y="465"/>
                    </a:cubicBezTo>
                    <a:lnTo>
                      <a:pt x="9259" y="17156"/>
                    </a:lnTo>
                    <a:cubicBezTo>
                      <a:pt x="9294" y="17217"/>
                      <a:pt x="9347" y="17270"/>
                      <a:pt x="9413" y="17296"/>
                    </a:cubicBezTo>
                    <a:lnTo>
                      <a:pt x="12876" y="18705"/>
                    </a:lnTo>
                    <a:cubicBezTo>
                      <a:pt x="12916" y="18718"/>
                      <a:pt x="12956" y="18726"/>
                      <a:pt x="12995" y="18726"/>
                    </a:cubicBezTo>
                    <a:cubicBezTo>
                      <a:pt x="13082" y="18726"/>
                      <a:pt x="13167" y="18691"/>
                      <a:pt x="13228" y="18621"/>
                    </a:cubicBezTo>
                    <a:cubicBezTo>
                      <a:pt x="13316" y="18524"/>
                      <a:pt x="13334" y="18379"/>
                      <a:pt x="13267" y="18265"/>
                    </a:cubicBezTo>
                    <a:lnTo>
                      <a:pt x="3890" y="1046"/>
                    </a:lnTo>
                    <a:cubicBezTo>
                      <a:pt x="3851" y="971"/>
                      <a:pt x="3780" y="919"/>
                      <a:pt x="3697" y="896"/>
                    </a:cubicBezTo>
                    <a:lnTo>
                      <a:pt x="419" y="12"/>
                    </a:lnTo>
                    <a:cubicBezTo>
                      <a:pt x="390" y="4"/>
                      <a:pt x="361" y="0"/>
                      <a:pt x="33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0" name="Google Shape;1150;p37"/>
              <p:cNvSpPr/>
              <p:nvPr/>
            </p:nvSpPr>
            <p:spPr>
              <a:xfrm>
                <a:off x="4849325" y="2437300"/>
                <a:ext cx="689025" cy="670175"/>
              </a:xfrm>
              <a:custGeom>
                <a:avLst/>
                <a:gdLst/>
                <a:ahLst/>
                <a:cxnLst/>
                <a:rect l="l" t="t" r="r" b="b"/>
                <a:pathLst>
                  <a:path w="27561" h="26807" extrusionOk="0">
                    <a:moveTo>
                      <a:pt x="18364" y="0"/>
                    </a:moveTo>
                    <a:lnTo>
                      <a:pt x="1" y="10116"/>
                    </a:lnTo>
                    <a:lnTo>
                      <a:pt x="9198" y="26806"/>
                    </a:lnTo>
                    <a:lnTo>
                      <a:pt x="27560" y="16690"/>
                    </a:lnTo>
                    <a:lnTo>
                      <a:pt x="183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1" name="Google Shape;1151;p37"/>
              <p:cNvSpPr/>
              <p:nvPr/>
            </p:nvSpPr>
            <p:spPr>
              <a:xfrm>
                <a:off x="4840450" y="2429425"/>
                <a:ext cx="706050" cy="685875"/>
              </a:xfrm>
              <a:custGeom>
                <a:avLst/>
                <a:gdLst/>
                <a:ahLst/>
                <a:cxnLst/>
                <a:rect l="l" t="t" r="r" b="b"/>
                <a:pathLst>
                  <a:path w="28242" h="27435" extrusionOk="0">
                    <a:moveTo>
                      <a:pt x="18595" y="737"/>
                    </a:moveTo>
                    <a:lnTo>
                      <a:pt x="27489" y="16882"/>
                    </a:lnTo>
                    <a:lnTo>
                      <a:pt x="9676" y="26695"/>
                    </a:lnTo>
                    <a:lnTo>
                      <a:pt x="784" y="10555"/>
                    </a:lnTo>
                    <a:lnTo>
                      <a:pt x="18595" y="737"/>
                    </a:lnTo>
                    <a:close/>
                    <a:moveTo>
                      <a:pt x="18717" y="1"/>
                    </a:moveTo>
                    <a:cubicBezTo>
                      <a:pt x="18667" y="1"/>
                      <a:pt x="18616" y="12"/>
                      <a:pt x="18569" y="37"/>
                    </a:cubicBezTo>
                    <a:lnTo>
                      <a:pt x="207" y="10154"/>
                    </a:lnTo>
                    <a:cubicBezTo>
                      <a:pt x="57" y="10238"/>
                      <a:pt x="0" y="10431"/>
                      <a:pt x="83" y="10581"/>
                    </a:cubicBezTo>
                    <a:lnTo>
                      <a:pt x="9280" y="27271"/>
                    </a:lnTo>
                    <a:cubicBezTo>
                      <a:pt x="9320" y="27346"/>
                      <a:pt x="9385" y="27399"/>
                      <a:pt x="9470" y="27421"/>
                    </a:cubicBezTo>
                    <a:cubicBezTo>
                      <a:pt x="9496" y="27430"/>
                      <a:pt x="9527" y="27434"/>
                      <a:pt x="9553" y="27434"/>
                    </a:cubicBezTo>
                    <a:cubicBezTo>
                      <a:pt x="9606" y="27434"/>
                      <a:pt x="9659" y="27421"/>
                      <a:pt x="9707" y="27395"/>
                    </a:cubicBezTo>
                    <a:lnTo>
                      <a:pt x="28065" y="17278"/>
                    </a:lnTo>
                    <a:cubicBezTo>
                      <a:pt x="28140" y="17239"/>
                      <a:pt x="28193" y="17172"/>
                      <a:pt x="28215" y="17093"/>
                    </a:cubicBezTo>
                    <a:cubicBezTo>
                      <a:pt x="28242" y="17014"/>
                      <a:pt x="28232" y="16926"/>
                      <a:pt x="28189" y="16855"/>
                    </a:cubicBezTo>
                    <a:lnTo>
                      <a:pt x="18991" y="161"/>
                    </a:lnTo>
                    <a:cubicBezTo>
                      <a:pt x="18934" y="58"/>
                      <a:pt x="18827" y="1"/>
                      <a:pt x="18717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2" name="Google Shape;1152;p37"/>
              <p:cNvSpPr/>
              <p:nvPr/>
            </p:nvSpPr>
            <p:spPr>
              <a:xfrm>
                <a:off x="5079275" y="2854550"/>
                <a:ext cx="545650" cy="276250"/>
              </a:xfrm>
              <a:custGeom>
                <a:avLst/>
                <a:gdLst/>
                <a:ahLst/>
                <a:cxnLst/>
                <a:rect l="l" t="t" r="r" b="b"/>
                <a:pathLst>
                  <a:path w="21826" h="11050" extrusionOk="0">
                    <a:moveTo>
                      <a:pt x="18362" y="0"/>
                    </a:moveTo>
                    <a:lnTo>
                      <a:pt x="0" y="10116"/>
                    </a:lnTo>
                    <a:lnTo>
                      <a:pt x="3265" y="11050"/>
                    </a:lnTo>
                    <a:lnTo>
                      <a:pt x="21825" y="1408"/>
                    </a:lnTo>
                    <a:lnTo>
                      <a:pt x="1836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3" name="Google Shape;1153;p37"/>
              <p:cNvSpPr/>
              <p:nvPr/>
            </p:nvSpPr>
            <p:spPr>
              <a:xfrm>
                <a:off x="5071100" y="2846750"/>
                <a:ext cx="561725" cy="291850"/>
              </a:xfrm>
              <a:custGeom>
                <a:avLst/>
                <a:gdLst/>
                <a:ahLst/>
                <a:cxnLst/>
                <a:rect l="l" t="t" r="r" b="b"/>
                <a:pathLst>
                  <a:path w="22469" h="11674" extrusionOk="0">
                    <a:moveTo>
                      <a:pt x="18711" y="660"/>
                    </a:moveTo>
                    <a:lnTo>
                      <a:pt x="21404" y="1756"/>
                    </a:lnTo>
                    <a:lnTo>
                      <a:pt x="3561" y="11027"/>
                    </a:lnTo>
                    <a:lnTo>
                      <a:pt x="1146" y="10337"/>
                    </a:lnTo>
                    <a:lnTo>
                      <a:pt x="18711" y="660"/>
                    </a:lnTo>
                    <a:close/>
                    <a:moveTo>
                      <a:pt x="18695" y="0"/>
                    </a:moveTo>
                    <a:cubicBezTo>
                      <a:pt x="18642" y="0"/>
                      <a:pt x="18589" y="14"/>
                      <a:pt x="18540" y="40"/>
                    </a:cubicBezTo>
                    <a:lnTo>
                      <a:pt x="177" y="10156"/>
                    </a:lnTo>
                    <a:cubicBezTo>
                      <a:pt x="67" y="10217"/>
                      <a:pt x="1" y="10337"/>
                      <a:pt x="19" y="10464"/>
                    </a:cubicBezTo>
                    <a:cubicBezTo>
                      <a:pt x="33" y="10591"/>
                      <a:pt x="120" y="10697"/>
                      <a:pt x="244" y="10728"/>
                    </a:cubicBezTo>
                    <a:lnTo>
                      <a:pt x="3508" y="11661"/>
                    </a:lnTo>
                    <a:cubicBezTo>
                      <a:pt x="3535" y="11669"/>
                      <a:pt x="3565" y="11674"/>
                      <a:pt x="3592" y="11674"/>
                    </a:cubicBezTo>
                    <a:cubicBezTo>
                      <a:pt x="3644" y="11674"/>
                      <a:pt x="3693" y="11661"/>
                      <a:pt x="3737" y="11639"/>
                    </a:cubicBezTo>
                    <a:lnTo>
                      <a:pt x="22298" y="1998"/>
                    </a:lnTo>
                    <a:cubicBezTo>
                      <a:pt x="22403" y="1945"/>
                      <a:pt x="22469" y="1831"/>
                      <a:pt x="22465" y="1707"/>
                    </a:cubicBezTo>
                    <a:cubicBezTo>
                      <a:pt x="22460" y="1584"/>
                      <a:pt x="22381" y="1478"/>
                      <a:pt x="22271" y="1430"/>
                    </a:cubicBezTo>
                    <a:lnTo>
                      <a:pt x="18809" y="22"/>
                    </a:lnTo>
                    <a:cubicBezTo>
                      <a:pt x="18772" y="7"/>
                      <a:pt x="18733" y="0"/>
                      <a:pt x="18695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4" name="Google Shape;1154;p37"/>
              <p:cNvSpPr/>
              <p:nvPr/>
            </p:nvSpPr>
            <p:spPr>
              <a:xfrm>
                <a:off x="5308400" y="2437300"/>
                <a:ext cx="316525" cy="452450"/>
              </a:xfrm>
              <a:custGeom>
                <a:avLst/>
                <a:gdLst/>
                <a:ahLst/>
                <a:cxnLst/>
                <a:rect l="l" t="t" r="r" b="b"/>
                <a:pathLst>
                  <a:path w="12661" h="18098" extrusionOk="0">
                    <a:moveTo>
                      <a:pt x="1" y="0"/>
                    </a:moveTo>
                    <a:lnTo>
                      <a:pt x="9197" y="16690"/>
                    </a:lnTo>
                    <a:lnTo>
                      <a:pt x="12660" y="18098"/>
                    </a:lnTo>
                    <a:lnTo>
                      <a:pt x="3283" y="884"/>
                    </a:lnTo>
                    <a:lnTo>
                      <a:pt x="393" y="106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5" name="Google Shape;1155;p37"/>
              <p:cNvSpPr/>
              <p:nvPr/>
            </p:nvSpPr>
            <p:spPr>
              <a:xfrm>
                <a:off x="5300050" y="2429400"/>
                <a:ext cx="333350" cy="468175"/>
              </a:xfrm>
              <a:custGeom>
                <a:avLst/>
                <a:gdLst/>
                <a:ahLst/>
                <a:cxnLst/>
                <a:rect l="l" t="t" r="r" b="b"/>
                <a:pathLst>
                  <a:path w="13334" h="18727" extrusionOk="0">
                    <a:moveTo>
                      <a:pt x="964" y="809"/>
                    </a:moveTo>
                    <a:lnTo>
                      <a:pt x="3406" y="1464"/>
                    </a:lnTo>
                    <a:lnTo>
                      <a:pt x="12299" y="17794"/>
                    </a:lnTo>
                    <a:lnTo>
                      <a:pt x="12299" y="17794"/>
                    </a:lnTo>
                    <a:lnTo>
                      <a:pt x="9752" y="16760"/>
                    </a:lnTo>
                    <a:lnTo>
                      <a:pt x="964" y="809"/>
                    </a:lnTo>
                    <a:close/>
                    <a:moveTo>
                      <a:pt x="334" y="0"/>
                    </a:moveTo>
                    <a:cubicBezTo>
                      <a:pt x="240" y="0"/>
                      <a:pt x="150" y="44"/>
                      <a:pt x="89" y="123"/>
                    </a:cubicBezTo>
                    <a:cubicBezTo>
                      <a:pt x="14" y="219"/>
                      <a:pt x="0" y="355"/>
                      <a:pt x="62" y="466"/>
                    </a:cubicBezTo>
                    <a:lnTo>
                      <a:pt x="9259" y="17156"/>
                    </a:lnTo>
                    <a:cubicBezTo>
                      <a:pt x="9294" y="17222"/>
                      <a:pt x="9346" y="17270"/>
                      <a:pt x="9413" y="17297"/>
                    </a:cubicBezTo>
                    <a:lnTo>
                      <a:pt x="12876" y="18704"/>
                    </a:lnTo>
                    <a:cubicBezTo>
                      <a:pt x="12915" y="18722"/>
                      <a:pt x="12955" y="18727"/>
                      <a:pt x="12994" y="18727"/>
                    </a:cubicBezTo>
                    <a:cubicBezTo>
                      <a:pt x="13083" y="18727"/>
                      <a:pt x="13166" y="18692"/>
                      <a:pt x="13228" y="18625"/>
                    </a:cubicBezTo>
                    <a:cubicBezTo>
                      <a:pt x="13316" y="18525"/>
                      <a:pt x="13333" y="18383"/>
                      <a:pt x="13268" y="18265"/>
                    </a:cubicBezTo>
                    <a:lnTo>
                      <a:pt x="3891" y="1051"/>
                    </a:lnTo>
                    <a:cubicBezTo>
                      <a:pt x="3851" y="972"/>
                      <a:pt x="3780" y="919"/>
                      <a:pt x="3696" y="897"/>
                    </a:cubicBezTo>
                    <a:lnTo>
                      <a:pt x="418" y="12"/>
                    </a:lnTo>
                    <a:cubicBezTo>
                      <a:pt x="390" y="4"/>
                      <a:pt x="362" y="0"/>
                      <a:pt x="33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6" name="Google Shape;1156;p37"/>
              <p:cNvSpPr/>
              <p:nvPr/>
            </p:nvSpPr>
            <p:spPr>
              <a:xfrm>
                <a:off x="5446575" y="3415025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1"/>
                    </a:moveTo>
                    <a:lnTo>
                      <a:pt x="0" y="4515"/>
                    </a:lnTo>
                    <a:lnTo>
                      <a:pt x="4106" y="12432"/>
                    </a:lnTo>
                    <a:lnTo>
                      <a:pt x="12815" y="7917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7" name="Google Shape;1157;p37"/>
              <p:cNvSpPr/>
              <p:nvPr/>
            </p:nvSpPr>
            <p:spPr>
              <a:xfrm>
                <a:off x="5438550" y="3407225"/>
                <a:ext cx="336550" cy="326425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57" extrusionOk="0">
                    <a:moveTo>
                      <a:pt x="8898" y="735"/>
                    </a:moveTo>
                    <a:lnTo>
                      <a:pt x="12718" y="8093"/>
                    </a:lnTo>
                    <a:lnTo>
                      <a:pt x="4564" y="12321"/>
                    </a:lnTo>
                    <a:lnTo>
                      <a:pt x="744" y="4959"/>
                    </a:lnTo>
                    <a:lnTo>
                      <a:pt x="8898" y="735"/>
                    </a:lnTo>
                    <a:close/>
                    <a:moveTo>
                      <a:pt x="9032" y="0"/>
                    </a:moveTo>
                    <a:cubicBezTo>
                      <a:pt x="8984" y="0"/>
                      <a:pt x="8935" y="12"/>
                      <a:pt x="8889" y="36"/>
                    </a:cubicBezTo>
                    <a:lnTo>
                      <a:pt x="181" y="4551"/>
                    </a:lnTo>
                    <a:cubicBezTo>
                      <a:pt x="106" y="4590"/>
                      <a:pt x="49" y="4656"/>
                      <a:pt x="27" y="4736"/>
                    </a:cubicBezTo>
                    <a:cubicBezTo>
                      <a:pt x="0" y="4811"/>
                      <a:pt x="9" y="4898"/>
                      <a:pt x="45" y="4973"/>
                    </a:cubicBezTo>
                    <a:lnTo>
                      <a:pt x="4150" y="12890"/>
                    </a:lnTo>
                    <a:cubicBezTo>
                      <a:pt x="4207" y="12995"/>
                      <a:pt x="4318" y="13056"/>
                      <a:pt x="4427" y="13056"/>
                    </a:cubicBezTo>
                    <a:cubicBezTo>
                      <a:pt x="4480" y="13056"/>
                      <a:pt x="4529" y="13048"/>
                      <a:pt x="4572" y="13022"/>
                    </a:cubicBezTo>
                    <a:lnTo>
                      <a:pt x="13280" y="8507"/>
                    </a:lnTo>
                    <a:cubicBezTo>
                      <a:pt x="13355" y="8467"/>
                      <a:pt x="13412" y="8401"/>
                      <a:pt x="13435" y="8322"/>
                    </a:cubicBezTo>
                    <a:cubicBezTo>
                      <a:pt x="13461" y="8243"/>
                      <a:pt x="13453" y="8158"/>
                      <a:pt x="13417" y="8084"/>
                    </a:cubicBezTo>
                    <a:lnTo>
                      <a:pt x="9312" y="168"/>
                    </a:lnTo>
                    <a:cubicBezTo>
                      <a:pt x="9254" y="61"/>
                      <a:pt x="914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8" name="Google Shape;1158;p37"/>
              <p:cNvSpPr/>
              <p:nvPr/>
            </p:nvSpPr>
            <p:spPr>
              <a:xfrm>
                <a:off x="5549225" y="3612950"/>
                <a:ext cx="257875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5" h="4991" extrusionOk="0">
                    <a:moveTo>
                      <a:pt x="8709" y="0"/>
                    </a:moveTo>
                    <a:lnTo>
                      <a:pt x="0" y="4515"/>
                    </a:lnTo>
                    <a:lnTo>
                      <a:pt x="1518" y="4990"/>
                    </a:lnTo>
                    <a:lnTo>
                      <a:pt x="10314" y="700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59" name="Google Shape;1159;p37"/>
              <p:cNvSpPr/>
              <p:nvPr/>
            </p:nvSpPr>
            <p:spPr>
              <a:xfrm>
                <a:off x="5541200" y="3605075"/>
                <a:ext cx="273700" cy="140450"/>
              </a:xfrm>
              <a:custGeom>
                <a:avLst/>
                <a:gdLst/>
                <a:ahLst/>
                <a:cxnLst/>
                <a:rect l="l" t="t" r="r" b="b"/>
                <a:pathLst>
                  <a:path w="10948" h="5618" extrusionOk="0">
                    <a:moveTo>
                      <a:pt x="9042" y="663"/>
                    </a:moveTo>
                    <a:lnTo>
                      <a:pt x="9887" y="1028"/>
                    </a:lnTo>
                    <a:lnTo>
                      <a:pt x="1813" y="4966"/>
                    </a:lnTo>
                    <a:lnTo>
                      <a:pt x="1144" y="4759"/>
                    </a:lnTo>
                    <a:lnTo>
                      <a:pt x="9042" y="663"/>
                    </a:lnTo>
                    <a:close/>
                    <a:moveTo>
                      <a:pt x="9032" y="0"/>
                    </a:moveTo>
                    <a:cubicBezTo>
                      <a:pt x="8983" y="0"/>
                      <a:pt x="8933" y="12"/>
                      <a:pt x="8888" y="38"/>
                    </a:cubicBezTo>
                    <a:lnTo>
                      <a:pt x="180" y="4553"/>
                    </a:lnTo>
                    <a:cubicBezTo>
                      <a:pt x="66" y="4610"/>
                      <a:pt x="0" y="4733"/>
                      <a:pt x="13" y="4856"/>
                    </a:cubicBezTo>
                    <a:cubicBezTo>
                      <a:pt x="21" y="4984"/>
                      <a:pt x="110" y="5090"/>
                      <a:pt x="228" y="5129"/>
                    </a:cubicBezTo>
                    <a:lnTo>
                      <a:pt x="1747" y="5604"/>
                    </a:lnTo>
                    <a:cubicBezTo>
                      <a:pt x="1778" y="5613"/>
                      <a:pt x="1808" y="5618"/>
                      <a:pt x="1839" y="5618"/>
                    </a:cubicBezTo>
                    <a:cubicBezTo>
                      <a:pt x="1888" y="5618"/>
                      <a:pt x="1932" y="5604"/>
                      <a:pt x="1975" y="5587"/>
                    </a:cubicBezTo>
                    <a:lnTo>
                      <a:pt x="10772" y="1296"/>
                    </a:lnTo>
                    <a:cubicBezTo>
                      <a:pt x="10882" y="1239"/>
                      <a:pt x="10948" y="1129"/>
                      <a:pt x="10948" y="1006"/>
                    </a:cubicBezTo>
                    <a:cubicBezTo>
                      <a:pt x="10943" y="883"/>
                      <a:pt x="10873" y="778"/>
                      <a:pt x="10759" y="725"/>
                    </a:cubicBezTo>
                    <a:lnTo>
                      <a:pt x="9157" y="25"/>
                    </a:lnTo>
                    <a:cubicBezTo>
                      <a:pt x="9116" y="9"/>
                      <a:pt x="9074" y="0"/>
                      <a:pt x="9032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0" name="Google Shape;1160;p37"/>
              <p:cNvSpPr/>
              <p:nvPr/>
            </p:nvSpPr>
            <p:spPr>
              <a:xfrm>
                <a:off x="5664275" y="3415025"/>
                <a:ext cx="142825" cy="215450"/>
              </a:xfrm>
              <a:custGeom>
                <a:avLst/>
                <a:gdLst/>
                <a:ahLst/>
                <a:cxnLst/>
                <a:rect l="l" t="t" r="r" b="b"/>
                <a:pathLst>
                  <a:path w="5713" h="8618" extrusionOk="0">
                    <a:moveTo>
                      <a:pt x="1" y="1"/>
                    </a:moveTo>
                    <a:lnTo>
                      <a:pt x="4107" y="7917"/>
                    </a:lnTo>
                    <a:lnTo>
                      <a:pt x="5712" y="8617"/>
                    </a:lnTo>
                    <a:lnTo>
                      <a:pt x="5712" y="8617"/>
                    </a:lnTo>
                    <a:lnTo>
                      <a:pt x="1528" y="450"/>
                    </a:lnTo>
                    <a:lnTo>
                      <a:pt x="186" y="54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1" name="Google Shape;1161;p37"/>
              <p:cNvSpPr/>
              <p:nvPr/>
            </p:nvSpPr>
            <p:spPr>
              <a:xfrm>
                <a:off x="5655925" y="3407175"/>
                <a:ext cx="159650" cy="231075"/>
              </a:xfrm>
              <a:custGeom>
                <a:avLst/>
                <a:gdLst/>
                <a:ahLst/>
                <a:cxnLst/>
                <a:rect l="l" t="t" r="r" b="b"/>
                <a:pathLst>
                  <a:path w="6386" h="9243" extrusionOk="0">
                    <a:moveTo>
                      <a:pt x="956" y="826"/>
                    </a:moveTo>
                    <a:lnTo>
                      <a:pt x="1642" y="1028"/>
                    </a:lnTo>
                    <a:lnTo>
                      <a:pt x="5365" y="8292"/>
                    </a:lnTo>
                    <a:lnTo>
                      <a:pt x="4669" y="7989"/>
                    </a:lnTo>
                    <a:lnTo>
                      <a:pt x="956" y="826"/>
                    </a:lnTo>
                    <a:close/>
                    <a:moveTo>
                      <a:pt x="342" y="1"/>
                    </a:moveTo>
                    <a:cubicBezTo>
                      <a:pt x="249" y="1"/>
                      <a:pt x="157" y="39"/>
                      <a:pt x="93" y="113"/>
                    </a:cubicBezTo>
                    <a:cubicBezTo>
                      <a:pt x="14" y="209"/>
                      <a:pt x="0" y="345"/>
                      <a:pt x="58" y="456"/>
                    </a:cubicBezTo>
                    <a:lnTo>
                      <a:pt x="4163" y="8372"/>
                    </a:lnTo>
                    <a:cubicBezTo>
                      <a:pt x="4198" y="8438"/>
                      <a:pt x="4251" y="8487"/>
                      <a:pt x="4317" y="8517"/>
                    </a:cubicBezTo>
                    <a:lnTo>
                      <a:pt x="5919" y="9216"/>
                    </a:lnTo>
                    <a:cubicBezTo>
                      <a:pt x="5958" y="9234"/>
                      <a:pt x="6003" y="9243"/>
                      <a:pt x="6046" y="9243"/>
                    </a:cubicBezTo>
                    <a:cubicBezTo>
                      <a:pt x="6131" y="9243"/>
                      <a:pt x="6214" y="9208"/>
                      <a:pt x="6271" y="9142"/>
                    </a:cubicBezTo>
                    <a:cubicBezTo>
                      <a:pt x="6363" y="9050"/>
                      <a:pt x="6385" y="8905"/>
                      <a:pt x="6324" y="8786"/>
                    </a:cubicBezTo>
                    <a:lnTo>
                      <a:pt x="2139" y="623"/>
                    </a:lnTo>
                    <a:cubicBezTo>
                      <a:pt x="2099" y="548"/>
                      <a:pt x="2033" y="491"/>
                      <a:pt x="1950" y="465"/>
                    </a:cubicBezTo>
                    <a:lnTo>
                      <a:pt x="428" y="12"/>
                    </a:lnTo>
                    <a:cubicBezTo>
                      <a:pt x="400" y="4"/>
                      <a:pt x="371" y="1"/>
                      <a:pt x="34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2" name="Google Shape;1162;p37"/>
              <p:cNvSpPr/>
              <p:nvPr/>
            </p:nvSpPr>
            <p:spPr>
              <a:xfrm>
                <a:off x="4232525" y="4214800"/>
                <a:ext cx="320375" cy="310800"/>
              </a:xfrm>
              <a:custGeom>
                <a:avLst/>
                <a:gdLst/>
                <a:ahLst/>
                <a:cxnLst/>
                <a:rect l="l" t="t" r="r" b="b"/>
                <a:pathLst>
                  <a:path w="12815" h="12432" extrusionOk="0">
                    <a:moveTo>
                      <a:pt x="8709" y="0"/>
                    </a:moveTo>
                    <a:lnTo>
                      <a:pt x="1" y="4515"/>
                    </a:lnTo>
                    <a:lnTo>
                      <a:pt x="4106" y="12431"/>
                    </a:lnTo>
                    <a:lnTo>
                      <a:pt x="12814" y="7917"/>
                    </a:lnTo>
                    <a:lnTo>
                      <a:pt x="870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3" name="Google Shape;1163;p37"/>
              <p:cNvSpPr/>
              <p:nvPr/>
            </p:nvSpPr>
            <p:spPr>
              <a:xfrm>
                <a:off x="4224500" y="4206925"/>
                <a:ext cx="336550" cy="326500"/>
              </a:xfrm>
              <a:custGeom>
                <a:avLst/>
                <a:gdLst/>
                <a:ahLst/>
                <a:cxnLst/>
                <a:rect l="l" t="t" r="r" b="b"/>
                <a:pathLst>
                  <a:path w="13462" h="13060" extrusionOk="0">
                    <a:moveTo>
                      <a:pt x="8898" y="734"/>
                    </a:moveTo>
                    <a:lnTo>
                      <a:pt x="12713" y="8096"/>
                    </a:lnTo>
                    <a:lnTo>
                      <a:pt x="4564" y="12324"/>
                    </a:lnTo>
                    <a:lnTo>
                      <a:pt x="744" y="4962"/>
                    </a:lnTo>
                    <a:lnTo>
                      <a:pt x="8898" y="734"/>
                    </a:lnTo>
                    <a:close/>
                    <a:moveTo>
                      <a:pt x="9026" y="1"/>
                    </a:moveTo>
                    <a:cubicBezTo>
                      <a:pt x="8978" y="1"/>
                      <a:pt x="8930" y="11"/>
                      <a:pt x="8885" y="33"/>
                    </a:cubicBezTo>
                    <a:lnTo>
                      <a:pt x="176" y="4552"/>
                    </a:lnTo>
                    <a:cubicBezTo>
                      <a:pt x="107" y="4588"/>
                      <a:pt x="49" y="4654"/>
                      <a:pt x="23" y="4733"/>
                    </a:cubicBezTo>
                    <a:cubicBezTo>
                      <a:pt x="1" y="4812"/>
                      <a:pt x="5" y="4901"/>
                      <a:pt x="44" y="4975"/>
                    </a:cubicBezTo>
                    <a:lnTo>
                      <a:pt x="4150" y="12891"/>
                    </a:lnTo>
                    <a:cubicBezTo>
                      <a:pt x="4207" y="12997"/>
                      <a:pt x="4317" y="13059"/>
                      <a:pt x="4427" y="13059"/>
                    </a:cubicBezTo>
                    <a:cubicBezTo>
                      <a:pt x="4475" y="13059"/>
                      <a:pt x="4524" y="13045"/>
                      <a:pt x="4573" y="13023"/>
                    </a:cubicBezTo>
                    <a:lnTo>
                      <a:pt x="13281" y="8508"/>
                    </a:lnTo>
                    <a:cubicBezTo>
                      <a:pt x="13356" y="8469"/>
                      <a:pt x="13409" y="8403"/>
                      <a:pt x="13435" y="8324"/>
                    </a:cubicBezTo>
                    <a:cubicBezTo>
                      <a:pt x="13462" y="8244"/>
                      <a:pt x="13452" y="8161"/>
                      <a:pt x="13413" y="8086"/>
                    </a:cubicBezTo>
                    <a:lnTo>
                      <a:pt x="9307" y="170"/>
                    </a:lnTo>
                    <a:cubicBezTo>
                      <a:pt x="9251" y="62"/>
                      <a:pt x="9140" y="1"/>
                      <a:pt x="9026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4" name="Google Shape;1164;p37"/>
              <p:cNvSpPr/>
              <p:nvPr/>
            </p:nvSpPr>
            <p:spPr>
              <a:xfrm>
                <a:off x="4335150" y="4412700"/>
                <a:ext cx="257800" cy="124775"/>
              </a:xfrm>
              <a:custGeom>
                <a:avLst/>
                <a:gdLst/>
                <a:ahLst/>
                <a:cxnLst/>
                <a:rect l="l" t="t" r="r" b="b"/>
                <a:pathLst>
                  <a:path w="10312" h="4991" extrusionOk="0">
                    <a:moveTo>
                      <a:pt x="8709" y="1"/>
                    </a:moveTo>
                    <a:lnTo>
                      <a:pt x="1" y="4515"/>
                    </a:lnTo>
                    <a:lnTo>
                      <a:pt x="1520" y="4991"/>
                    </a:lnTo>
                    <a:lnTo>
                      <a:pt x="10311" y="700"/>
                    </a:lnTo>
                    <a:lnTo>
                      <a:pt x="8709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5" name="Google Shape;1165;p37"/>
              <p:cNvSpPr/>
              <p:nvPr/>
            </p:nvSpPr>
            <p:spPr>
              <a:xfrm>
                <a:off x="4327125" y="4404800"/>
                <a:ext cx="273750" cy="140500"/>
              </a:xfrm>
              <a:custGeom>
                <a:avLst/>
                <a:gdLst/>
                <a:ahLst/>
                <a:cxnLst/>
                <a:rect l="l" t="t" r="r" b="b"/>
                <a:pathLst>
                  <a:path w="10950" h="5620" extrusionOk="0">
                    <a:moveTo>
                      <a:pt x="9044" y="660"/>
                    </a:moveTo>
                    <a:lnTo>
                      <a:pt x="9889" y="1030"/>
                    </a:lnTo>
                    <a:lnTo>
                      <a:pt x="1814" y="4968"/>
                    </a:lnTo>
                    <a:lnTo>
                      <a:pt x="1140" y="4757"/>
                    </a:lnTo>
                    <a:lnTo>
                      <a:pt x="9044" y="660"/>
                    </a:lnTo>
                    <a:close/>
                    <a:moveTo>
                      <a:pt x="9029" y="0"/>
                    </a:moveTo>
                    <a:cubicBezTo>
                      <a:pt x="8981" y="0"/>
                      <a:pt x="8932" y="11"/>
                      <a:pt x="8886" y="35"/>
                    </a:cubicBezTo>
                    <a:lnTo>
                      <a:pt x="177" y="4554"/>
                    </a:lnTo>
                    <a:cubicBezTo>
                      <a:pt x="67" y="4611"/>
                      <a:pt x="1" y="4730"/>
                      <a:pt x="10" y="4858"/>
                    </a:cubicBezTo>
                    <a:cubicBezTo>
                      <a:pt x="23" y="4986"/>
                      <a:pt x="106" y="5091"/>
                      <a:pt x="230" y="5130"/>
                    </a:cubicBezTo>
                    <a:lnTo>
                      <a:pt x="1748" y="5601"/>
                    </a:lnTo>
                    <a:cubicBezTo>
                      <a:pt x="1774" y="5614"/>
                      <a:pt x="1810" y="5619"/>
                      <a:pt x="1841" y="5619"/>
                    </a:cubicBezTo>
                    <a:cubicBezTo>
                      <a:pt x="1885" y="5619"/>
                      <a:pt x="1932" y="5606"/>
                      <a:pt x="1977" y="5588"/>
                    </a:cubicBezTo>
                    <a:lnTo>
                      <a:pt x="10773" y="1298"/>
                    </a:lnTo>
                    <a:cubicBezTo>
                      <a:pt x="10883" y="1241"/>
                      <a:pt x="10949" y="1131"/>
                      <a:pt x="10949" y="1007"/>
                    </a:cubicBezTo>
                    <a:cubicBezTo>
                      <a:pt x="10945" y="884"/>
                      <a:pt x="10870" y="774"/>
                      <a:pt x="10760" y="725"/>
                    </a:cubicBezTo>
                    <a:lnTo>
                      <a:pt x="9158" y="26"/>
                    </a:lnTo>
                    <a:cubicBezTo>
                      <a:pt x="9117" y="9"/>
                      <a:pt x="9073" y="0"/>
                      <a:pt x="9029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6" name="Google Shape;1166;p37"/>
              <p:cNvSpPr/>
              <p:nvPr/>
            </p:nvSpPr>
            <p:spPr>
              <a:xfrm>
                <a:off x="4450250" y="4214800"/>
                <a:ext cx="142700" cy="215400"/>
              </a:xfrm>
              <a:custGeom>
                <a:avLst/>
                <a:gdLst/>
                <a:ahLst/>
                <a:cxnLst/>
                <a:rect l="l" t="t" r="r" b="b"/>
                <a:pathLst>
                  <a:path w="5708" h="8616" extrusionOk="0">
                    <a:moveTo>
                      <a:pt x="0" y="0"/>
                    </a:moveTo>
                    <a:lnTo>
                      <a:pt x="4105" y="7917"/>
                    </a:lnTo>
                    <a:lnTo>
                      <a:pt x="5707" y="8616"/>
                    </a:lnTo>
                    <a:lnTo>
                      <a:pt x="1527" y="449"/>
                    </a:lnTo>
                    <a:lnTo>
                      <a:pt x="185" y="53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7" name="Google Shape;1167;p37"/>
              <p:cNvSpPr/>
              <p:nvPr/>
            </p:nvSpPr>
            <p:spPr>
              <a:xfrm>
                <a:off x="4441875" y="4206925"/>
                <a:ext cx="159550" cy="231100"/>
              </a:xfrm>
              <a:custGeom>
                <a:avLst/>
                <a:gdLst/>
                <a:ahLst/>
                <a:cxnLst/>
                <a:rect l="l" t="t" r="r" b="b"/>
                <a:pathLst>
                  <a:path w="6382" h="9244" extrusionOk="0">
                    <a:moveTo>
                      <a:pt x="951" y="821"/>
                    </a:moveTo>
                    <a:lnTo>
                      <a:pt x="1642" y="1028"/>
                    </a:lnTo>
                    <a:lnTo>
                      <a:pt x="5364" y="8293"/>
                    </a:lnTo>
                    <a:lnTo>
                      <a:pt x="4669" y="7990"/>
                    </a:lnTo>
                    <a:lnTo>
                      <a:pt x="951" y="821"/>
                    </a:lnTo>
                    <a:close/>
                    <a:moveTo>
                      <a:pt x="339" y="1"/>
                    </a:moveTo>
                    <a:cubicBezTo>
                      <a:pt x="246" y="1"/>
                      <a:pt x="154" y="39"/>
                      <a:pt x="93" y="113"/>
                    </a:cubicBezTo>
                    <a:cubicBezTo>
                      <a:pt x="14" y="210"/>
                      <a:pt x="1" y="346"/>
                      <a:pt x="58" y="456"/>
                    </a:cubicBezTo>
                    <a:lnTo>
                      <a:pt x="4164" y="8372"/>
                    </a:lnTo>
                    <a:cubicBezTo>
                      <a:pt x="4198" y="8439"/>
                      <a:pt x="4251" y="8486"/>
                      <a:pt x="4318" y="8518"/>
                    </a:cubicBezTo>
                    <a:lnTo>
                      <a:pt x="5919" y="9217"/>
                    </a:lnTo>
                    <a:cubicBezTo>
                      <a:pt x="5959" y="9235"/>
                      <a:pt x="6002" y="9243"/>
                      <a:pt x="6042" y="9243"/>
                    </a:cubicBezTo>
                    <a:cubicBezTo>
                      <a:pt x="6130" y="9243"/>
                      <a:pt x="6209" y="9209"/>
                      <a:pt x="6272" y="9142"/>
                    </a:cubicBezTo>
                    <a:cubicBezTo>
                      <a:pt x="6363" y="9046"/>
                      <a:pt x="6381" y="8904"/>
                      <a:pt x="6324" y="8786"/>
                    </a:cubicBezTo>
                    <a:lnTo>
                      <a:pt x="2139" y="624"/>
                    </a:lnTo>
                    <a:cubicBezTo>
                      <a:pt x="2100" y="549"/>
                      <a:pt x="2033" y="492"/>
                      <a:pt x="1950" y="465"/>
                    </a:cubicBezTo>
                    <a:lnTo>
                      <a:pt x="423" y="11"/>
                    </a:lnTo>
                    <a:cubicBezTo>
                      <a:pt x="395" y="4"/>
                      <a:pt x="367" y="1"/>
                      <a:pt x="33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8" name="Google Shape;1168;p37"/>
              <p:cNvSpPr/>
              <p:nvPr/>
            </p:nvSpPr>
            <p:spPr>
              <a:xfrm>
                <a:off x="1796525" y="2528475"/>
                <a:ext cx="268000" cy="314325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3" extrusionOk="0">
                    <a:moveTo>
                      <a:pt x="4537" y="1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19" y="6390"/>
                    </a:lnTo>
                    <a:lnTo>
                      <a:pt x="4537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69" name="Google Shape;1169;p37"/>
              <p:cNvSpPr/>
              <p:nvPr/>
            </p:nvSpPr>
            <p:spPr>
              <a:xfrm>
                <a:off x="1788050" y="2520625"/>
                <a:ext cx="2850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2" h="13199" extrusionOk="0">
                    <a:moveTo>
                      <a:pt x="4916" y="808"/>
                    </a:moveTo>
                    <a:lnTo>
                      <a:pt x="10645" y="6722"/>
                    </a:lnTo>
                    <a:lnTo>
                      <a:pt x="6091" y="12415"/>
                    </a:lnTo>
                    <a:lnTo>
                      <a:pt x="745" y="6876"/>
                    </a:lnTo>
                    <a:lnTo>
                      <a:pt x="4916" y="808"/>
                    </a:lnTo>
                    <a:close/>
                    <a:moveTo>
                      <a:pt x="4879" y="1"/>
                    </a:moveTo>
                    <a:cubicBezTo>
                      <a:pt x="4870" y="1"/>
                      <a:pt x="4860" y="1"/>
                      <a:pt x="4850" y="2"/>
                    </a:cubicBezTo>
                    <a:cubicBezTo>
                      <a:pt x="4758" y="6"/>
                      <a:pt x="4669" y="59"/>
                      <a:pt x="4616" y="134"/>
                    </a:cubicBezTo>
                    <a:lnTo>
                      <a:pt x="85" y="6730"/>
                    </a:lnTo>
                    <a:cubicBezTo>
                      <a:pt x="0" y="6854"/>
                      <a:pt x="14" y="7021"/>
                      <a:pt x="115" y="7126"/>
                    </a:cubicBezTo>
                    <a:lnTo>
                      <a:pt x="5888" y="13107"/>
                    </a:lnTo>
                    <a:cubicBezTo>
                      <a:pt x="5946" y="13168"/>
                      <a:pt x="6029" y="13199"/>
                      <a:pt x="6113" y="13199"/>
                    </a:cubicBezTo>
                    <a:lnTo>
                      <a:pt x="6125" y="13199"/>
                    </a:lnTo>
                    <a:cubicBezTo>
                      <a:pt x="6218" y="13195"/>
                      <a:pt x="6302" y="13154"/>
                      <a:pt x="6359" y="13085"/>
                    </a:cubicBezTo>
                    <a:lnTo>
                      <a:pt x="11305" y="6897"/>
                    </a:lnTo>
                    <a:cubicBezTo>
                      <a:pt x="11402" y="6775"/>
                      <a:pt x="11393" y="6598"/>
                      <a:pt x="11283" y="6484"/>
                    </a:cubicBezTo>
                    <a:lnTo>
                      <a:pt x="5101" y="95"/>
                    </a:lnTo>
                    <a:cubicBezTo>
                      <a:pt x="5041" y="35"/>
                      <a:pt x="4967" y="1"/>
                      <a:pt x="4879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0" name="Google Shape;1170;p37"/>
              <p:cNvSpPr/>
              <p:nvPr/>
            </p:nvSpPr>
            <p:spPr>
              <a:xfrm>
                <a:off x="1940850" y="2680950"/>
                <a:ext cx="163375" cy="184850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4" extrusionOk="0">
                    <a:moveTo>
                      <a:pt x="4564" y="1"/>
                    </a:moveTo>
                    <a:lnTo>
                      <a:pt x="1" y="6473"/>
                    </a:lnTo>
                    <a:lnTo>
                      <a:pt x="1215" y="7393"/>
                    </a:lnTo>
                    <a:lnTo>
                      <a:pt x="6535" y="1282"/>
                    </a:lnTo>
                    <a:lnTo>
                      <a:pt x="456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1" name="Google Shape;1171;p37"/>
              <p:cNvSpPr/>
              <p:nvPr/>
            </p:nvSpPr>
            <p:spPr>
              <a:xfrm>
                <a:off x="1932075" y="26731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8" y="739"/>
                    </a:moveTo>
                    <a:lnTo>
                      <a:pt x="6416" y="1659"/>
                    </a:lnTo>
                    <a:lnTo>
                      <a:pt x="1522" y="7278"/>
                    </a:lnTo>
                    <a:lnTo>
                      <a:pt x="783" y="6720"/>
                    </a:lnTo>
                    <a:lnTo>
                      <a:pt x="4998" y="739"/>
                    </a:lnTo>
                    <a:close/>
                    <a:moveTo>
                      <a:pt x="4918" y="0"/>
                    </a:moveTo>
                    <a:cubicBezTo>
                      <a:pt x="4818" y="0"/>
                      <a:pt x="4721" y="46"/>
                      <a:pt x="4659" y="132"/>
                    </a:cubicBezTo>
                    <a:lnTo>
                      <a:pt x="96" y="6605"/>
                    </a:lnTo>
                    <a:cubicBezTo>
                      <a:pt x="0" y="6746"/>
                      <a:pt x="31" y="6935"/>
                      <a:pt x="163" y="7037"/>
                    </a:cubicBezTo>
                    <a:lnTo>
                      <a:pt x="1377" y="7951"/>
                    </a:lnTo>
                    <a:cubicBezTo>
                      <a:pt x="1430" y="7996"/>
                      <a:pt x="1500" y="8018"/>
                      <a:pt x="1566" y="8018"/>
                    </a:cubicBezTo>
                    <a:cubicBezTo>
                      <a:pt x="1650" y="8018"/>
                      <a:pt x="1737" y="7983"/>
                      <a:pt x="1800" y="7912"/>
                    </a:cubicBezTo>
                    <a:lnTo>
                      <a:pt x="7123" y="1800"/>
                    </a:lnTo>
                    <a:cubicBezTo>
                      <a:pt x="7181" y="1730"/>
                      <a:pt x="7208" y="1641"/>
                      <a:pt x="7194" y="1549"/>
                    </a:cubicBezTo>
                    <a:cubicBezTo>
                      <a:pt x="7186" y="1462"/>
                      <a:pt x="7133" y="1382"/>
                      <a:pt x="7058" y="1330"/>
                    </a:cubicBezTo>
                    <a:lnTo>
                      <a:pt x="5086" y="49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2" name="Google Shape;1172;p37"/>
              <p:cNvSpPr/>
              <p:nvPr/>
            </p:nvSpPr>
            <p:spPr>
              <a:xfrm>
                <a:off x="1909950" y="25284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1"/>
                    </a:moveTo>
                    <a:lnTo>
                      <a:pt x="5800" y="6100"/>
                    </a:lnTo>
                    <a:lnTo>
                      <a:pt x="7771" y="7381"/>
                    </a:lnTo>
                    <a:lnTo>
                      <a:pt x="2253" y="384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3" name="Google Shape;1173;p37"/>
              <p:cNvSpPr/>
              <p:nvPr/>
            </p:nvSpPr>
            <p:spPr>
              <a:xfrm>
                <a:off x="1901475" y="2520550"/>
                <a:ext cx="211225" cy="200250"/>
              </a:xfrm>
              <a:custGeom>
                <a:avLst/>
                <a:gdLst/>
                <a:ahLst/>
                <a:cxnLst/>
                <a:rect l="l" t="t" r="r" b="b"/>
                <a:pathLst>
                  <a:path w="8449" h="8010" extrusionOk="0">
                    <a:moveTo>
                      <a:pt x="1215" y="784"/>
                    </a:moveTo>
                    <a:lnTo>
                      <a:pt x="2421" y="986"/>
                    </a:lnTo>
                    <a:lnTo>
                      <a:pt x="6689" y="6399"/>
                    </a:lnTo>
                    <a:lnTo>
                      <a:pt x="6341" y="6175"/>
                    </a:lnTo>
                    <a:lnTo>
                      <a:pt x="1215" y="784"/>
                    </a:lnTo>
                    <a:close/>
                    <a:moveTo>
                      <a:pt x="340" y="1"/>
                    </a:moveTo>
                    <a:cubicBezTo>
                      <a:pt x="223" y="1"/>
                      <a:pt x="116" y="65"/>
                      <a:pt x="62" y="168"/>
                    </a:cubicBezTo>
                    <a:cubicBezTo>
                      <a:pt x="0" y="287"/>
                      <a:pt x="18" y="432"/>
                      <a:pt x="110" y="533"/>
                    </a:cubicBezTo>
                    <a:lnTo>
                      <a:pt x="5914" y="6632"/>
                    </a:lnTo>
                    <a:cubicBezTo>
                      <a:pt x="5928" y="6650"/>
                      <a:pt x="5950" y="6668"/>
                      <a:pt x="5967" y="6681"/>
                    </a:cubicBezTo>
                    <a:lnTo>
                      <a:pt x="7939" y="7962"/>
                    </a:lnTo>
                    <a:cubicBezTo>
                      <a:pt x="7991" y="7992"/>
                      <a:pt x="8053" y="8009"/>
                      <a:pt x="8110" y="8009"/>
                    </a:cubicBezTo>
                    <a:cubicBezTo>
                      <a:pt x="8194" y="8009"/>
                      <a:pt x="8282" y="7974"/>
                      <a:pt x="8343" y="7909"/>
                    </a:cubicBezTo>
                    <a:cubicBezTo>
                      <a:pt x="8444" y="7794"/>
                      <a:pt x="8449" y="7623"/>
                      <a:pt x="8357" y="7503"/>
                    </a:cubicBezTo>
                    <a:lnTo>
                      <a:pt x="2839" y="507"/>
                    </a:lnTo>
                    <a:cubicBezTo>
                      <a:pt x="2790" y="445"/>
                      <a:pt x="2719" y="405"/>
                      <a:pt x="2644" y="393"/>
                    </a:cubicBezTo>
                    <a:lnTo>
                      <a:pt x="392" y="5"/>
                    </a:lnTo>
                    <a:cubicBezTo>
                      <a:pt x="374" y="2"/>
                      <a:pt x="357" y="1"/>
                      <a:pt x="34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4" name="Google Shape;1174;p37"/>
              <p:cNvSpPr/>
              <p:nvPr/>
            </p:nvSpPr>
            <p:spPr>
              <a:xfrm>
                <a:off x="4732950" y="4211275"/>
                <a:ext cx="515750" cy="619025"/>
              </a:xfrm>
              <a:custGeom>
                <a:avLst/>
                <a:gdLst/>
                <a:ahLst/>
                <a:cxnLst/>
                <a:rect l="l" t="t" r="r" b="b"/>
                <a:pathLst>
                  <a:path w="20630" h="24761" extrusionOk="0">
                    <a:moveTo>
                      <a:pt x="12414" y="1"/>
                    </a:moveTo>
                    <a:lnTo>
                      <a:pt x="1" y="10051"/>
                    </a:lnTo>
                    <a:lnTo>
                      <a:pt x="7657" y="24761"/>
                    </a:lnTo>
                    <a:lnTo>
                      <a:pt x="20629" y="15727"/>
                    </a:lnTo>
                    <a:lnTo>
                      <a:pt x="12414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5" name="Google Shape;1175;p37"/>
              <p:cNvSpPr/>
              <p:nvPr/>
            </p:nvSpPr>
            <p:spPr>
              <a:xfrm>
                <a:off x="4724275" y="4203425"/>
                <a:ext cx="533125" cy="634700"/>
              </a:xfrm>
              <a:custGeom>
                <a:avLst/>
                <a:gdLst/>
                <a:ahLst/>
                <a:cxnLst/>
                <a:rect l="l" t="t" r="r" b="b"/>
                <a:pathLst>
                  <a:path w="21325" h="25388" extrusionOk="0">
                    <a:moveTo>
                      <a:pt x="12659" y="799"/>
                    </a:moveTo>
                    <a:lnTo>
                      <a:pt x="20572" y="15945"/>
                    </a:lnTo>
                    <a:lnTo>
                      <a:pt x="8118" y="24613"/>
                    </a:lnTo>
                    <a:lnTo>
                      <a:pt x="744" y="10448"/>
                    </a:lnTo>
                    <a:lnTo>
                      <a:pt x="12659" y="799"/>
                    </a:lnTo>
                    <a:close/>
                    <a:moveTo>
                      <a:pt x="12760" y="0"/>
                    </a:moveTo>
                    <a:cubicBezTo>
                      <a:pt x="12689" y="0"/>
                      <a:pt x="12621" y="24"/>
                      <a:pt x="12563" y="68"/>
                    </a:cubicBezTo>
                    <a:lnTo>
                      <a:pt x="150" y="10123"/>
                    </a:lnTo>
                    <a:cubicBezTo>
                      <a:pt x="35" y="10220"/>
                      <a:pt x="0" y="10378"/>
                      <a:pt x="71" y="10510"/>
                    </a:cubicBezTo>
                    <a:lnTo>
                      <a:pt x="7728" y="25220"/>
                    </a:lnTo>
                    <a:cubicBezTo>
                      <a:pt x="7771" y="25300"/>
                      <a:pt x="7842" y="25357"/>
                      <a:pt x="7929" y="25379"/>
                    </a:cubicBezTo>
                    <a:cubicBezTo>
                      <a:pt x="7956" y="25383"/>
                      <a:pt x="7982" y="25387"/>
                      <a:pt x="8004" y="25387"/>
                    </a:cubicBezTo>
                    <a:cubicBezTo>
                      <a:pt x="8071" y="25387"/>
                      <a:pt x="8132" y="25370"/>
                      <a:pt x="8185" y="25330"/>
                    </a:cubicBezTo>
                    <a:lnTo>
                      <a:pt x="21152" y="16301"/>
                    </a:lnTo>
                    <a:cubicBezTo>
                      <a:pt x="21284" y="16209"/>
                      <a:pt x="21325" y="16037"/>
                      <a:pt x="21254" y="15896"/>
                    </a:cubicBezTo>
                    <a:lnTo>
                      <a:pt x="13039" y="169"/>
                    </a:lnTo>
                    <a:cubicBezTo>
                      <a:pt x="12994" y="86"/>
                      <a:pt x="12915" y="25"/>
                      <a:pt x="12823" y="7"/>
                    </a:cubicBezTo>
                    <a:cubicBezTo>
                      <a:pt x="12802" y="2"/>
                      <a:pt x="12781" y="0"/>
                      <a:pt x="127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6" name="Google Shape;1176;p37"/>
              <p:cNvSpPr/>
              <p:nvPr/>
            </p:nvSpPr>
            <p:spPr>
              <a:xfrm>
                <a:off x="4924375" y="4585200"/>
                <a:ext cx="386150" cy="306175"/>
              </a:xfrm>
              <a:custGeom>
                <a:avLst/>
                <a:gdLst/>
                <a:ahLst/>
                <a:cxnLst/>
                <a:rect l="l" t="t" r="r" b="b"/>
                <a:pathLst>
                  <a:path w="15446" h="12247" extrusionOk="0">
                    <a:moveTo>
                      <a:pt x="12401" y="0"/>
                    </a:moveTo>
                    <a:lnTo>
                      <a:pt x="0" y="9804"/>
                    </a:lnTo>
                    <a:lnTo>
                      <a:pt x="1800" y="12246"/>
                    </a:lnTo>
                    <a:lnTo>
                      <a:pt x="15445" y="3569"/>
                    </a:lnTo>
                    <a:lnTo>
                      <a:pt x="12401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7" name="Google Shape;1177;p37"/>
              <p:cNvSpPr/>
              <p:nvPr/>
            </p:nvSpPr>
            <p:spPr>
              <a:xfrm>
                <a:off x="4915575" y="4577325"/>
                <a:ext cx="403075" cy="321850"/>
              </a:xfrm>
              <a:custGeom>
                <a:avLst/>
                <a:gdLst/>
                <a:ahLst/>
                <a:cxnLst/>
                <a:rect l="l" t="t" r="r" b="b"/>
                <a:pathLst>
                  <a:path w="16123" h="12874" extrusionOk="0">
                    <a:moveTo>
                      <a:pt x="12708" y="746"/>
                    </a:moveTo>
                    <a:lnTo>
                      <a:pt x="15326" y="3814"/>
                    </a:lnTo>
                    <a:lnTo>
                      <a:pt x="2231" y="12139"/>
                    </a:lnTo>
                    <a:lnTo>
                      <a:pt x="783" y="10177"/>
                    </a:lnTo>
                    <a:lnTo>
                      <a:pt x="12708" y="746"/>
                    </a:lnTo>
                    <a:close/>
                    <a:moveTo>
                      <a:pt x="12753" y="0"/>
                    </a:moveTo>
                    <a:cubicBezTo>
                      <a:pt x="12685" y="0"/>
                      <a:pt x="12616" y="23"/>
                      <a:pt x="12558" y="69"/>
                    </a:cubicBezTo>
                    <a:lnTo>
                      <a:pt x="159" y="9873"/>
                    </a:lnTo>
                    <a:cubicBezTo>
                      <a:pt x="27" y="9978"/>
                      <a:pt x="1" y="10167"/>
                      <a:pt x="102" y="10303"/>
                    </a:cubicBezTo>
                    <a:lnTo>
                      <a:pt x="1902" y="12746"/>
                    </a:lnTo>
                    <a:cubicBezTo>
                      <a:pt x="1963" y="12830"/>
                      <a:pt x="2056" y="12874"/>
                      <a:pt x="2152" y="12874"/>
                    </a:cubicBezTo>
                    <a:cubicBezTo>
                      <a:pt x="2209" y="12874"/>
                      <a:pt x="2271" y="12860"/>
                      <a:pt x="2320" y="12825"/>
                    </a:cubicBezTo>
                    <a:lnTo>
                      <a:pt x="15964" y="4148"/>
                    </a:lnTo>
                    <a:cubicBezTo>
                      <a:pt x="16043" y="4099"/>
                      <a:pt x="16092" y="4020"/>
                      <a:pt x="16110" y="3928"/>
                    </a:cubicBezTo>
                    <a:cubicBezTo>
                      <a:pt x="16123" y="3840"/>
                      <a:pt x="16096" y="3747"/>
                      <a:pt x="16035" y="3682"/>
                    </a:cubicBezTo>
                    <a:lnTo>
                      <a:pt x="12990" y="112"/>
                    </a:lnTo>
                    <a:cubicBezTo>
                      <a:pt x="12928" y="38"/>
                      <a:pt x="12841" y="0"/>
                      <a:pt x="12753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8" name="Google Shape;1178;p37"/>
              <p:cNvSpPr/>
              <p:nvPr/>
            </p:nvSpPr>
            <p:spPr>
              <a:xfrm>
                <a:off x="5043275" y="4211275"/>
                <a:ext cx="267250" cy="463150"/>
              </a:xfrm>
              <a:custGeom>
                <a:avLst/>
                <a:gdLst/>
                <a:ahLst/>
                <a:cxnLst/>
                <a:rect l="l" t="t" r="r" b="b"/>
                <a:pathLst>
                  <a:path w="10690" h="18526" extrusionOk="0">
                    <a:moveTo>
                      <a:pt x="1" y="1"/>
                    </a:moveTo>
                    <a:lnTo>
                      <a:pt x="7645" y="14957"/>
                    </a:lnTo>
                    <a:lnTo>
                      <a:pt x="10689" y="18526"/>
                    </a:lnTo>
                    <a:lnTo>
                      <a:pt x="4093" y="2007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79" name="Google Shape;1179;p37"/>
              <p:cNvSpPr/>
              <p:nvPr/>
            </p:nvSpPr>
            <p:spPr>
              <a:xfrm>
                <a:off x="5034700" y="4203425"/>
                <a:ext cx="284500" cy="478825"/>
              </a:xfrm>
              <a:custGeom>
                <a:avLst/>
                <a:gdLst/>
                <a:ahLst/>
                <a:cxnLst/>
                <a:rect l="l" t="t" r="r" b="b"/>
                <a:pathLst>
                  <a:path w="11380" h="19153" extrusionOk="0">
                    <a:moveTo>
                      <a:pt x="1052" y="1010"/>
                    </a:moveTo>
                    <a:lnTo>
                      <a:pt x="4190" y="2550"/>
                    </a:lnTo>
                    <a:lnTo>
                      <a:pt x="10038" y="17190"/>
                    </a:lnTo>
                    <a:lnTo>
                      <a:pt x="8252" y="15095"/>
                    </a:lnTo>
                    <a:lnTo>
                      <a:pt x="1052" y="1010"/>
                    </a:lnTo>
                    <a:close/>
                    <a:moveTo>
                      <a:pt x="344" y="0"/>
                    </a:moveTo>
                    <a:cubicBezTo>
                      <a:pt x="263" y="0"/>
                      <a:pt x="181" y="33"/>
                      <a:pt x="120" y="94"/>
                    </a:cubicBezTo>
                    <a:cubicBezTo>
                      <a:pt x="23" y="187"/>
                      <a:pt x="1" y="336"/>
                      <a:pt x="63" y="455"/>
                    </a:cubicBezTo>
                    <a:lnTo>
                      <a:pt x="7710" y="15412"/>
                    </a:lnTo>
                    <a:cubicBezTo>
                      <a:pt x="7719" y="15434"/>
                      <a:pt x="7732" y="15456"/>
                      <a:pt x="7750" y="15474"/>
                    </a:cubicBezTo>
                    <a:lnTo>
                      <a:pt x="10795" y="19042"/>
                    </a:lnTo>
                    <a:cubicBezTo>
                      <a:pt x="10856" y="19113"/>
                      <a:pt x="10945" y="19152"/>
                      <a:pt x="11032" y="19152"/>
                    </a:cubicBezTo>
                    <a:cubicBezTo>
                      <a:pt x="11089" y="19152"/>
                      <a:pt x="11142" y="19140"/>
                      <a:pt x="11195" y="19108"/>
                    </a:cubicBezTo>
                    <a:cubicBezTo>
                      <a:pt x="11327" y="19029"/>
                      <a:pt x="11380" y="18866"/>
                      <a:pt x="11323" y="18721"/>
                    </a:cubicBezTo>
                    <a:lnTo>
                      <a:pt x="4727" y="2206"/>
                    </a:lnTo>
                    <a:cubicBezTo>
                      <a:pt x="4696" y="2137"/>
                      <a:pt x="4643" y="2074"/>
                      <a:pt x="4572" y="2040"/>
                    </a:cubicBezTo>
                    <a:lnTo>
                      <a:pt x="480" y="33"/>
                    </a:lnTo>
                    <a:cubicBezTo>
                      <a:pt x="437" y="11"/>
                      <a:pt x="391" y="0"/>
                      <a:pt x="344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0" name="Google Shape;1180;p37"/>
              <p:cNvSpPr/>
              <p:nvPr/>
            </p:nvSpPr>
            <p:spPr>
              <a:xfrm>
                <a:off x="5080025" y="1492875"/>
                <a:ext cx="614850" cy="510675"/>
              </a:xfrm>
              <a:custGeom>
                <a:avLst/>
                <a:gdLst/>
                <a:ahLst/>
                <a:cxnLst/>
                <a:rect l="l" t="t" r="r" b="b"/>
                <a:pathLst>
                  <a:path w="24594" h="20427" extrusionOk="0">
                    <a:moveTo>
                      <a:pt x="14957" y="0"/>
                    </a:moveTo>
                    <a:lnTo>
                      <a:pt x="1" y="7163"/>
                    </a:lnTo>
                    <a:lnTo>
                      <a:pt x="8599" y="20427"/>
                    </a:lnTo>
                    <a:lnTo>
                      <a:pt x="24594" y="12740"/>
                    </a:lnTo>
                    <a:lnTo>
                      <a:pt x="1495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1" name="Google Shape;1181;p37"/>
              <p:cNvSpPr/>
              <p:nvPr/>
            </p:nvSpPr>
            <p:spPr>
              <a:xfrm>
                <a:off x="5071900" y="1485025"/>
                <a:ext cx="631150" cy="526350"/>
              </a:xfrm>
              <a:custGeom>
                <a:avLst/>
                <a:gdLst/>
                <a:ahLst/>
                <a:cxnLst/>
                <a:rect l="l" t="t" r="r" b="b"/>
                <a:pathLst>
                  <a:path w="25246" h="21054" extrusionOk="0">
                    <a:moveTo>
                      <a:pt x="15186" y="706"/>
                    </a:moveTo>
                    <a:lnTo>
                      <a:pt x="24435" y="12938"/>
                    </a:lnTo>
                    <a:lnTo>
                      <a:pt x="9034" y="20340"/>
                    </a:lnTo>
                    <a:lnTo>
                      <a:pt x="783" y="7609"/>
                    </a:lnTo>
                    <a:lnTo>
                      <a:pt x="15186" y="706"/>
                    </a:lnTo>
                    <a:close/>
                    <a:moveTo>
                      <a:pt x="15281" y="1"/>
                    </a:moveTo>
                    <a:cubicBezTo>
                      <a:pt x="15235" y="1"/>
                      <a:pt x="15189" y="11"/>
                      <a:pt x="15146" y="32"/>
                    </a:cubicBezTo>
                    <a:lnTo>
                      <a:pt x="190" y="7197"/>
                    </a:lnTo>
                    <a:cubicBezTo>
                      <a:pt x="110" y="7236"/>
                      <a:pt x="48" y="7306"/>
                      <a:pt x="27" y="7394"/>
                    </a:cubicBezTo>
                    <a:cubicBezTo>
                      <a:pt x="1" y="7483"/>
                      <a:pt x="13" y="7575"/>
                      <a:pt x="62" y="7650"/>
                    </a:cubicBezTo>
                    <a:lnTo>
                      <a:pt x="8660" y="20912"/>
                    </a:lnTo>
                    <a:cubicBezTo>
                      <a:pt x="8717" y="21005"/>
                      <a:pt x="8819" y="21053"/>
                      <a:pt x="8924" y="21053"/>
                    </a:cubicBezTo>
                    <a:cubicBezTo>
                      <a:pt x="8968" y="21053"/>
                      <a:pt x="9016" y="21044"/>
                      <a:pt x="9056" y="21022"/>
                    </a:cubicBezTo>
                    <a:lnTo>
                      <a:pt x="25051" y="13334"/>
                    </a:lnTo>
                    <a:cubicBezTo>
                      <a:pt x="25135" y="13295"/>
                      <a:pt x="25201" y="13220"/>
                      <a:pt x="25223" y="13127"/>
                    </a:cubicBezTo>
                    <a:cubicBezTo>
                      <a:pt x="25245" y="13036"/>
                      <a:pt x="25223" y="12938"/>
                      <a:pt x="25166" y="12863"/>
                    </a:cubicBezTo>
                    <a:lnTo>
                      <a:pt x="15529" y="125"/>
                    </a:lnTo>
                    <a:cubicBezTo>
                      <a:pt x="15469" y="45"/>
                      <a:pt x="15376" y="1"/>
                      <a:pt x="15281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2" name="Google Shape;1182;p37"/>
              <p:cNvSpPr/>
              <p:nvPr/>
            </p:nvSpPr>
            <p:spPr>
              <a:xfrm>
                <a:off x="5017550" y="1671950"/>
                <a:ext cx="297150" cy="391125"/>
              </a:xfrm>
              <a:custGeom>
                <a:avLst/>
                <a:gdLst/>
                <a:ahLst/>
                <a:cxnLst/>
                <a:rect l="l" t="t" r="r" b="b"/>
                <a:pathLst>
                  <a:path w="11886" h="15645" extrusionOk="0">
                    <a:moveTo>
                      <a:pt x="2500" y="0"/>
                    </a:moveTo>
                    <a:lnTo>
                      <a:pt x="0" y="1722"/>
                    </a:lnTo>
                    <a:lnTo>
                      <a:pt x="8221" y="15644"/>
                    </a:lnTo>
                    <a:lnTo>
                      <a:pt x="11885" y="12718"/>
                    </a:lnTo>
                    <a:lnTo>
                      <a:pt x="250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3" name="Google Shape;1183;p37"/>
              <p:cNvSpPr/>
              <p:nvPr/>
            </p:nvSpPr>
            <p:spPr>
              <a:xfrm>
                <a:off x="5008650" y="1664175"/>
                <a:ext cx="314850" cy="406800"/>
              </a:xfrm>
              <a:custGeom>
                <a:avLst/>
                <a:gdLst/>
                <a:ahLst/>
                <a:cxnLst/>
                <a:rect l="l" t="t" r="r" b="b"/>
                <a:pathLst>
                  <a:path w="12594" h="16272" extrusionOk="0">
                    <a:moveTo>
                      <a:pt x="2785" y="743"/>
                    </a:moveTo>
                    <a:lnTo>
                      <a:pt x="11810" y="12976"/>
                    </a:lnTo>
                    <a:lnTo>
                      <a:pt x="8660" y="15488"/>
                    </a:lnTo>
                    <a:lnTo>
                      <a:pt x="774" y="2125"/>
                    </a:lnTo>
                    <a:lnTo>
                      <a:pt x="2785" y="743"/>
                    </a:lnTo>
                    <a:close/>
                    <a:moveTo>
                      <a:pt x="2860" y="0"/>
                    </a:moveTo>
                    <a:cubicBezTo>
                      <a:pt x="2798" y="0"/>
                      <a:pt x="2735" y="19"/>
                      <a:pt x="2680" y="57"/>
                    </a:cubicBezTo>
                    <a:lnTo>
                      <a:pt x="176" y="1773"/>
                    </a:lnTo>
                    <a:cubicBezTo>
                      <a:pt x="39" y="1865"/>
                      <a:pt x="0" y="2050"/>
                      <a:pt x="84" y="2191"/>
                    </a:cubicBezTo>
                    <a:lnTo>
                      <a:pt x="8307" y="16118"/>
                    </a:lnTo>
                    <a:cubicBezTo>
                      <a:pt x="8352" y="16193"/>
                      <a:pt x="8431" y="16250"/>
                      <a:pt x="8519" y="16263"/>
                    </a:cubicBezTo>
                    <a:cubicBezTo>
                      <a:pt x="8537" y="16268"/>
                      <a:pt x="8559" y="16272"/>
                      <a:pt x="8577" y="16272"/>
                    </a:cubicBezTo>
                    <a:cubicBezTo>
                      <a:pt x="8646" y="16272"/>
                      <a:pt x="8717" y="16246"/>
                      <a:pt x="8770" y="16201"/>
                    </a:cubicBezTo>
                    <a:lnTo>
                      <a:pt x="12440" y="13275"/>
                    </a:lnTo>
                    <a:cubicBezTo>
                      <a:pt x="12572" y="13169"/>
                      <a:pt x="12594" y="12980"/>
                      <a:pt x="12497" y="12844"/>
                    </a:cubicBezTo>
                    <a:lnTo>
                      <a:pt x="3106" y="127"/>
                    </a:lnTo>
                    <a:cubicBezTo>
                      <a:pt x="3048" y="44"/>
                      <a:pt x="2955" y="0"/>
                      <a:pt x="2860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4" name="Google Shape;1184;p37"/>
              <p:cNvSpPr/>
              <p:nvPr/>
            </p:nvSpPr>
            <p:spPr>
              <a:xfrm>
                <a:off x="5223050" y="1811350"/>
                <a:ext cx="471825" cy="251725"/>
              </a:xfrm>
              <a:custGeom>
                <a:avLst/>
                <a:gdLst/>
                <a:ahLst/>
                <a:cxnLst/>
                <a:rect l="l" t="t" r="r" b="b"/>
                <a:pathLst>
                  <a:path w="18873" h="10069" extrusionOk="0">
                    <a:moveTo>
                      <a:pt x="18873" y="1"/>
                    </a:moveTo>
                    <a:lnTo>
                      <a:pt x="3665" y="7142"/>
                    </a:lnTo>
                    <a:lnTo>
                      <a:pt x="1" y="10068"/>
                    </a:lnTo>
                    <a:lnTo>
                      <a:pt x="16726" y="4022"/>
                    </a:lnTo>
                    <a:lnTo>
                      <a:pt x="1887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5" name="Google Shape;1185;p37"/>
              <p:cNvSpPr/>
              <p:nvPr/>
            </p:nvSpPr>
            <p:spPr>
              <a:xfrm>
                <a:off x="5214350" y="1803550"/>
                <a:ext cx="489000" cy="267425"/>
              </a:xfrm>
              <a:custGeom>
                <a:avLst/>
                <a:gdLst/>
                <a:ahLst/>
                <a:cxnLst/>
                <a:rect l="l" t="t" r="r" b="b"/>
                <a:pathLst>
                  <a:path w="19560" h="10697" extrusionOk="0">
                    <a:moveTo>
                      <a:pt x="18499" y="999"/>
                    </a:moveTo>
                    <a:lnTo>
                      <a:pt x="16854" y="4083"/>
                    </a:lnTo>
                    <a:lnTo>
                      <a:pt x="2029" y="9442"/>
                    </a:lnTo>
                    <a:lnTo>
                      <a:pt x="4181" y="7722"/>
                    </a:lnTo>
                    <a:lnTo>
                      <a:pt x="18499" y="999"/>
                    </a:lnTo>
                    <a:close/>
                    <a:moveTo>
                      <a:pt x="19220" y="1"/>
                    </a:moveTo>
                    <a:cubicBezTo>
                      <a:pt x="19174" y="1"/>
                      <a:pt x="19128" y="10"/>
                      <a:pt x="19084" y="31"/>
                    </a:cubicBezTo>
                    <a:lnTo>
                      <a:pt x="3881" y="7172"/>
                    </a:lnTo>
                    <a:cubicBezTo>
                      <a:pt x="3860" y="7181"/>
                      <a:pt x="3838" y="7194"/>
                      <a:pt x="3820" y="7212"/>
                    </a:cubicBezTo>
                    <a:lnTo>
                      <a:pt x="154" y="10138"/>
                    </a:lnTo>
                    <a:cubicBezTo>
                      <a:pt x="32" y="10234"/>
                      <a:pt x="0" y="10402"/>
                      <a:pt x="75" y="10534"/>
                    </a:cubicBezTo>
                    <a:cubicBezTo>
                      <a:pt x="132" y="10636"/>
                      <a:pt x="238" y="10697"/>
                      <a:pt x="349" y="10697"/>
                    </a:cubicBezTo>
                    <a:cubicBezTo>
                      <a:pt x="384" y="10697"/>
                      <a:pt x="418" y="10688"/>
                      <a:pt x="454" y="10675"/>
                    </a:cubicBezTo>
                    <a:lnTo>
                      <a:pt x="17179" y="4629"/>
                    </a:lnTo>
                    <a:cubicBezTo>
                      <a:pt x="17254" y="4602"/>
                      <a:pt x="17316" y="4550"/>
                      <a:pt x="17351" y="4484"/>
                    </a:cubicBezTo>
                    <a:lnTo>
                      <a:pt x="19494" y="461"/>
                    </a:lnTo>
                    <a:cubicBezTo>
                      <a:pt x="19560" y="343"/>
                      <a:pt x="19538" y="193"/>
                      <a:pt x="19446" y="96"/>
                    </a:cubicBezTo>
                    <a:cubicBezTo>
                      <a:pt x="19385" y="34"/>
                      <a:pt x="19303" y="1"/>
                      <a:pt x="19220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6" name="Google Shape;1186;p37"/>
              <p:cNvSpPr/>
              <p:nvPr/>
            </p:nvSpPr>
            <p:spPr>
              <a:xfrm>
                <a:off x="3442675" y="1874375"/>
                <a:ext cx="268000" cy="314300"/>
              </a:xfrm>
              <a:custGeom>
                <a:avLst/>
                <a:gdLst/>
                <a:ahLst/>
                <a:cxnLst/>
                <a:rect l="l" t="t" r="r" b="b"/>
                <a:pathLst>
                  <a:path w="10720" h="12572" extrusionOk="0">
                    <a:moveTo>
                      <a:pt x="4537" y="0"/>
                    </a:moveTo>
                    <a:lnTo>
                      <a:pt x="0" y="6597"/>
                    </a:lnTo>
                    <a:lnTo>
                      <a:pt x="5774" y="12572"/>
                    </a:lnTo>
                    <a:lnTo>
                      <a:pt x="10720" y="6390"/>
                    </a:lnTo>
                    <a:lnTo>
                      <a:pt x="4537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7" name="Google Shape;1187;p37"/>
              <p:cNvSpPr/>
              <p:nvPr/>
            </p:nvSpPr>
            <p:spPr>
              <a:xfrm>
                <a:off x="3434100" y="1866525"/>
                <a:ext cx="285150" cy="329975"/>
              </a:xfrm>
              <a:custGeom>
                <a:avLst/>
                <a:gdLst/>
                <a:ahLst/>
                <a:cxnLst/>
                <a:rect l="l" t="t" r="r" b="b"/>
                <a:pathLst>
                  <a:path w="11406" h="13199" extrusionOk="0">
                    <a:moveTo>
                      <a:pt x="4920" y="808"/>
                    </a:moveTo>
                    <a:lnTo>
                      <a:pt x="10644" y="6722"/>
                    </a:lnTo>
                    <a:lnTo>
                      <a:pt x="6095" y="12415"/>
                    </a:lnTo>
                    <a:lnTo>
                      <a:pt x="749" y="6876"/>
                    </a:lnTo>
                    <a:lnTo>
                      <a:pt x="4920" y="808"/>
                    </a:lnTo>
                    <a:close/>
                    <a:moveTo>
                      <a:pt x="4882" y="1"/>
                    </a:moveTo>
                    <a:cubicBezTo>
                      <a:pt x="4873" y="1"/>
                      <a:pt x="4863" y="1"/>
                      <a:pt x="4854" y="2"/>
                    </a:cubicBezTo>
                    <a:cubicBezTo>
                      <a:pt x="4757" y="11"/>
                      <a:pt x="4673" y="59"/>
                      <a:pt x="4620" y="134"/>
                    </a:cubicBezTo>
                    <a:lnTo>
                      <a:pt x="84" y="6730"/>
                    </a:lnTo>
                    <a:cubicBezTo>
                      <a:pt x="0" y="6854"/>
                      <a:pt x="14" y="7020"/>
                      <a:pt x="119" y="7126"/>
                    </a:cubicBezTo>
                    <a:lnTo>
                      <a:pt x="5892" y="13107"/>
                    </a:lnTo>
                    <a:cubicBezTo>
                      <a:pt x="5950" y="13168"/>
                      <a:pt x="6034" y="13199"/>
                      <a:pt x="6117" y="13199"/>
                    </a:cubicBezTo>
                    <a:lnTo>
                      <a:pt x="6130" y="13199"/>
                    </a:lnTo>
                    <a:cubicBezTo>
                      <a:pt x="6223" y="13194"/>
                      <a:pt x="6306" y="13154"/>
                      <a:pt x="6359" y="13084"/>
                    </a:cubicBezTo>
                    <a:lnTo>
                      <a:pt x="11310" y="6897"/>
                    </a:lnTo>
                    <a:cubicBezTo>
                      <a:pt x="11406" y="6774"/>
                      <a:pt x="11397" y="6598"/>
                      <a:pt x="11287" y="6484"/>
                    </a:cubicBezTo>
                    <a:lnTo>
                      <a:pt x="5105" y="95"/>
                    </a:lnTo>
                    <a:cubicBezTo>
                      <a:pt x="5045" y="35"/>
                      <a:pt x="4968" y="1"/>
                      <a:pt x="4882" y="1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8" name="Google Shape;1188;p37"/>
              <p:cNvSpPr/>
              <p:nvPr/>
            </p:nvSpPr>
            <p:spPr>
              <a:xfrm>
                <a:off x="3587000" y="2026850"/>
                <a:ext cx="163375" cy="184825"/>
              </a:xfrm>
              <a:custGeom>
                <a:avLst/>
                <a:gdLst/>
                <a:ahLst/>
                <a:cxnLst/>
                <a:rect l="l" t="t" r="r" b="b"/>
                <a:pathLst>
                  <a:path w="6535" h="7393" extrusionOk="0">
                    <a:moveTo>
                      <a:pt x="4564" y="0"/>
                    </a:moveTo>
                    <a:lnTo>
                      <a:pt x="1" y="6473"/>
                    </a:lnTo>
                    <a:lnTo>
                      <a:pt x="1211" y="7393"/>
                    </a:lnTo>
                    <a:lnTo>
                      <a:pt x="6535" y="1281"/>
                    </a:lnTo>
                    <a:lnTo>
                      <a:pt x="456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89" name="Google Shape;1189;p37"/>
              <p:cNvSpPr/>
              <p:nvPr/>
            </p:nvSpPr>
            <p:spPr>
              <a:xfrm>
                <a:off x="3578225" y="2019050"/>
                <a:ext cx="180200" cy="200450"/>
              </a:xfrm>
              <a:custGeom>
                <a:avLst/>
                <a:gdLst/>
                <a:ahLst/>
                <a:cxnLst/>
                <a:rect l="l" t="t" r="r" b="b"/>
                <a:pathLst>
                  <a:path w="7208" h="8018" extrusionOk="0">
                    <a:moveTo>
                      <a:pt x="4994" y="739"/>
                    </a:moveTo>
                    <a:lnTo>
                      <a:pt x="6411" y="1659"/>
                    </a:lnTo>
                    <a:lnTo>
                      <a:pt x="1518" y="7278"/>
                    </a:lnTo>
                    <a:lnTo>
                      <a:pt x="783" y="6719"/>
                    </a:lnTo>
                    <a:lnTo>
                      <a:pt x="4994" y="739"/>
                    </a:lnTo>
                    <a:close/>
                    <a:moveTo>
                      <a:pt x="4918" y="0"/>
                    </a:moveTo>
                    <a:cubicBezTo>
                      <a:pt x="4819" y="0"/>
                      <a:pt x="4721" y="46"/>
                      <a:pt x="4660" y="132"/>
                    </a:cubicBezTo>
                    <a:lnTo>
                      <a:pt x="96" y="6604"/>
                    </a:lnTo>
                    <a:cubicBezTo>
                      <a:pt x="0" y="6746"/>
                      <a:pt x="27" y="6935"/>
                      <a:pt x="163" y="7036"/>
                    </a:cubicBezTo>
                    <a:lnTo>
                      <a:pt x="1373" y="7956"/>
                    </a:lnTo>
                    <a:cubicBezTo>
                      <a:pt x="1430" y="7995"/>
                      <a:pt x="1496" y="8017"/>
                      <a:pt x="1562" y="8017"/>
                    </a:cubicBezTo>
                    <a:cubicBezTo>
                      <a:pt x="1650" y="8017"/>
                      <a:pt x="1738" y="7983"/>
                      <a:pt x="1800" y="7912"/>
                    </a:cubicBezTo>
                    <a:lnTo>
                      <a:pt x="7123" y="1799"/>
                    </a:lnTo>
                    <a:cubicBezTo>
                      <a:pt x="7182" y="1729"/>
                      <a:pt x="7208" y="1641"/>
                      <a:pt x="7194" y="1549"/>
                    </a:cubicBezTo>
                    <a:cubicBezTo>
                      <a:pt x="7186" y="1461"/>
                      <a:pt x="7133" y="1382"/>
                      <a:pt x="7058" y="1333"/>
                    </a:cubicBezTo>
                    <a:lnTo>
                      <a:pt x="5086" y="48"/>
                    </a:lnTo>
                    <a:cubicBezTo>
                      <a:pt x="5034" y="16"/>
                      <a:pt x="4976" y="0"/>
                      <a:pt x="4918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0" name="Google Shape;1190;p37"/>
              <p:cNvSpPr/>
              <p:nvPr/>
            </p:nvSpPr>
            <p:spPr>
              <a:xfrm>
                <a:off x="3556100" y="1874375"/>
                <a:ext cx="194275" cy="184525"/>
              </a:xfrm>
              <a:custGeom>
                <a:avLst/>
                <a:gdLst/>
                <a:ahLst/>
                <a:cxnLst/>
                <a:rect l="l" t="t" r="r" b="b"/>
                <a:pathLst>
                  <a:path w="7771" h="7381" extrusionOk="0">
                    <a:moveTo>
                      <a:pt x="0" y="0"/>
                    </a:moveTo>
                    <a:lnTo>
                      <a:pt x="5800" y="6099"/>
                    </a:lnTo>
                    <a:lnTo>
                      <a:pt x="7771" y="7380"/>
                    </a:lnTo>
                    <a:lnTo>
                      <a:pt x="2253" y="38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1" name="Google Shape;1191;p37"/>
              <p:cNvSpPr/>
              <p:nvPr/>
            </p:nvSpPr>
            <p:spPr>
              <a:xfrm>
                <a:off x="3547525" y="1866525"/>
                <a:ext cx="211325" cy="200150"/>
              </a:xfrm>
              <a:custGeom>
                <a:avLst/>
                <a:gdLst/>
                <a:ahLst/>
                <a:cxnLst/>
                <a:rect l="l" t="t" r="r" b="b"/>
                <a:pathLst>
                  <a:path w="8453" h="8006" extrusionOk="0">
                    <a:moveTo>
                      <a:pt x="1219" y="781"/>
                    </a:moveTo>
                    <a:lnTo>
                      <a:pt x="2425" y="983"/>
                    </a:lnTo>
                    <a:lnTo>
                      <a:pt x="6693" y="6395"/>
                    </a:lnTo>
                    <a:lnTo>
                      <a:pt x="6693" y="6395"/>
                    </a:lnTo>
                    <a:lnTo>
                      <a:pt x="6345" y="6171"/>
                    </a:lnTo>
                    <a:lnTo>
                      <a:pt x="1219" y="781"/>
                    </a:lnTo>
                    <a:close/>
                    <a:moveTo>
                      <a:pt x="337" y="0"/>
                    </a:moveTo>
                    <a:cubicBezTo>
                      <a:pt x="223" y="0"/>
                      <a:pt x="119" y="64"/>
                      <a:pt x="67" y="164"/>
                    </a:cubicBezTo>
                    <a:cubicBezTo>
                      <a:pt x="0" y="284"/>
                      <a:pt x="22" y="428"/>
                      <a:pt x="114" y="530"/>
                    </a:cubicBezTo>
                    <a:lnTo>
                      <a:pt x="5914" y="6629"/>
                    </a:lnTo>
                    <a:cubicBezTo>
                      <a:pt x="5932" y="6647"/>
                      <a:pt x="5949" y="6665"/>
                      <a:pt x="5971" y="6677"/>
                    </a:cubicBezTo>
                    <a:lnTo>
                      <a:pt x="7943" y="7958"/>
                    </a:lnTo>
                    <a:cubicBezTo>
                      <a:pt x="7996" y="7993"/>
                      <a:pt x="8057" y="8006"/>
                      <a:pt x="8114" y="8006"/>
                    </a:cubicBezTo>
                    <a:cubicBezTo>
                      <a:pt x="8198" y="8006"/>
                      <a:pt x="8286" y="7971"/>
                      <a:pt x="8343" y="7905"/>
                    </a:cubicBezTo>
                    <a:cubicBezTo>
                      <a:pt x="8449" y="7790"/>
                      <a:pt x="8453" y="7619"/>
                      <a:pt x="8361" y="7500"/>
                    </a:cubicBezTo>
                    <a:lnTo>
                      <a:pt x="2839" y="503"/>
                    </a:lnTo>
                    <a:cubicBezTo>
                      <a:pt x="2794" y="442"/>
                      <a:pt x="2724" y="402"/>
                      <a:pt x="2644" y="389"/>
                    </a:cubicBezTo>
                    <a:lnTo>
                      <a:pt x="396" y="6"/>
                    </a:lnTo>
                    <a:cubicBezTo>
                      <a:pt x="376" y="2"/>
                      <a:pt x="356" y="0"/>
                      <a:pt x="337" y="0"/>
                    </a:cubicBezTo>
                    <a:close/>
                  </a:path>
                </a:pathLst>
              </a:custGeom>
              <a:solidFill>
                <a:srgbClr val="43434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  <p:sp>
            <p:nvSpPr>
              <p:cNvPr id="1192" name="Google Shape;1192;p37"/>
              <p:cNvSpPr/>
              <p:nvPr/>
            </p:nvSpPr>
            <p:spPr>
              <a:xfrm>
                <a:off x="2380900" y="2326300"/>
                <a:ext cx="335750" cy="36525"/>
              </a:xfrm>
              <a:custGeom>
                <a:avLst/>
                <a:gdLst/>
                <a:ahLst/>
                <a:cxnLst/>
                <a:rect l="l" t="t" r="r" b="b"/>
                <a:pathLst>
                  <a:path w="13430" h="1461" extrusionOk="0">
                    <a:moveTo>
                      <a:pt x="0" y="0"/>
                    </a:moveTo>
                    <a:lnTo>
                      <a:pt x="0" y="0"/>
                    </a:lnTo>
                    <a:cubicBezTo>
                      <a:pt x="1623" y="541"/>
                      <a:pt x="4994" y="1461"/>
                      <a:pt x="9156" y="1461"/>
                    </a:cubicBezTo>
                    <a:cubicBezTo>
                      <a:pt x="10508" y="1461"/>
                      <a:pt x="11942" y="1364"/>
                      <a:pt x="13429" y="1126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C39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b="1"/>
              </a:p>
            </p:txBody>
          </p:sp>
        </p:grpSp>
      </p:grpSp>
      <p:sp>
        <p:nvSpPr>
          <p:cNvPr id="296" name="Rectangle: Rounded Corners 295">
            <a:extLst>
              <a:ext uri="{FF2B5EF4-FFF2-40B4-BE49-F238E27FC236}">
                <a16:creationId xmlns:a16="http://schemas.microsoft.com/office/drawing/2014/main" id="{DB841B7A-06F6-4BC1-A3EE-DE2D0C8480F4}"/>
              </a:ext>
            </a:extLst>
          </p:cNvPr>
          <p:cNvSpPr/>
          <p:nvPr/>
        </p:nvSpPr>
        <p:spPr>
          <a:xfrm>
            <a:off x="2965720" y="2310293"/>
            <a:ext cx="1757692" cy="57767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Public Progress()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7D02A7AC-D5A8-4D0F-9B55-FD729EADC737}"/>
              </a:ext>
            </a:extLst>
          </p:cNvPr>
          <p:cNvGrpSpPr/>
          <p:nvPr/>
        </p:nvGrpSpPr>
        <p:grpSpPr>
          <a:xfrm>
            <a:off x="343339" y="486922"/>
            <a:ext cx="1797492" cy="4484901"/>
            <a:chOff x="343339" y="486922"/>
            <a:chExt cx="1797492" cy="4484901"/>
          </a:xfrm>
        </p:grpSpPr>
        <p:sp>
          <p:nvSpPr>
            <p:cNvPr id="3" name="Arrow: Down 2">
              <a:extLst>
                <a:ext uri="{FF2B5EF4-FFF2-40B4-BE49-F238E27FC236}">
                  <a16:creationId xmlns:a16="http://schemas.microsoft.com/office/drawing/2014/main" id="{7AD74DE3-7BBD-4121-AFFD-568B2C191637}"/>
                </a:ext>
              </a:extLst>
            </p:cNvPr>
            <p:cNvSpPr/>
            <p:nvPr/>
          </p:nvSpPr>
          <p:spPr>
            <a:xfrm>
              <a:off x="1069621" y="831033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4BF8C85A-668E-4364-BDA3-03D38243348A}"/>
                </a:ext>
              </a:extLst>
            </p:cNvPr>
            <p:cNvSpPr txBox="1"/>
            <p:nvPr/>
          </p:nvSpPr>
          <p:spPr>
            <a:xfrm>
              <a:off x="343339" y="486922"/>
              <a:ext cx="179749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Main /UI thread</a:t>
              </a:r>
            </a:p>
          </p:txBody>
        </p:sp>
      </p:grpSp>
      <p:sp>
        <p:nvSpPr>
          <p:cNvPr id="297" name="Rectangle: Rounded Corners 296">
            <a:extLst>
              <a:ext uri="{FF2B5EF4-FFF2-40B4-BE49-F238E27FC236}">
                <a16:creationId xmlns:a16="http://schemas.microsoft.com/office/drawing/2014/main" id="{189A6B00-5F5D-416D-9FD0-0BDDFB16C9F6}"/>
              </a:ext>
            </a:extLst>
          </p:cNvPr>
          <p:cNvSpPr/>
          <p:nvPr/>
        </p:nvSpPr>
        <p:spPr>
          <a:xfrm>
            <a:off x="182211" y="368745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onPostExcute( )</a:t>
            </a:r>
          </a:p>
        </p:txBody>
      </p:sp>
      <p:sp>
        <p:nvSpPr>
          <p:cNvPr id="298" name="Rectangle: Rounded Corners 297">
            <a:extLst>
              <a:ext uri="{FF2B5EF4-FFF2-40B4-BE49-F238E27FC236}">
                <a16:creationId xmlns:a16="http://schemas.microsoft.com/office/drawing/2014/main" id="{C880ECE0-7A47-4287-BB5A-7BE1DFAA7A4E}"/>
              </a:ext>
            </a:extLst>
          </p:cNvPr>
          <p:cNvSpPr/>
          <p:nvPr/>
        </p:nvSpPr>
        <p:spPr>
          <a:xfrm>
            <a:off x="183665" y="1029708"/>
            <a:ext cx="2102491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Quicksand" pitchFamily="2" charset="0"/>
              </a:rPr>
              <a:t>onPreExcute( )</a:t>
            </a:r>
          </a:p>
        </p:txBody>
      </p:sp>
      <p:sp>
        <p:nvSpPr>
          <p:cNvPr id="308" name="Rectangle: Rounded Corners 307">
            <a:extLst>
              <a:ext uri="{FF2B5EF4-FFF2-40B4-BE49-F238E27FC236}">
                <a16:creationId xmlns:a16="http://schemas.microsoft.com/office/drawing/2014/main" id="{5DC91D0D-3A89-4F8A-9ACE-740D44EB4DCC}"/>
              </a:ext>
            </a:extLst>
          </p:cNvPr>
          <p:cNvSpPr/>
          <p:nvPr/>
        </p:nvSpPr>
        <p:spPr>
          <a:xfrm>
            <a:off x="188465" y="2302334"/>
            <a:ext cx="2107240" cy="52593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b="1">
                <a:latin typeface="Quicksand" pitchFamily="2" charset="0"/>
              </a:rPr>
              <a:t>OnProgressUpdate( )</a:t>
            </a:r>
          </a:p>
        </p:txBody>
      </p:sp>
      <p:sp>
        <p:nvSpPr>
          <p:cNvPr id="7" name="Arrow: Left 6">
            <a:extLst>
              <a:ext uri="{FF2B5EF4-FFF2-40B4-BE49-F238E27FC236}">
                <a16:creationId xmlns:a16="http://schemas.microsoft.com/office/drawing/2014/main" id="{AF842071-63CA-433F-AF44-5D6FB3263B56}"/>
              </a:ext>
            </a:extLst>
          </p:cNvPr>
          <p:cNvSpPr/>
          <p:nvPr/>
        </p:nvSpPr>
        <p:spPr>
          <a:xfrm>
            <a:off x="4759931" y="2517067"/>
            <a:ext cx="497025" cy="82065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Arrow: Left 8">
            <a:extLst>
              <a:ext uri="{FF2B5EF4-FFF2-40B4-BE49-F238E27FC236}">
                <a16:creationId xmlns:a16="http://schemas.microsoft.com/office/drawing/2014/main" id="{BF7D3886-90D5-40ED-B824-00F5B6EE4062}"/>
              </a:ext>
            </a:extLst>
          </p:cNvPr>
          <p:cNvSpPr/>
          <p:nvPr/>
        </p:nvSpPr>
        <p:spPr>
          <a:xfrm>
            <a:off x="2377784" y="2517067"/>
            <a:ext cx="542069" cy="122436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5CFA1E3-24CC-4851-B7A4-A1984087A541}"/>
              </a:ext>
            </a:extLst>
          </p:cNvPr>
          <p:cNvGrpSpPr/>
          <p:nvPr/>
        </p:nvGrpSpPr>
        <p:grpSpPr>
          <a:xfrm>
            <a:off x="5949770" y="510057"/>
            <a:ext cx="2129751" cy="4450364"/>
            <a:chOff x="5837529" y="577823"/>
            <a:chExt cx="2129751" cy="4450364"/>
          </a:xfrm>
        </p:grpSpPr>
        <p:sp>
          <p:nvSpPr>
            <p:cNvPr id="295" name="Arrow: Down 294">
              <a:extLst>
                <a:ext uri="{FF2B5EF4-FFF2-40B4-BE49-F238E27FC236}">
                  <a16:creationId xmlns:a16="http://schemas.microsoft.com/office/drawing/2014/main" id="{1B9A76F1-37EE-4C1F-915C-9D09492C615E}"/>
                </a:ext>
              </a:extLst>
            </p:cNvPr>
            <p:cNvSpPr/>
            <p:nvPr/>
          </p:nvSpPr>
          <p:spPr>
            <a:xfrm>
              <a:off x="6800602" y="887397"/>
              <a:ext cx="347635" cy="414079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9" name="TextBox 298">
              <a:extLst>
                <a:ext uri="{FF2B5EF4-FFF2-40B4-BE49-F238E27FC236}">
                  <a16:creationId xmlns:a16="http://schemas.microsoft.com/office/drawing/2014/main" id="{39B626A4-BB9B-4645-BFF1-6D5D360967CC}"/>
                </a:ext>
              </a:extLst>
            </p:cNvPr>
            <p:cNvSpPr txBox="1"/>
            <p:nvPr/>
          </p:nvSpPr>
          <p:spPr>
            <a:xfrm>
              <a:off x="5837529" y="577823"/>
              <a:ext cx="2129751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b="1">
                  <a:latin typeface="Quicksand" pitchFamily="2" charset="0"/>
                </a:rPr>
                <a:t>Background thread</a:t>
              </a:r>
            </a:p>
          </p:txBody>
        </p:sp>
      </p:grpSp>
      <p:sp>
        <p:nvSpPr>
          <p:cNvPr id="300" name="Rectangle: Rounded Corners 299">
            <a:extLst>
              <a:ext uri="{FF2B5EF4-FFF2-40B4-BE49-F238E27FC236}">
                <a16:creationId xmlns:a16="http://schemas.microsoft.com/office/drawing/2014/main" id="{F6AED288-5555-4D13-BEAB-7CB485605770}"/>
              </a:ext>
            </a:extLst>
          </p:cNvPr>
          <p:cNvSpPr/>
          <p:nvPr/>
        </p:nvSpPr>
        <p:spPr>
          <a:xfrm>
            <a:off x="5307906" y="2300193"/>
            <a:ext cx="3508118" cy="520655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800" b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Quicksand" pitchFamily="2" charset="0"/>
              </a:rPr>
              <a:t>doInBackground( )</a:t>
            </a:r>
          </a:p>
        </p:txBody>
      </p:sp>
    </p:spTree>
  </p:cSld>
  <p:clrMapOvr>
    <a:masterClrMapping/>
  </p:clrMapOvr>
  <p:transition spd="slow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11111E-6 0 L 0.20955 -0.41975 " pathEditMode="relative" rAng="0" ptsTypes="AA">
                                      <p:cBhvr>
                                        <p:cTn id="6" dur="500" fill="hold"/>
                                        <p:tgtEl>
                                          <p:spTgt spid="9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0469" y="-2098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0" dur="500"/>
                                        <p:tgtEl>
                                          <p:spTgt spid="91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5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3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13" grpId="0"/>
      <p:bldP spid="296" grpId="0" animBg="1"/>
      <p:bldP spid="297" grpId="0" animBg="1"/>
      <p:bldP spid="298" grpId="0" animBg="1"/>
      <p:bldP spid="308" grpId="0" animBg="1"/>
      <p:bldP spid="7" grpId="0" animBg="1"/>
      <p:bldP spid="9" grpId="0" animBg="1"/>
      <p:bldP spid="300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B2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4">
            <a:extLst>
              <a:ext uri="{FF2B5EF4-FFF2-40B4-BE49-F238E27FC236}">
                <a16:creationId xmlns:a16="http://schemas.microsoft.com/office/drawing/2014/main" id="{0D7CF9C9-DBBA-426D-9D7F-04F08E1EC0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1999" y="47982"/>
            <a:ext cx="4572001" cy="1169551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onCreate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(Bundle savedInstanceState)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new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myTask().execute(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"day la chuoi String chuyen vao"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sp>
        <p:nvSpPr>
          <p:cNvPr id="14" name="Rectangle 5">
            <a:extLst>
              <a:ext uri="{FF2B5EF4-FFF2-40B4-BE49-F238E27FC236}">
                <a16:creationId xmlns:a16="http://schemas.microsoft.com/office/drawing/2014/main" id="{FB0E16BE-0C92-4A6E-8198-181DF232E4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47982"/>
            <a:ext cx="4571999" cy="504753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private class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myTask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extends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AsyncTask&lt;String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Integer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,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String&gt;{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onPreExecute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.onPreExecute()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String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doInBackground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(String... params)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String string=params[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]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int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i=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Quicksand" pitchFamily="2" charset="0"/>
              </a:rPr>
              <a:t>0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publishProgress(i)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    return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Quicksand" pitchFamily="2" charset="0"/>
              </a:rPr>
              <a:t>"tra ve cai gi do"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onProgressUpdate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(Integer... values) { 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@Override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BBB529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protected void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Quicksand" pitchFamily="2" charset="0"/>
              </a:rPr>
              <a:t>onPostExecute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(String ketQuaTraVe) {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    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super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.onPostExecute(ketQuaTraVe)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;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Quicksand" pitchFamily="2" charset="0"/>
              </a:rPr>
              <a:t>    </a:t>
            </a: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b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</a:br>
            <a:r>
              <a:rPr kumimoji="0" lang="en-US" altLang="en-US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Quicksand" pitchFamily="2" charset="0"/>
              </a:rPr>
              <a:t>}</a:t>
            </a:r>
            <a:endParaRPr kumimoji="0" lang="en-US" altLang="en-US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Quicksand" pitchFamily="2" charset="0"/>
            </a:endParaRP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3939F3C-EC54-4650-A1B6-2D4A2C1BE8D9}"/>
              </a:ext>
            </a:extLst>
          </p:cNvPr>
          <p:cNvCxnSpPr/>
          <p:nvPr/>
        </p:nvCxnSpPr>
        <p:spPr>
          <a:xfrm>
            <a:off x="6705600" y="783771"/>
            <a:ext cx="2231571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31615C57-5787-4BA4-A971-6FCAC316095D}"/>
              </a:ext>
            </a:extLst>
          </p:cNvPr>
          <p:cNvCxnSpPr>
            <a:cxnSpLocks/>
          </p:cNvCxnSpPr>
          <p:nvPr/>
        </p:nvCxnSpPr>
        <p:spPr>
          <a:xfrm>
            <a:off x="1088318" y="547189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A8AF4F4B-A8F5-44A5-BE3A-0D4977658C7C}"/>
              </a:ext>
            </a:extLst>
          </p:cNvPr>
          <p:cNvCxnSpPr>
            <a:cxnSpLocks/>
          </p:cNvCxnSpPr>
          <p:nvPr/>
        </p:nvCxnSpPr>
        <p:spPr>
          <a:xfrm>
            <a:off x="3112049" y="1837272"/>
            <a:ext cx="446314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BC5F190C-D1B6-4E5C-ACB7-8968198E9079}"/>
              </a:ext>
            </a:extLst>
          </p:cNvPr>
          <p:cNvCxnSpPr>
            <a:cxnSpLocks/>
          </p:cNvCxnSpPr>
          <p:nvPr/>
        </p:nvCxnSpPr>
        <p:spPr>
          <a:xfrm>
            <a:off x="1534632" y="2276751"/>
            <a:ext cx="1017182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4C496728-6AAE-442F-BE0A-86B67E0A465F}"/>
              </a:ext>
            </a:extLst>
          </p:cNvPr>
          <p:cNvSpPr/>
          <p:nvPr/>
        </p:nvSpPr>
        <p:spPr>
          <a:xfrm>
            <a:off x="1397876" y="64534"/>
            <a:ext cx="6369269" cy="1803162"/>
          </a:xfrm>
          <a:custGeom>
            <a:avLst/>
            <a:gdLst>
              <a:gd name="connsiteX0" fmla="*/ 6369269 w 6369269"/>
              <a:gd name="connsiteY0" fmla="*/ 723742 h 1803162"/>
              <a:gd name="connsiteX1" fmla="*/ 5696607 w 6369269"/>
              <a:gd name="connsiteY1" fmla="*/ 1785287 h 1803162"/>
              <a:gd name="connsiteX2" fmla="*/ 2963917 w 6369269"/>
              <a:gd name="connsiteY2" fmla="*/ 1291300 h 1803162"/>
              <a:gd name="connsiteX3" fmla="*/ 1534510 w 6369269"/>
              <a:gd name="connsiteY3" fmla="*/ 40569 h 1803162"/>
              <a:gd name="connsiteX4" fmla="*/ 0 w 6369269"/>
              <a:gd name="connsiteY4" fmla="*/ 303328 h 18031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369269" h="1803162">
                <a:moveTo>
                  <a:pt x="6369269" y="723742"/>
                </a:moveTo>
                <a:cubicBezTo>
                  <a:pt x="6316717" y="1207218"/>
                  <a:pt x="6264166" y="1690694"/>
                  <a:pt x="5696607" y="1785287"/>
                </a:cubicBezTo>
                <a:cubicBezTo>
                  <a:pt x="5129048" y="1879880"/>
                  <a:pt x="3657600" y="1582086"/>
                  <a:pt x="2963917" y="1291300"/>
                </a:cubicBezTo>
                <a:cubicBezTo>
                  <a:pt x="2270234" y="1000514"/>
                  <a:pt x="2028496" y="205231"/>
                  <a:pt x="1534510" y="40569"/>
                </a:cubicBezTo>
                <a:cubicBezTo>
                  <a:pt x="1040524" y="-124093"/>
                  <a:pt x="245241" y="263038"/>
                  <a:pt x="0" y="303328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04EA5629-8306-4FB0-B764-C7C3D2CF6638}"/>
              </a:ext>
            </a:extLst>
          </p:cNvPr>
          <p:cNvSpPr/>
          <p:nvPr/>
        </p:nvSpPr>
        <p:spPr>
          <a:xfrm>
            <a:off x="1941903" y="1839171"/>
            <a:ext cx="1410897" cy="262898"/>
          </a:xfrm>
          <a:custGeom>
            <a:avLst/>
            <a:gdLst>
              <a:gd name="connsiteX0" fmla="*/ 1410897 w 1410897"/>
              <a:gd name="connsiteY0" fmla="*/ 139 h 262898"/>
              <a:gd name="connsiteX1" fmla="*/ 1190180 w 1410897"/>
              <a:gd name="connsiteY1" fmla="*/ 262898 h 262898"/>
              <a:gd name="connsiteX2" fmla="*/ 265269 w 1410897"/>
              <a:gd name="connsiteY2" fmla="*/ 139 h 262898"/>
              <a:gd name="connsiteX3" fmla="*/ 34042 w 1410897"/>
              <a:gd name="connsiteY3" fmla="*/ 220857 h 2628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410897" h="262898">
                <a:moveTo>
                  <a:pt x="1410897" y="139"/>
                </a:moveTo>
                <a:cubicBezTo>
                  <a:pt x="1396007" y="131518"/>
                  <a:pt x="1381118" y="262898"/>
                  <a:pt x="1190180" y="262898"/>
                </a:cubicBezTo>
                <a:cubicBezTo>
                  <a:pt x="999242" y="262898"/>
                  <a:pt x="457959" y="7146"/>
                  <a:pt x="265269" y="139"/>
                </a:cubicBezTo>
                <a:cubicBezTo>
                  <a:pt x="72579" y="-6868"/>
                  <a:pt x="-67558" y="252388"/>
                  <a:pt x="34042" y="220857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DC7765A0-E8CE-46DE-BE3D-215F8E62CF58}"/>
              </a:ext>
            </a:extLst>
          </p:cNvPr>
          <p:cNvCxnSpPr>
            <a:cxnSpLocks/>
          </p:cNvCxnSpPr>
          <p:nvPr/>
        </p:nvCxnSpPr>
        <p:spPr>
          <a:xfrm>
            <a:off x="1596909" y="547189"/>
            <a:ext cx="526181" cy="0"/>
          </a:xfrm>
          <a:prstGeom prst="line">
            <a:avLst/>
          </a:prstGeom>
          <a:ln>
            <a:solidFill>
              <a:srgbClr val="00B0F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419E1A7-39CC-43B8-A038-E4BEB94DD298}"/>
              </a:ext>
            </a:extLst>
          </p:cNvPr>
          <p:cNvCxnSpPr>
            <a:cxnSpLocks/>
          </p:cNvCxnSpPr>
          <p:nvPr/>
        </p:nvCxnSpPr>
        <p:spPr>
          <a:xfrm>
            <a:off x="2220075" y="553095"/>
            <a:ext cx="52618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6"/>
          </a:lnRef>
          <a:fillRef idx="0">
            <a:schemeClr val="accent6"/>
          </a:fillRef>
          <a:effectRef idx="1">
            <a:schemeClr val="accent6"/>
          </a:effectRef>
          <a:fontRef idx="minor">
            <a:schemeClr val="tx1"/>
          </a:fontRef>
        </p:style>
      </p:cxn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C97E03A4-EDB4-4C9D-A8B4-7111E4804757}"/>
              </a:ext>
            </a:extLst>
          </p:cNvPr>
          <p:cNvSpPr/>
          <p:nvPr/>
        </p:nvSpPr>
        <p:spPr>
          <a:xfrm>
            <a:off x="1309702" y="546538"/>
            <a:ext cx="2011567" cy="1072055"/>
          </a:xfrm>
          <a:custGeom>
            <a:avLst/>
            <a:gdLst>
              <a:gd name="connsiteX0" fmla="*/ 14601 w 2011567"/>
              <a:gd name="connsiteY0" fmla="*/ 0 h 1072055"/>
              <a:gd name="connsiteX1" fmla="*/ 245829 w 2011567"/>
              <a:gd name="connsiteY1" fmla="*/ 168165 h 1072055"/>
              <a:gd name="connsiteX2" fmla="*/ 1706767 w 2011567"/>
              <a:gd name="connsiteY2" fmla="*/ 136634 h 1072055"/>
              <a:gd name="connsiteX3" fmla="*/ 1959015 w 2011567"/>
              <a:gd name="connsiteY3" fmla="*/ 725214 h 1072055"/>
              <a:gd name="connsiteX4" fmla="*/ 2011567 w 2011567"/>
              <a:gd name="connsiteY4" fmla="*/ 1072055 h 10720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11567" h="1072055">
                <a:moveTo>
                  <a:pt x="14601" y="0"/>
                </a:moveTo>
                <a:cubicBezTo>
                  <a:pt x="-10799" y="72696"/>
                  <a:pt x="-36199" y="145393"/>
                  <a:pt x="245829" y="168165"/>
                </a:cubicBezTo>
                <a:cubicBezTo>
                  <a:pt x="527857" y="190937"/>
                  <a:pt x="1421236" y="43793"/>
                  <a:pt x="1706767" y="136634"/>
                </a:cubicBezTo>
                <a:cubicBezTo>
                  <a:pt x="1992298" y="229475"/>
                  <a:pt x="1908215" y="569311"/>
                  <a:pt x="1959015" y="725214"/>
                </a:cubicBezTo>
                <a:cubicBezTo>
                  <a:pt x="2009815" y="881117"/>
                  <a:pt x="2010691" y="976586"/>
                  <a:pt x="2011567" y="1072055"/>
                </a:cubicBezTo>
              </a:path>
            </a:pathLst>
          </a:cu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476C1F88-E32B-4768-A43A-9DE30AF3038B}"/>
              </a:ext>
            </a:extLst>
          </p:cNvPr>
          <p:cNvSpPr/>
          <p:nvPr/>
        </p:nvSpPr>
        <p:spPr>
          <a:xfrm>
            <a:off x="1802846" y="536028"/>
            <a:ext cx="3444373" cy="2794216"/>
          </a:xfrm>
          <a:custGeom>
            <a:avLst/>
            <a:gdLst>
              <a:gd name="connsiteX0" fmla="*/ 67995 w 3444373"/>
              <a:gd name="connsiteY0" fmla="*/ 0 h 2794216"/>
              <a:gd name="connsiteX1" fmla="*/ 131057 w 3444373"/>
              <a:gd name="connsiteY1" fmla="*/ 189186 h 2794216"/>
              <a:gd name="connsiteX2" fmla="*/ 1255664 w 3444373"/>
              <a:gd name="connsiteY2" fmla="*/ 105103 h 2794216"/>
              <a:gd name="connsiteX3" fmla="*/ 2054451 w 3444373"/>
              <a:gd name="connsiteY3" fmla="*/ 346841 h 2794216"/>
              <a:gd name="connsiteX4" fmla="*/ 2674561 w 3444373"/>
              <a:gd name="connsiteY4" fmla="*/ 683172 h 2794216"/>
              <a:gd name="connsiteX5" fmla="*/ 3420795 w 3444373"/>
              <a:gd name="connsiteY5" fmla="*/ 1765738 h 2794216"/>
              <a:gd name="connsiteX6" fmla="*/ 1728630 w 3444373"/>
              <a:gd name="connsiteY6" fmla="*/ 2207172 h 2794216"/>
              <a:gd name="connsiteX7" fmla="*/ 1634037 w 3444373"/>
              <a:gd name="connsiteY7" fmla="*/ 2764220 h 2794216"/>
              <a:gd name="connsiteX8" fmla="*/ 1676078 w 3444373"/>
              <a:gd name="connsiteY8" fmla="*/ 2711669 h 27942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444373" h="2794216">
                <a:moveTo>
                  <a:pt x="67995" y="0"/>
                </a:moveTo>
                <a:cubicBezTo>
                  <a:pt x="553" y="85834"/>
                  <a:pt x="-66888" y="171669"/>
                  <a:pt x="131057" y="189186"/>
                </a:cubicBezTo>
                <a:cubicBezTo>
                  <a:pt x="329002" y="206703"/>
                  <a:pt x="935098" y="78827"/>
                  <a:pt x="1255664" y="105103"/>
                </a:cubicBezTo>
                <a:cubicBezTo>
                  <a:pt x="1576230" y="131379"/>
                  <a:pt x="1817968" y="250496"/>
                  <a:pt x="2054451" y="346841"/>
                </a:cubicBezTo>
                <a:cubicBezTo>
                  <a:pt x="2290934" y="443186"/>
                  <a:pt x="2446837" y="446689"/>
                  <a:pt x="2674561" y="683172"/>
                </a:cubicBezTo>
                <a:cubicBezTo>
                  <a:pt x="2902285" y="919655"/>
                  <a:pt x="3578450" y="1511738"/>
                  <a:pt x="3420795" y="1765738"/>
                </a:cubicBezTo>
                <a:cubicBezTo>
                  <a:pt x="3263140" y="2019738"/>
                  <a:pt x="2026423" y="2040758"/>
                  <a:pt x="1728630" y="2207172"/>
                </a:cubicBezTo>
                <a:cubicBezTo>
                  <a:pt x="1430837" y="2373586"/>
                  <a:pt x="1642796" y="2680137"/>
                  <a:pt x="1634037" y="2764220"/>
                </a:cubicBezTo>
                <a:cubicBezTo>
                  <a:pt x="1625278" y="2848303"/>
                  <a:pt x="1658561" y="2730938"/>
                  <a:pt x="1676078" y="2711669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Oval 37">
            <a:extLst>
              <a:ext uri="{FF2B5EF4-FFF2-40B4-BE49-F238E27FC236}">
                <a16:creationId xmlns:a16="http://schemas.microsoft.com/office/drawing/2014/main" id="{1E70B866-0D0F-463C-87C3-AAE1F4EE0B42}"/>
              </a:ext>
            </a:extLst>
          </p:cNvPr>
          <p:cNvSpPr/>
          <p:nvPr/>
        </p:nvSpPr>
        <p:spPr>
          <a:xfrm>
            <a:off x="1642724" y="2366252"/>
            <a:ext cx="480366" cy="327339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Freeform: Shape 39">
            <a:extLst>
              <a:ext uri="{FF2B5EF4-FFF2-40B4-BE49-F238E27FC236}">
                <a16:creationId xmlns:a16="http://schemas.microsoft.com/office/drawing/2014/main" id="{6326129F-72C0-4D53-B033-5F99E9C3AE30}"/>
              </a:ext>
            </a:extLst>
          </p:cNvPr>
          <p:cNvSpPr/>
          <p:nvPr/>
        </p:nvSpPr>
        <p:spPr>
          <a:xfrm>
            <a:off x="2073349" y="2448833"/>
            <a:ext cx="2092624" cy="841748"/>
          </a:xfrm>
          <a:custGeom>
            <a:avLst/>
            <a:gdLst>
              <a:gd name="connsiteX0" fmla="*/ 0 w 2092624"/>
              <a:gd name="connsiteY0" fmla="*/ 17920 h 841748"/>
              <a:gd name="connsiteX1" fmla="*/ 776177 w 2092624"/>
              <a:gd name="connsiteY1" fmla="*/ 7288 h 841748"/>
              <a:gd name="connsiteX2" fmla="*/ 1711842 w 2092624"/>
              <a:gd name="connsiteY2" fmla="*/ 113614 h 841748"/>
              <a:gd name="connsiteX3" fmla="*/ 2052084 w 2092624"/>
              <a:gd name="connsiteY3" fmla="*/ 794097 h 841748"/>
              <a:gd name="connsiteX4" fmla="*/ 2073349 w 2092624"/>
              <a:gd name="connsiteY4" fmla="*/ 730302 h 8417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92624" h="841748">
                <a:moveTo>
                  <a:pt x="0" y="17920"/>
                </a:moveTo>
                <a:cubicBezTo>
                  <a:pt x="245435" y="4629"/>
                  <a:pt x="490870" y="-8661"/>
                  <a:pt x="776177" y="7288"/>
                </a:cubicBezTo>
                <a:cubicBezTo>
                  <a:pt x="1061484" y="23237"/>
                  <a:pt x="1499191" y="-17521"/>
                  <a:pt x="1711842" y="113614"/>
                </a:cubicBezTo>
                <a:cubicBezTo>
                  <a:pt x="1924493" y="244749"/>
                  <a:pt x="1991833" y="691316"/>
                  <a:pt x="2052084" y="794097"/>
                </a:cubicBezTo>
                <a:cubicBezTo>
                  <a:pt x="2112335" y="896878"/>
                  <a:pt x="2092842" y="813590"/>
                  <a:pt x="2073349" y="730302"/>
                </a:cubicBezTo>
              </a:path>
            </a:pathLst>
          </a:cu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8A38B519-953C-465F-8E34-B5762A012878}"/>
              </a:ext>
            </a:extLst>
          </p:cNvPr>
          <p:cNvSpPr/>
          <p:nvPr/>
        </p:nvSpPr>
        <p:spPr>
          <a:xfrm>
            <a:off x="2498651" y="552893"/>
            <a:ext cx="2775553" cy="3444186"/>
          </a:xfrm>
          <a:custGeom>
            <a:avLst/>
            <a:gdLst>
              <a:gd name="connsiteX0" fmla="*/ 0 w 2775553"/>
              <a:gd name="connsiteY0" fmla="*/ 0 h 3444186"/>
              <a:gd name="connsiteX1" fmla="*/ 223284 w 2775553"/>
              <a:gd name="connsiteY1" fmla="*/ 170121 h 3444186"/>
              <a:gd name="connsiteX2" fmla="*/ 1073889 w 2775553"/>
              <a:gd name="connsiteY2" fmla="*/ 180754 h 3444186"/>
              <a:gd name="connsiteX3" fmla="*/ 1754372 w 2775553"/>
              <a:gd name="connsiteY3" fmla="*/ 552893 h 3444186"/>
              <a:gd name="connsiteX4" fmla="*/ 2700670 w 2775553"/>
              <a:gd name="connsiteY4" fmla="*/ 1467293 h 3444186"/>
              <a:gd name="connsiteX5" fmla="*/ 2636875 w 2775553"/>
              <a:gd name="connsiteY5" fmla="*/ 2286000 h 3444186"/>
              <a:gd name="connsiteX6" fmla="*/ 2009554 w 2775553"/>
              <a:gd name="connsiteY6" fmla="*/ 3413051 h 3444186"/>
              <a:gd name="connsiteX7" fmla="*/ 808075 w 2775553"/>
              <a:gd name="connsiteY7" fmla="*/ 3147237 h 3444186"/>
              <a:gd name="connsiteX8" fmla="*/ 637954 w 2775553"/>
              <a:gd name="connsiteY8" fmla="*/ 3349256 h 3444186"/>
              <a:gd name="connsiteX9" fmla="*/ 712382 w 2775553"/>
              <a:gd name="connsiteY9" fmla="*/ 3327991 h 3444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775553" h="3444186">
                <a:moveTo>
                  <a:pt x="0" y="0"/>
                </a:moveTo>
                <a:cubicBezTo>
                  <a:pt x="22151" y="69997"/>
                  <a:pt x="44303" y="139995"/>
                  <a:pt x="223284" y="170121"/>
                </a:cubicBezTo>
                <a:cubicBezTo>
                  <a:pt x="402265" y="200247"/>
                  <a:pt x="818708" y="116959"/>
                  <a:pt x="1073889" y="180754"/>
                </a:cubicBezTo>
                <a:cubicBezTo>
                  <a:pt x="1329070" y="244549"/>
                  <a:pt x="1483242" y="338470"/>
                  <a:pt x="1754372" y="552893"/>
                </a:cubicBezTo>
                <a:cubicBezTo>
                  <a:pt x="2025502" y="767316"/>
                  <a:pt x="2553586" y="1178442"/>
                  <a:pt x="2700670" y="1467293"/>
                </a:cubicBezTo>
                <a:cubicBezTo>
                  <a:pt x="2847754" y="1756144"/>
                  <a:pt x="2752061" y="1961707"/>
                  <a:pt x="2636875" y="2286000"/>
                </a:cubicBezTo>
                <a:cubicBezTo>
                  <a:pt x="2521689" y="2610293"/>
                  <a:pt x="2314354" y="3269512"/>
                  <a:pt x="2009554" y="3413051"/>
                </a:cubicBezTo>
                <a:cubicBezTo>
                  <a:pt x="1704754" y="3556590"/>
                  <a:pt x="1036675" y="3157869"/>
                  <a:pt x="808075" y="3147237"/>
                </a:cubicBezTo>
                <a:cubicBezTo>
                  <a:pt x="579475" y="3136605"/>
                  <a:pt x="653903" y="3319130"/>
                  <a:pt x="637954" y="3349256"/>
                </a:cubicBezTo>
                <a:cubicBezTo>
                  <a:pt x="622005" y="3379382"/>
                  <a:pt x="694661" y="3343940"/>
                  <a:pt x="712382" y="3327991"/>
                </a:cubicBezTo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A4F078EF-4F4F-4E2A-AFA1-4D5A9319C145}"/>
              </a:ext>
            </a:extLst>
          </p:cNvPr>
          <p:cNvCxnSpPr/>
          <p:nvPr/>
        </p:nvCxnSpPr>
        <p:spPr>
          <a:xfrm>
            <a:off x="1088318" y="2902688"/>
            <a:ext cx="1410333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sp>
        <p:nvSpPr>
          <p:cNvPr id="47" name="Freeform: Shape 46">
            <a:extLst>
              <a:ext uri="{FF2B5EF4-FFF2-40B4-BE49-F238E27FC236}">
                <a16:creationId xmlns:a16="http://schemas.microsoft.com/office/drawing/2014/main" id="{3DCCD432-DB5C-44BD-9947-6EB93924F4B7}"/>
              </a:ext>
            </a:extLst>
          </p:cNvPr>
          <p:cNvSpPr/>
          <p:nvPr/>
        </p:nvSpPr>
        <p:spPr>
          <a:xfrm>
            <a:off x="61415" y="2913321"/>
            <a:ext cx="1756752" cy="1649662"/>
          </a:xfrm>
          <a:custGeom>
            <a:avLst/>
            <a:gdLst>
              <a:gd name="connsiteX0" fmla="*/ 1756752 w 1756752"/>
              <a:gd name="connsiteY0" fmla="*/ 0 h 1649662"/>
              <a:gd name="connsiteX1" fmla="*/ 1288920 w 1756752"/>
              <a:gd name="connsiteY1" fmla="*/ 170121 h 1649662"/>
              <a:gd name="connsiteX2" fmla="*/ 161869 w 1756752"/>
              <a:gd name="connsiteY2" fmla="*/ 159488 h 1649662"/>
              <a:gd name="connsiteX3" fmla="*/ 2380 w 1756752"/>
              <a:gd name="connsiteY3" fmla="*/ 1041991 h 1649662"/>
              <a:gd name="connsiteX4" fmla="*/ 87441 w 1756752"/>
              <a:gd name="connsiteY4" fmla="*/ 1626781 h 1649662"/>
              <a:gd name="connsiteX5" fmla="*/ 363887 w 1756752"/>
              <a:gd name="connsiteY5" fmla="*/ 1531088 h 1649662"/>
              <a:gd name="connsiteX6" fmla="*/ 310725 w 1756752"/>
              <a:gd name="connsiteY6" fmla="*/ 1531088 h 16496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56752" h="1649662">
                <a:moveTo>
                  <a:pt x="1756752" y="0"/>
                </a:moveTo>
                <a:cubicBezTo>
                  <a:pt x="1655743" y="71770"/>
                  <a:pt x="1554734" y="143540"/>
                  <a:pt x="1288920" y="170121"/>
                </a:cubicBezTo>
                <a:cubicBezTo>
                  <a:pt x="1023106" y="196702"/>
                  <a:pt x="376292" y="14176"/>
                  <a:pt x="161869" y="159488"/>
                </a:cubicBezTo>
                <a:cubicBezTo>
                  <a:pt x="-52554" y="304800"/>
                  <a:pt x="14785" y="797442"/>
                  <a:pt x="2380" y="1041991"/>
                </a:cubicBezTo>
                <a:cubicBezTo>
                  <a:pt x="-10025" y="1286540"/>
                  <a:pt x="27190" y="1545265"/>
                  <a:pt x="87441" y="1626781"/>
                </a:cubicBezTo>
                <a:cubicBezTo>
                  <a:pt x="147692" y="1708297"/>
                  <a:pt x="326673" y="1547037"/>
                  <a:pt x="363887" y="1531088"/>
                </a:cubicBezTo>
                <a:cubicBezTo>
                  <a:pt x="401101" y="1515139"/>
                  <a:pt x="310725" y="1531088"/>
                  <a:pt x="310725" y="1531088"/>
                </a:cubicBez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8DC20711-BDE2-450F-840E-8573DAECFBEA}"/>
              </a:ext>
            </a:extLst>
          </p:cNvPr>
          <p:cNvCxnSpPr>
            <a:cxnSpLocks/>
          </p:cNvCxnSpPr>
          <p:nvPr/>
        </p:nvCxnSpPr>
        <p:spPr>
          <a:xfrm>
            <a:off x="148856" y="4384158"/>
            <a:ext cx="1030875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419430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8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4" dur="2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9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0" fill="hold">
                      <p:stCondLst>
                        <p:cond delay="indefinite"/>
                      </p:stCondLst>
                      <p:childTnLst>
                        <p:par>
                          <p:cTn id="71" fill="hold">
                            <p:stCondLst>
                              <p:cond delay="0"/>
                            </p:stCondLst>
                            <p:childTnLst>
                              <p:par>
                                <p:cTn id="7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4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7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build="p" animBg="1"/>
      <p:bldP spid="14" grpId="1" build="p"/>
      <p:bldP spid="29" grpId="0" animBg="1"/>
      <p:bldP spid="30" grpId="0" animBg="1"/>
      <p:bldP spid="34" grpId="0" animBg="1"/>
      <p:bldP spid="37" grpId="0" animBg="1"/>
      <p:bldP spid="38" grpId="0" animBg="1"/>
      <p:bldP spid="40" grpId="0" animBg="1"/>
      <p:bldP spid="42" grpId="0" animBg="1"/>
      <p:bldP spid="47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1"/>
          <p:cNvSpPr txBox="1">
            <a:spLocks noGrp="1"/>
          </p:cNvSpPr>
          <p:nvPr>
            <p:ph type="title" idx="7"/>
          </p:nvPr>
        </p:nvSpPr>
        <p:spPr>
          <a:xfrm>
            <a:off x="6940150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02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2" name="Google Shape;342;p31"/>
          <p:cNvSpPr txBox="1">
            <a:spLocks noGrp="1"/>
          </p:cNvSpPr>
          <p:nvPr>
            <p:ph type="title"/>
          </p:nvPr>
        </p:nvSpPr>
        <p:spPr>
          <a:xfrm>
            <a:off x="4217225" y="176035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GI</a:t>
            </a:r>
            <a:r>
              <a:rPr lang="en-US" sz="2400"/>
              <a:t>ỚI THIỆU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3" name="Google Shape;343;p31"/>
          <p:cNvSpPr txBox="1">
            <a:spLocks noGrp="1"/>
          </p:cNvSpPr>
          <p:nvPr>
            <p:ph type="title" idx="2"/>
          </p:nvPr>
        </p:nvSpPr>
        <p:spPr>
          <a:xfrm>
            <a:off x="6940150" y="1760347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>
                <a:solidFill>
                  <a:srgbClr val="434343"/>
                </a:solidFill>
              </a:rPr>
              <a:t>HOẠT ĐỘNG</a:t>
            </a:r>
          </a:p>
        </p:txBody>
      </p:sp>
      <p:sp>
        <p:nvSpPr>
          <p:cNvPr id="344" name="Google Shape;344;p31"/>
          <p:cNvSpPr txBox="1">
            <a:spLocks noGrp="1"/>
          </p:cNvSpPr>
          <p:nvPr>
            <p:ph type="title" idx="6"/>
          </p:nvPr>
        </p:nvSpPr>
        <p:spPr>
          <a:xfrm>
            <a:off x="4217225" y="86194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01</a:t>
            </a:r>
            <a:endParaRPr sz="7200">
              <a:solidFill>
                <a:srgbClr val="434343"/>
              </a:solidFill>
            </a:endParaRPr>
          </a:p>
        </p:txBody>
      </p:sp>
      <p:sp>
        <p:nvSpPr>
          <p:cNvPr id="346" name="Google Shape;346;p31"/>
          <p:cNvSpPr txBox="1">
            <a:spLocks noGrp="1"/>
          </p:cNvSpPr>
          <p:nvPr>
            <p:ph type="title" idx="4"/>
          </p:nvPr>
        </p:nvSpPr>
        <p:spPr>
          <a:xfrm>
            <a:off x="6940150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SO SÁNH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347" name="Google Shape;347;p31"/>
          <p:cNvSpPr txBox="1">
            <a:spLocks noGrp="1"/>
          </p:cNvSpPr>
          <p:nvPr>
            <p:ph type="title" idx="8"/>
          </p:nvPr>
        </p:nvSpPr>
        <p:spPr>
          <a:xfrm>
            <a:off x="6940150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7200">
                <a:solidFill>
                  <a:srgbClr val="434343"/>
                </a:solidFill>
              </a:rPr>
              <a:t>0</a:t>
            </a:r>
            <a:r>
              <a:rPr lang="en-US">
                <a:solidFill>
                  <a:srgbClr val="434343"/>
                </a:solidFill>
              </a:rPr>
              <a:t>4</a:t>
            </a:r>
            <a:endParaRPr sz="7200">
              <a:solidFill>
                <a:srgbClr val="434343"/>
              </a:solidFill>
            </a:endParaRPr>
          </a:p>
        </p:txBody>
      </p:sp>
      <p:grpSp>
        <p:nvGrpSpPr>
          <p:cNvPr id="348" name="Google Shape;348;p31"/>
          <p:cNvGrpSpPr/>
          <p:nvPr/>
        </p:nvGrpSpPr>
        <p:grpSpPr>
          <a:xfrm>
            <a:off x="228600" y="152400"/>
            <a:ext cx="5095773" cy="4486606"/>
            <a:chOff x="238225" y="-1129285"/>
            <a:chExt cx="7978351" cy="6979785"/>
          </a:xfrm>
        </p:grpSpPr>
        <p:sp>
          <p:nvSpPr>
            <p:cNvPr id="349" name="Google Shape;349;p31"/>
            <p:cNvSpPr/>
            <p:nvPr/>
          </p:nvSpPr>
          <p:spPr>
            <a:xfrm rot="7879148">
              <a:off x="2095797" y="110946"/>
              <a:ext cx="5337984" cy="4499322"/>
            </a:xfrm>
            <a:custGeom>
              <a:avLst/>
              <a:gdLst/>
              <a:ahLst/>
              <a:cxnLst/>
              <a:rect l="l" t="t" r="r" b="b"/>
              <a:pathLst>
                <a:path w="26625" h="22343" extrusionOk="0">
                  <a:moveTo>
                    <a:pt x="20994" y="1"/>
                  </a:moveTo>
                  <a:cubicBezTo>
                    <a:pt x="20114" y="1"/>
                    <a:pt x="19113" y="100"/>
                    <a:pt x="18057" y="826"/>
                  </a:cubicBezTo>
                  <a:cubicBezTo>
                    <a:pt x="16161" y="2083"/>
                    <a:pt x="14997" y="2583"/>
                    <a:pt x="13462" y="2583"/>
                  </a:cubicBezTo>
                  <a:cubicBezTo>
                    <a:pt x="12700" y="2583"/>
                    <a:pt x="11846" y="2460"/>
                    <a:pt x="10766" y="2244"/>
                  </a:cubicBezTo>
                  <a:cubicBezTo>
                    <a:pt x="10035" y="2110"/>
                    <a:pt x="9298" y="2053"/>
                    <a:pt x="8726" y="2053"/>
                  </a:cubicBezTo>
                  <a:cubicBezTo>
                    <a:pt x="8549" y="2053"/>
                    <a:pt x="8388" y="2058"/>
                    <a:pt x="8248" y="2068"/>
                  </a:cubicBezTo>
                  <a:cubicBezTo>
                    <a:pt x="3805" y="2200"/>
                    <a:pt x="44" y="6093"/>
                    <a:pt x="0" y="10547"/>
                  </a:cubicBezTo>
                  <a:cubicBezTo>
                    <a:pt x="0" y="15265"/>
                    <a:pt x="3849" y="19114"/>
                    <a:pt x="8567" y="19114"/>
                  </a:cubicBezTo>
                  <a:cubicBezTo>
                    <a:pt x="10359" y="19114"/>
                    <a:pt x="12009" y="18564"/>
                    <a:pt x="13384" y="17640"/>
                  </a:cubicBezTo>
                  <a:cubicBezTo>
                    <a:pt x="14308" y="16994"/>
                    <a:pt x="15358" y="16591"/>
                    <a:pt x="16350" y="16591"/>
                  </a:cubicBezTo>
                  <a:cubicBezTo>
                    <a:pt x="17670" y="16591"/>
                    <a:pt x="18886" y="17305"/>
                    <a:pt x="19564" y="19114"/>
                  </a:cubicBezTo>
                  <a:cubicBezTo>
                    <a:pt x="19948" y="20782"/>
                    <a:pt x="21147" y="22342"/>
                    <a:pt x="22826" y="22342"/>
                  </a:cubicBezTo>
                  <a:cubicBezTo>
                    <a:pt x="23362" y="22342"/>
                    <a:pt x="23946" y="22183"/>
                    <a:pt x="24568" y="21819"/>
                  </a:cubicBezTo>
                  <a:cubicBezTo>
                    <a:pt x="26580" y="20621"/>
                    <a:pt x="26349" y="18564"/>
                    <a:pt x="25525" y="17508"/>
                  </a:cubicBezTo>
                  <a:cubicBezTo>
                    <a:pt x="23600" y="15078"/>
                    <a:pt x="23787" y="12747"/>
                    <a:pt x="24194" y="11416"/>
                  </a:cubicBezTo>
                  <a:cubicBezTo>
                    <a:pt x="24425" y="10679"/>
                    <a:pt x="24744" y="10085"/>
                    <a:pt x="25206" y="9535"/>
                  </a:cubicBezTo>
                  <a:cubicBezTo>
                    <a:pt x="26074" y="8480"/>
                    <a:pt x="26624" y="7105"/>
                    <a:pt x="26580" y="5643"/>
                  </a:cubicBezTo>
                  <a:cubicBezTo>
                    <a:pt x="26492" y="2618"/>
                    <a:pt x="24018" y="144"/>
                    <a:pt x="20994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31"/>
            <p:cNvSpPr/>
            <p:nvPr/>
          </p:nvSpPr>
          <p:spPr>
            <a:xfrm>
              <a:off x="2533500" y="2823825"/>
              <a:ext cx="1246300" cy="650775"/>
            </a:xfrm>
            <a:custGeom>
              <a:avLst/>
              <a:gdLst/>
              <a:ahLst/>
              <a:cxnLst/>
              <a:rect l="l" t="t" r="r" b="b"/>
              <a:pathLst>
                <a:path w="49852" h="26031" extrusionOk="0">
                  <a:moveTo>
                    <a:pt x="7537" y="1"/>
                  </a:moveTo>
                  <a:lnTo>
                    <a:pt x="0" y="7217"/>
                  </a:lnTo>
                  <a:lnTo>
                    <a:pt x="28684" y="26031"/>
                  </a:lnTo>
                  <a:lnTo>
                    <a:pt x="49852" y="13064"/>
                  </a:lnTo>
                  <a:lnTo>
                    <a:pt x="753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31"/>
            <p:cNvSpPr/>
            <p:nvPr/>
          </p:nvSpPr>
          <p:spPr>
            <a:xfrm>
              <a:off x="3654600" y="3809600"/>
              <a:ext cx="529225" cy="1176775"/>
            </a:xfrm>
            <a:custGeom>
              <a:avLst/>
              <a:gdLst/>
              <a:ahLst/>
              <a:cxnLst/>
              <a:rect l="l" t="t" r="r" b="b"/>
              <a:pathLst>
                <a:path w="21169" h="47071" extrusionOk="0">
                  <a:moveTo>
                    <a:pt x="21169" y="0"/>
                  </a:moveTo>
                  <a:lnTo>
                    <a:pt x="1" y="12972"/>
                  </a:lnTo>
                  <a:lnTo>
                    <a:pt x="3739" y="47071"/>
                  </a:lnTo>
                  <a:lnTo>
                    <a:pt x="13590" y="43634"/>
                  </a:lnTo>
                  <a:lnTo>
                    <a:pt x="211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31"/>
            <p:cNvSpPr/>
            <p:nvPr/>
          </p:nvSpPr>
          <p:spPr>
            <a:xfrm>
              <a:off x="1424375" y="3888875"/>
              <a:ext cx="1678925" cy="1160600"/>
            </a:xfrm>
            <a:custGeom>
              <a:avLst/>
              <a:gdLst/>
              <a:ahLst/>
              <a:cxnLst/>
              <a:rect l="l" t="t" r="r" b="b"/>
              <a:pathLst>
                <a:path w="67157" h="46424" extrusionOk="0">
                  <a:moveTo>
                    <a:pt x="46753" y="1"/>
                  </a:moveTo>
                  <a:cubicBezTo>
                    <a:pt x="43569" y="1"/>
                    <a:pt x="40346" y="851"/>
                    <a:pt x="37433" y="2636"/>
                  </a:cubicBezTo>
                  <a:cubicBezTo>
                    <a:pt x="32227" y="5823"/>
                    <a:pt x="30847" y="10473"/>
                    <a:pt x="28616" y="15710"/>
                  </a:cubicBezTo>
                  <a:cubicBezTo>
                    <a:pt x="24171" y="26135"/>
                    <a:pt x="16862" y="35257"/>
                    <a:pt x="7373" y="41450"/>
                  </a:cubicBezTo>
                  <a:cubicBezTo>
                    <a:pt x="7373" y="41450"/>
                    <a:pt x="1" y="46258"/>
                    <a:pt x="431" y="46258"/>
                  </a:cubicBezTo>
                  <a:cubicBezTo>
                    <a:pt x="485" y="46258"/>
                    <a:pt x="667" y="46180"/>
                    <a:pt x="1007" y="46004"/>
                  </a:cubicBezTo>
                  <a:lnTo>
                    <a:pt x="1007" y="46004"/>
                  </a:lnTo>
                  <a:cubicBezTo>
                    <a:pt x="594" y="46298"/>
                    <a:pt x="461" y="46424"/>
                    <a:pt x="533" y="46424"/>
                  </a:cubicBezTo>
                  <a:cubicBezTo>
                    <a:pt x="943" y="46424"/>
                    <a:pt x="7953" y="42398"/>
                    <a:pt x="7953" y="42398"/>
                  </a:cubicBezTo>
                  <a:cubicBezTo>
                    <a:pt x="15297" y="38180"/>
                    <a:pt x="23559" y="35691"/>
                    <a:pt x="32003" y="35068"/>
                  </a:cubicBezTo>
                  <a:cubicBezTo>
                    <a:pt x="32756" y="35013"/>
                    <a:pt x="33513" y="34990"/>
                    <a:pt x="34273" y="34990"/>
                  </a:cubicBezTo>
                  <a:cubicBezTo>
                    <a:pt x="38119" y="34990"/>
                    <a:pt x="42046" y="35581"/>
                    <a:pt x="45868" y="35581"/>
                  </a:cubicBezTo>
                  <a:cubicBezTo>
                    <a:pt x="49421" y="35581"/>
                    <a:pt x="52884" y="35070"/>
                    <a:pt x="56105" y="33098"/>
                  </a:cubicBezTo>
                  <a:cubicBezTo>
                    <a:pt x="64513" y="27943"/>
                    <a:pt x="67156" y="16947"/>
                    <a:pt x="62003" y="8533"/>
                  </a:cubicBezTo>
                  <a:cubicBezTo>
                    <a:pt x="58633" y="3033"/>
                    <a:pt x="52764" y="1"/>
                    <a:pt x="4675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31"/>
            <p:cNvSpPr/>
            <p:nvPr/>
          </p:nvSpPr>
          <p:spPr>
            <a:xfrm>
              <a:off x="2159750" y="4044200"/>
              <a:ext cx="766300" cy="585650"/>
            </a:xfrm>
            <a:custGeom>
              <a:avLst/>
              <a:gdLst/>
              <a:ahLst/>
              <a:cxnLst/>
              <a:rect l="l" t="t" r="r" b="b"/>
              <a:pathLst>
                <a:path w="30652" h="23426" extrusionOk="0">
                  <a:moveTo>
                    <a:pt x="17342" y="1"/>
                  </a:moveTo>
                  <a:cubicBezTo>
                    <a:pt x="15267" y="1"/>
                    <a:pt x="13166" y="555"/>
                    <a:pt x="11267" y="1719"/>
                  </a:cubicBezTo>
                  <a:cubicBezTo>
                    <a:pt x="5776" y="5081"/>
                    <a:pt x="1" y="20233"/>
                    <a:pt x="913" y="21725"/>
                  </a:cubicBezTo>
                  <a:cubicBezTo>
                    <a:pt x="1339" y="22420"/>
                    <a:pt x="7261" y="23426"/>
                    <a:pt x="13153" y="23426"/>
                  </a:cubicBezTo>
                  <a:cubicBezTo>
                    <a:pt x="17188" y="23426"/>
                    <a:pt x="21210" y="22954"/>
                    <a:pt x="23439" y="21587"/>
                  </a:cubicBezTo>
                  <a:cubicBezTo>
                    <a:pt x="28925" y="18226"/>
                    <a:pt x="30651" y="11055"/>
                    <a:pt x="27285" y="5565"/>
                  </a:cubicBezTo>
                  <a:cubicBezTo>
                    <a:pt x="25087" y="1979"/>
                    <a:pt x="21261" y="1"/>
                    <a:pt x="1734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31"/>
            <p:cNvSpPr/>
            <p:nvPr/>
          </p:nvSpPr>
          <p:spPr>
            <a:xfrm>
              <a:off x="2391400" y="4103125"/>
              <a:ext cx="490100" cy="374550"/>
            </a:xfrm>
            <a:custGeom>
              <a:avLst/>
              <a:gdLst/>
              <a:ahLst/>
              <a:cxnLst/>
              <a:rect l="l" t="t" r="r" b="b"/>
              <a:pathLst>
                <a:path w="19604" h="14982" extrusionOk="0">
                  <a:moveTo>
                    <a:pt x="11088" y="1"/>
                  </a:moveTo>
                  <a:cubicBezTo>
                    <a:pt x="9760" y="1"/>
                    <a:pt x="8416" y="355"/>
                    <a:pt x="7201" y="1099"/>
                  </a:cubicBezTo>
                  <a:cubicBezTo>
                    <a:pt x="3692" y="3248"/>
                    <a:pt x="0" y="12941"/>
                    <a:pt x="581" y="13893"/>
                  </a:cubicBezTo>
                  <a:cubicBezTo>
                    <a:pt x="853" y="14338"/>
                    <a:pt x="4643" y="14981"/>
                    <a:pt x="8413" y="14981"/>
                  </a:cubicBezTo>
                  <a:cubicBezTo>
                    <a:pt x="10993" y="14981"/>
                    <a:pt x="13563" y="14680"/>
                    <a:pt x="14989" y="13807"/>
                  </a:cubicBezTo>
                  <a:cubicBezTo>
                    <a:pt x="18498" y="11658"/>
                    <a:pt x="19603" y="7068"/>
                    <a:pt x="17449" y="3560"/>
                  </a:cubicBezTo>
                  <a:cubicBezTo>
                    <a:pt x="16044" y="1265"/>
                    <a:pt x="13595" y="1"/>
                    <a:pt x="11088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3042800" y="1458975"/>
              <a:ext cx="4213450" cy="2854350"/>
            </a:xfrm>
            <a:custGeom>
              <a:avLst/>
              <a:gdLst/>
              <a:ahLst/>
              <a:cxnLst/>
              <a:rect l="l" t="t" r="r" b="b"/>
              <a:pathLst>
                <a:path w="168538" h="114174" extrusionOk="0">
                  <a:moveTo>
                    <a:pt x="145777" y="0"/>
                  </a:moveTo>
                  <a:cubicBezTo>
                    <a:pt x="130803" y="0"/>
                    <a:pt x="110000" y="6242"/>
                    <a:pt x="102469" y="9805"/>
                  </a:cubicBezTo>
                  <a:cubicBezTo>
                    <a:pt x="101491" y="10264"/>
                    <a:pt x="100581" y="10828"/>
                    <a:pt x="99714" y="11470"/>
                  </a:cubicBezTo>
                  <a:lnTo>
                    <a:pt x="68116" y="33799"/>
                  </a:lnTo>
                  <a:lnTo>
                    <a:pt x="55481" y="42732"/>
                  </a:lnTo>
                  <a:lnTo>
                    <a:pt x="0" y="81939"/>
                  </a:lnTo>
                  <a:lnTo>
                    <a:pt x="19757" y="114173"/>
                  </a:lnTo>
                  <a:cubicBezTo>
                    <a:pt x="19757" y="114173"/>
                    <a:pt x="125889" y="58958"/>
                    <a:pt x="130553" y="55639"/>
                  </a:cubicBezTo>
                  <a:cubicBezTo>
                    <a:pt x="140607" y="48483"/>
                    <a:pt x="168538" y="17282"/>
                    <a:pt x="161215" y="5328"/>
                  </a:cubicBezTo>
                  <a:cubicBezTo>
                    <a:pt x="158836" y="1445"/>
                    <a:pt x="152981" y="0"/>
                    <a:pt x="145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31"/>
            <p:cNvSpPr/>
            <p:nvPr/>
          </p:nvSpPr>
          <p:spPr>
            <a:xfrm>
              <a:off x="3035150" y="1450850"/>
              <a:ext cx="4226975" cy="2869350"/>
            </a:xfrm>
            <a:custGeom>
              <a:avLst/>
              <a:gdLst/>
              <a:ahLst/>
              <a:cxnLst/>
              <a:rect l="l" t="t" r="r" b="b"/>
              <a:pathLst>
                <a:path w="169079" h="114774" extrusionOk="0">
                  <a:moveTo>
                    <a:pt x="146129" y="1"/>
                  </a:moveTo>
                  <a:cubicBezTo>
                    <a:pt x="130719" y="1"/>
                    <a:pt x="109344" y="6720"/>
                    <a:pt x="102659" y="9881"/>
                  </a:cubicBezTo>
                  <a:cubicBezTo>
                    <a:pt x="101706" y="10328"/>
                    <a:pt x="100765" y="10899"/>
                    <a:pt x="99862" y="11571"/>
                  </a:cubicBezTo>
                  <a:lnTo>
                    <a:pt x="68264" y="33900"/>
                  </a:lnTo>
                  <a:cubicBezTo>
                    <a:pt x="68142" y="33987"/>
                    <a:pt x="68116" y="34159"/>
                    <a:pt x="68203" y="34281"/>
                  </a:cubicBezTo>
                  <a:cubicBezTo>
                    <a:pt x="68257" y="34356"/>
                    <a:pt x="68343" y="34397"/>
                    <a:pt x="68428" y="34397"/>
                  </a:cubicBezTo>
                  <a:cubicBezTo>
                    <a:pt x="68482" y="34397"/>
                    <a:pt x="68535" y="34381"/>
                    <a:pt x="68580" y="34347"/>
                  </a:cubicBezTo>
                  <a:lnTo>
                    <a:pt x="100184" y="12015"/>
                  </a:lnTo>
                  <a:cubicBezTo>
                    <a:pt x="101059" y="11362"/>
                    <a:pt x="101971" y="10807"/>
                    <a:pt x="102893" y="10375"/>
                  </a:cubicBezTo>
                  <a:cubicBezTo>
                    <a:pt x="110845" y="6616"/>
                    <a:pt x="131363" y="620"/>
                    <a:pt x="146073" y="620"/>
                  </a:cubicBezTo>
                  <a:cubicBezTo>
                    <a:pt x="153211" y="620"/>
                    <a:pt x="158981" y="2032"/>
                    <a:pt x="161286" y="5796"/>
                  </a:cubicBezTo>
                  <a:cubicBezTo>
                    <a:pt x="164363" y="10812"/>
                    <a:pt x="161235" y="20276"/>
                    <a:pt x="152485" y="32448"/>
                  </a:cubicBezTo>
                  <a:cubicBezTo>
                    <a:pt x="145309" y="42431"/>
                    <a:pt x="135774" y="52128"/>
                    <a:pt x="130701" y="55739"/>
                  </a:cubicBezTo>
                  <a:cubicBezTo>
                    <a:pt x="126204" y="58938"/>
                    <a:pt x="25655" y="111280"/>
                    <a:pt x="20160" y="114143"/>
                  </a:cubicBezTo>
                  <a:lnTo>
                    <a:pt x="673" y="82341"/>
                  </a:lnTo>
                  <a:lnTo>
                    <a:pt x="55944" y="43282"/>
                  </a:lnTo>
                  <a:cubicBezTo>
                    <a:pt x="56066" y="43195"/>
                    <a:pt x="56092" y="43021"/>
                    <a:pt x="56005" y="42899"/>
                  </a:cubicBezTo>
                  <a:cubicBezTo>
                    <a:pt x="55952" y="42824"/>
                    <a:pt x="55868" y="42784"/>
                    <a:pt x="55783" y="42784"/>
                  </a:cubicBezTo>
                  <a:cubicBezTo>
                    <a:pt x="55730" y="42784"/>
                    <a:pt x="55676" y="42800"/>
                    <a:pt x="55629" y="42833"/>
                  </a:cubicBezTo>
                  <a:lnTo>
                    <a:pt x="148" y="82040"/>
                  </a:lnTo>
                  <a:cubicBezTo>
                    <a:pt x="31" y="82122"/>
                    <a:pt x="0" y="82285"/>
                    <a:pt x="77" y="82407"/>
                  </a:cubicBezTo>
                  <a:lnTo>
                    <a:pt x="19828" y="114641"/>
                  </a:lnTo>
                  <a:cubicBezTo>
                    <a:pt x="19880" y="114728"/>
                    <a:pt x="19971" y="114774"/>
                    <a:pt x="20063" y="114774"/>
                  </a:cubicBezTo>
                  <a:cubicBezTo>
                    <a:pt x="20103" y="114774"/>
                    <a:pt x="20150" y="114764"/>
                    <a:pt x="20190" y="114743"/>
                  </a:cubicBezTo>
                  <a:cubicBezTo>
                    <a:pt x="24520" y="112486"/>
                    <a:pt x="126388" y="59478"/>
                    <a:pt x="131018" y="56182"/>
                  </a:cubicBezTo>
                  <a:cubicBezTo>
                    <a:pt x="141744" y="48552"/>
                    <a:pt x="169079" y="17469"/>
                    <a:pt x="161754" y="5511"/>
                  </a:cubicBezTo>
                  <a:cubicBezTo>
                    <a:pt x="159287" y="1483"/>
                    <a:pt x="153366" y="1"/>
                    <a:pt x="14612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31"/>
            <p:cNvSpPr/>
            <p:nvPr/>
          </p:nvSpPr>
          <p:spPr>
            <a:xfrm>
              <a:off x="3453050" y="1593075"/>
              <a:ext cx="3691175" cy="2711350"/>
            </a:xfrm>
            <a:custGeom>
              <a:avLst/>
              <a:gdLst/>
              <a:ahLst/>
              <a:cxnLst/>
              <a:rect l="l" t="t" r="r" b="b"/>
              <a:pathLst>
                <a:path w="147647" h="108454" extrusionOk="0">
                  <a:moveTo>
                    <a:pt x="144504" y="0"/>
                  </a:moveTo>
                  <a:cubicBezTo>
                    <a:pt x="142701" y="4956"/>
                    <a:pt x="138611" y="14526"/>
                    <a:pt x="131928" y="21508"/>
                  </a:cubicBezTo>
                  <a:cubicBezTo>
                    <a:pt x="122532" y="31333"/>
                    <a:pt x="111851" y="41585"/>
                    <a:pt x="105445" y="45430"/>
                  </a:cubicBezTo>
                  <a:cubicBezTo>
                    <a:pt x="99302" y="49118"/>
                    <a:pt x="7605" y="98720"/>
                    <a:pt x="0" y="102831"/>
                  </a:cubicBezTo>
                  <a:lnTo>
                    <a:pt x="3444" y="108454"/>
                  </a:lnTo>
                  <a:cubicBezTo>
                    <a:pt x="8939" y="105591"/>
                    <a:pt x="109488" y="53249"/>
                    <a:pt x="113985" y="50050"/>
                  </a:cubicBezTo>
                  <a:cubicBezTo>
                    <a:pt x="119058" y="46439"/>
                    <a:pt x="128593" y="36742"/>
                    <a:pt x="135769" y="26759"/>
                  </a:cubicBezTo>
                  <a:cubicBezTo>
                    <a:pt x="144519" y="14587"/>
                    <a:pt x="147647" y="5123"/>
                    <a:pt x="144570" y="107"/>
                  </a:cubicBezTo>
                  <a:cubicBezTo>
                    <a:pt x="144549" y="71"/>
                    <a:pt x="144530" y="36"/>
                    <a:pt x="144504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31"/>
            <p:cNvSpPr/>
            <p:nvPr/>
          </p:nvSpPr>
          <p:spPr>
            <a:xfrm>
              <a:off x="3447050" y="1585275"/>
              <a:ext cx="3809200" cy="2728050"/>
            </a:xfrm>
            <a:custGeom>
              <a:avLst/>
              <a:gdLst/>
              <a:ahLst/>
              <a:cxnLst/>
              <a:rect l="l" t="t" r="r" b="b"/>
              <a:pathLst>
                <a:path w="152368" h="109122" extrusionOk="0">
                  <a:moveTo>
                    <a:pt x="144861" y="1"/>
                  </a:moveTo>
                  <a:cubicBezTo>
                    <a:pt x="144820" y="103"/>
                    <a:pt x="144784" y="205"/>
                    <a:pt x="144744" y="312"/>
                  </a:cubicBezTo>
                  <a:cubicBezTo>
                    <a:pt x="144770" y="348"/>
                    <a:pt x="144789" y="383"/>
                    <a:pt x="144810" y="419"/>
                  </a:cubicBezTo>
                  <a:cubicBezTo>
                    <a:pt x="147887" y="5435"/>
                    <a:pt x="144759" y="14899"/>
                    <a:pt x="136009" y="27071"/>
                  </a:cubicBezTo>
                  <a:cubicBezTo>
                    <a:pt x="128833" y="37054"/>
                    <a:pt x="119298" y="46751"/>
                    <a:pt x="114225" y="50362"/>
                  </a:cubicBezTo>
                  <a:cubicBezTo>
                    <a:pt x="109728" y="53561"/>
                    <a:pt x="9179" y="105903"/>
                    <a:pt x="3684" y="108766"/>
                  </a:cubicBezTo>
                  <a:lnTo>
                    <a:pt x="240" y="103143"/>
                  </a:lnTo>
                  <a:cubicBezTo>
                    <a:pt x="149" y="103193"/>
                    <a:pt x="68" y="103240"/>
                    <a:pt x="1" y="103275"/>
                  </a:cubicBezTo>
                  <a:lnTo>
                    <a:pt x="3587" y="109121"/>
                  </a:lnTo>
                  <a:cubicBezTo>
                    <a:pt x="3587" y="109121"/>
                    <a:pt x="109719" y="53906"/>
                    <a:pt x="114383" y="50587"/>
                  </a:cubicBezTo>
                  <a:cubicBezTo>
                    <a:pt x="124437" y="43431"/>
                    <a:pt x="152368" y="12230"/>
                    <a:pt x="145045" y="276"/>
                  </a:cubicBezTo>
                  <a:cubicBezTo>
                    <a:pt x="144989" y="179"/>
                    <a:pt x="144922" y="92"/>
                    <a:pt x="1448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31"/>
            <p:cNvSpPr/>
            <p:nvPr/>
          </p:nvSpPr>
          <p:spPr>
            <a:xfrm>
              <a:off x="2723850" y="3507425"/>
              <a:ext cx="812900" cy="925725"/>
            </a:xfrm>
            <a:custGeom>
              <a:avLst/>
              <a:gdLst/>
              <a:ahLst/>
              <a:cxnLst/>
              <a:rect l="l" t="t" r="r" b="b"/>
              <a:pathLst>
                <a:path w="32516" h="37029" extrusionOk="0">
                  <a:moveTo>
                    <a:pt x="12758" y="1"/>
                  </a:moveTo>
                  <a:lnTo>
                    <a:pt x="0" y="14374"/>
                  </a:lnTo>
                  <a:lnTo>
                    <a:pt x="13879" y="37028"/>
                  </a:lnTo>
                  <a:lnTo>
                    <a:pt x="32515" y="32235"/>
                  </a:lnTo>
                  <a:lnTo>
                    <a:pt x="1275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31"/>
            <p:cNvSpPr/>
            <p:nvPr/>
          </p:nvSpPr>
          <p:spPr>
            <a:xfrm>
              <a:off x="2715325" y="3495975"/>
              <a:ext cx="831975" cy="945050"/>
            </a:xfrm>
            <a:custGeom>
              <a:avLst/>
              <a:gdLst/>
              <a:ahLst/>
              <a:cxnLst/>
              <a:rect l="l" t="t" r="r" b="b"/>
              <a:pathLst>
                <a:path w="33279" h="37802" extrusionOk="0">
                  <a:moveTo>
                    <a:pt x="13059" y="917"/>
                  </a:moveTo>
                  <a:lnTo>
                    <a:pt x="32428" y="32526"/>
                  </a:lnTo>
                  <a:lnTo>
                    <a:pt x="14347" y="37171"/>
                  </a:lnTo>
                  <a:lnTo>
                    <a:pt x="677" y="14863"/>
                  </a:lnTo>
                  <a:lnTo>
                    <a:pt x="13059" y="917"/>
                  </a:lnTo>
                  <a:close/>
                  <a:moveTo>
                    <a:pt x="13141" y="0"/>
                  </a:moveTo>
                  <a:lnTo>
                    <a:pt x="0" y="14802"/>
                  </a:lnTo>
                  <a:lnTo>
                    <a:pt x="14093" y="37802"/>
                  </a:lnTo>
                  <a:lnTo>
                    <a:pt x="33279" y="32867"/>
                  </a:lnTo>
                  <a:lnTo>
                    <a:pt x="13141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31"/>
            <p:cNvSpPr/>
            <p:nvPr/>
          </p:nvSpPr>
          <p:spPr>
            <a:xfrm>
              <a:off x="2773375" y="3810625"/>
              <a:ext cx="73375" cy="72100"/>
            </a:xfrm>
            <a:custGeom>
              <a:avLst/>
              <a:gdLst/>
              <a:ahLst/>
              <a:cxnLst/>
              <a:rect l="l" t="t" r="r" b="b"/>
              <a:pathLst>
                <a:path w="2935" h="2884" extrusionOk="0">
                  <a:moveTo>
                    <a:pt x="2634" y="1"/>
                  </a:moveTo>
                  <a:cubicBezTo>
                    <a:pt x="2565" y="1"/>
                    <a:pt x="2496" y="28"/>
                    <a:pt x="2445" y="82"/>
                  </a:cubicBezTo>
                  <a:lnTo>
                    <a:pt x="107" y="2414"/>
                  </a:lnTo>
                  <a:cubicBezTo>
                    <a:pt x="1" y="2521"/>
                    <a:pt x="1" y="2694"/>
                    <a:pt x="107" y="2801"/>
                  </a:cubicBezTo>
                  <a:cubicBezTo>
                    <a:pt x="163" y="2858"/>
                    <a:pt x="229" y="2883"/>
                    <a:pt x="300" y="2883"/>
                  </a:cubicBezTo>
                  <a:cubicBezTo>
                    <a:pt x="372" y="2883"/>
                    <a:pt x="443" y="2858"/>
                    <a:pt x="495" y="2801"/>
                  </a:cubicBezTo>
                  <a:lnTo>
                    <a:pt x="2827" y="469"/>
                  </a:lnTo>
                  <a:cubicBezTo>
                    <a:pt x="2934" y="362"/>
                    <a:pt x="2934" y="188"/>
                    <a:pt x="2827" y="82"/>
                  </a:cubicBezTo>
                  <a:cubicBezTo>
                    <a:pt x="2774" y="28"/>
                    <a:pt x="2704" y="1"/>
                    <a:pt x="263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31"/>
            <p:cNvSpPr/>
            <p:nvPr/>
          </p:nvSpPr>
          <p:spPr>
            <a:xfrm>
              <a:off x="2877650" y="3602225"/>
              <a:ext cx="177500" cy="176325"/>
            </a:xfrm>
            <a:custGeom>
              <a:avLst/>
              <a:gdLst/>
              <a:ahLst/>
              <a:cxnLst/>
              <a:rect l="l" t="t" r="r" b="b"/>
              <a:pathLst>
                <a:path w="7100" h="7053" extrusionOk="0">
                  <a:moveTo>
                    <a:pt x="6800" y="0"/>
                  </a:moveTo>
                  <a:cubicBezTo>
                    <a:pt x="6730" y="0"/>
                    <a:pt x="6660" y="27"/>
                    <a:pt x="6606" y="80"/>
                  </a:cubicBezTo>
                  <a:lnTo>
                    <a:pt x="108" y="6584"/>
                  </a:lnTo>
                  <a:cubicBezTo>
                    <a:pt x="0" y="6690"/>
                    <a:pt x="0" y="6864"/>
                    <a:pt x="108" y="6972"/>
                  </a:cubicBezTo>
                  <a:cubicBezTo>
                    <a:pt x="158" y="7022"/>
                    <a:pt x="230" y="7052"/>
                    <a:pt x="296" y="7052"/>
                  </a:cubicBezTo>
                  <a:cubicBezTo>
                    <a:pt x="367" y="7052"/>
                    <a:pt x="438" y="7022"/>
                    <a:pt x="489" y="6972"/>
                  </a:cubicBezTo>
                  <a:lnTo>
                    <a:pt x="6994" y="467"/>
                  </a:lnTo>
                  <a:cubicBezTo>
                    <a:pt x="7100" y="360"/>
                    <a:pt x="7100" y="188"/>
                    <a:pt x="6994" y="80"/>
                  </a:cubicBezTo>
                  <a:cubicBezTo>
                    <a:pt x="6940" y="27"/>
                    <a:pt x="6870" y="0"/>
                    <a:pt x="68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31"/>
            <p:cNvSpPr/>
            <p:nvPr/>
          </p:nvSpPr>
          <p:spPr>
            <a:xfrm>
              <a:off x="4214600" y="28547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1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38"/>
                    <a:pt x="3332" y="17573"/>
                  </a:cubicBezTo>
                  <a:cubicBezTo>
                    <a:pt x="5510" y="21124"/>
                    <a:pt x="9303" y="23082"/>
                    <a:pt x="13186" y="23082"/>
                  </a:cubicBezTo>
                  <a:cubicBezTo>
                    <a:pt x="15241" y="23082"/>
                    <a:pt x="17321" y="22534"/>
                    <a:pt x="19202" y="21383"/>
                  </a:cubicBezTo>
                  <a:cubicBezTo>
                    <a:pt x="24631" y="18052"/>
                    <a:pt x="26338" y="10947"/>
                    <a:pt x="23012" y="5512"/>
                  </a:cubicBezTo>
                  <a:cubicBezTo>
                    <a:pt x="20834" y="1960"/>
                    <a:pt x="17043" y="1"/>
                    <a:pt x="131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31"/>
            <p:cNvSpPr/>
            <p:nvPr/>
          </p:nvSpPr>
          <p:spPr>
            <a:xfrm>
              <a:off x="4298125" y="2927900"/>
              <a:ext cx="491525" cy="430775"/>
            </a:xfrm>
            <a:custGeom>
              <a:avLst/>
              <a:gdLst/>
              <a:ahLst/>
              <a:cxnLst/>
              <a:rect l="l" t="t" r="r" b="b"/>
              <a:pathLst>
                <a:path w="19661" h="17231" extrusionOk="0">
                  <a:moveTo>
                    <a:pt x="9823" y="1"/>
                  </a:moveTo>
                  <a:cubicBezTo>
                    <a:pt x="8288" y="1"/>
                    <a:pt x="6734" y="411"/>
                    <a:pt x="5329" y="1271"/>
                  </a:cubicBezTo>
                  <a:cubicBezTo>
                    <a:pt x="1274" y="3757"/>
                    <a:pt x="0" y="9059"/>
                    <a:pt x="2487" y="13118"/>
                  </a:cubicBezTo>
                  <a:cubicBezTo>
                    <a:pt x="4111" y="15769"/>
                    <a:pt x="6940" y="17230"/>
                    <a:pt x="9838" y="17230"/>
                  </a:cubicBezTo>
                  <a:cubicBezTo>
                    <a:pt x="11373" y="17230"/>
                    <a:pt x="12927" y="16821"/>
                    <a:pt x="14333" y="15960"/>
                  </a:cubicBezTo>
                  <a:cubicBezTo>
                    <a:pt x="18387" y="13475"/>
                    <a:pt x="19661" y="8172"/>
                    <a:pt x="17175" y="4113"/>
                  </a:cubicBezTo>
                  <a:cubicBezTo>
                    <a:pt x="15550" y="1463"/>
                    <a:pt x="12721" y="1"/>
                    <a:pt x="98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31"/>
            <p:cNvSpPr/>
            <p:nvPr/>
          </p:nvSpPr>
          <p:spPr>
            <a:xfrm>
              <a:off x="4290350" y="2921050"/>
              <a:ext cx="491400" cy="444300"/>
            </a:xfrm>
            <a:custGeom>
              <a:avLst/>
              <a:gdLst/>
              <a:ahLst/>
              <a:cxnLst/>
              <a:rect l="l" t="t" r="r" b="b"/>
              <a:pathLst>
                <a:path w="19656" h="17772" extrusionOk="0">
                  <a:moveTo>
                    <a:pt x="10127" y="548"/>
                  </a:moveTo>
                  <a:cubicBezTo>
                    <a:pt x="10778" y="548"/>
                    <a:pt x="11435" y="623"/>
                    <a:pt x="12088" y="781"/>
                  </a:cubicBezTo>
                  <a:cubicBezTo>
                    <a:pt x="14257" y="1301"/>
                    <a:pt x="16091" y="2631"/>
                    <a:pt x="17252" y="4530"/>
                  </a:cubicBezTo>
                  <a:cubicBezTo>
                    <a:pt x="19655" y="8451"/>
                    <a:pt x="18423" y="13596"/>
                    <a:pt x="14502" y="15999"/>
                  </a:cubicBezTo>
                  <a:cubicBezTo>
                    <a:pt x="13145" y="16831"/>
                    <a:pt x="11641" y="17227"/>
                    <a:pt x="10155" y="17227"/>
                  </a:cubicBezTo>
                  <a:cubicBezTo>
                    <a:pt x="7346" y="17227"/>
                    <a:pt x="4601" y="15812"/>
                    <a:pt x="3031" y="13249"/>
                  </a:cubicBezTo>
                  <a:cubicBezTo>
                    <a:pt x="628" y="9328"/>
                    <a:pt x="1860" y="4179"/>
                    <a:pt x="5781" y="1780"/>
                  </a:cubicBezTo>
                  <a:cubicBezTo>
                    <a:pt x="7111" y="964"/>
                    <a:pt x="8609" y="548"/>
                    <a:pt x="10127" y="548"/>
                  </a:cubicBezTo>
                  <a:close/>
                  <a:moveTo>
                    <a:pt x="10132" y="0"/>
                  </a:moveTo>
                  <a:cubicBezTo>
                    <a:pt x="8512" y="0"/>
                    <a:pt x="6915" y="445"/>
                    <a:pt x="5497" y="1312"/>
                  </a:cubicBezTo>
                  <a:cubicBezTo>
                    <a:pt x="1320" y="3874"/>
                    <a:pt x="1" y="9353"/>
                    <a:pt x="2563" y="13535"/>
                  </a:cubicBezTo>
                  <a:cubicBezTo>
                    <a:pt x="4239" y="16265"/>
                    <a:pt x="7163" y="17772"/>
                    <a:pt x="10157" y="17772"/>
                  </a:cubicBezTo>
                  <a:cubicBezTo>
                    <a:pt x="11736" y="17772"/>
                    <a:pt x="13341" y="17355"/>
                    <a:pt x="14787" y="16469"/>
                  </a:cubicBezTo>
                  <a:cubicBezTo>
                    <a:pt x="16808" y="15226"/>
                    <a:pt x="18230" y="13275"/>
                    <a:pt x="18785" y="10963"/>
                  </a:cubicBezTo>
                  <a:cubicBezTo>
                    <a:pt x="19335" y="8655"/>
                    <a:pt x="18958" y="6272"/>
                    <a:pt x="17720" y="4245"/>
                  </a:cubicBezTo>
                  <a:cubicBezTo>
                    <a:pt x="16477" y="2223"/>
                    <a:pt x="14527" y="802"/>
                    <a:pt x="12215" y="247"/>
                  </a:cubicBezTo>
                  <a:cubicBezTo>
                    <a:pt x="11524" y="82"/>
                    <a:pt x="10826" y="0"/>
                    <a:pt x="1013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31"/>
            <p:cNvSpPr/>
            <p:nvPr/>
          </p:nvSpPr>
          <p:spPr>
            <a:xfrm>
              <a:off x="4422150" y="2986025"/>
              <a:ext cx="359600" cy="365725"/>
            </a:xfrm>
            <a:custGeom>
              <a:avLst/>
              <a:gdLst/>
              <a:ahLst/>
              <a:cxnLst/>
              <a:rect l="l" t="t" r="r" b="b"/>
              <a:pathLst>
                <a:path w="14384" h="14629" extrusionOk="0">
                  <a:moveTo>
                    <a:pt x="10356" y="1"/>
                  </a:moveTo>
                  <a:cubicBezTo>
                    <a:pt x="5460" y="4152"/>
                    <a:pt x="1757" y="9989"/>
                    <a:pt x="1" y="13059"/>
                  </a:cubicBezTo>
                  <a:cubicBezTo>
                    <a:pt x="1426" y="14084"/>
                    <a:pt x="3144" y="14629"/>
                    <a:pt x="4885" y="14629"/>
                  </a:cubicBezTo>
                  <a:cubicBezTo>
                    <a:pt x="6367" y="14629"/>
                    <a:pt x="7869" y="14232"/>
                    <a:pt x="9230" y="13400"/>
                  </a:cubicBezTo>
                  <a:cubicBezTo>
                    <a:pt x="13151" y="10997"/>
                    <a:pt x="14383" y="5852"/>
                    <a:pt x="11980" y="1931"/>
                  </a:cubicBezTo>
                  <a:cubicBezTo>
                    <a:pt x="11531" y="1198"/>
                    <a:pt x="10981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31"/>
            <p:cNvSpPr/>
            <p:nvPr/>
          </p:nvSpPr>
          <p:spPr>
            <a:xfrm>
              <a:off x="4418700" y="2981575"/>
              <a:ext cx="370950" cy="377050"/>
            </a:xfrm>
            <a:custGeom>
              <a:avLst/>
              <a:gdLst/>
              <a:ahLst/>
              <a:cxnLst/>
              <a:rect l="l" t="t" r="r" b="b"/>
              <a:pathLst>
                <a:path w="14838" h="15082" extrusionOk="0">
                  <a:moveTo>
                    <a:pt x="10701" y="0"/>
                  </a:moveTo>
                  <a:cubicBezTo>
                    <a:pt x="10630" y="62"/>
                    <a:pt x="10560" y="118"/>
                    <a:pt x="10494" y="179"/>
                  </a:cubicBezTo>
                  <a:cubicBezTo>
                    <a:pt x="11119" y="729"/>
                    <a:pt x="11669" y="1376"/>
                    <a:pt x="12118" y="2109"/>
                  </a:cubicBezTo>
                  <a:cubicBezTo>
                    <a:pt x="14521" y="6030"/>
                    <a:pt x="13289" y="11175"/>
                    <a:pt x="9368" y="13578"/>
                  </a:cubicBezTo>
                  <a:cubicBezTo>
                    <a:pt x="8007" y="14410"/>
                    <a:pt x="6505" y="14807"/>
                    <a:pt x="5023" y="14807"/>
                  </a:cubicBezTo>
                  <a:cubicBezTo>
                    <a:pt x="3282" y="14807"/>
                    <a:pt x="1564" y="14262"/>
                    <a:pt x="139" y="13237"/>
                  </a:cubicBezTo>
                  <a:cubicBezTo>
                    <a:pt x="88" y="13324"/>
                    <a:pt x="47" y="13401"/>
                    <a:pt x="1" y="13482"/>
                  </a:cubicBezTo>
                  <a:cubicBezTo>
                    <a:pt x="1468" y="14526"/>
                    <a:pt x="3230" y="15082"/>
                    <a:pt x="5017" y="15082"/>
                  </a:cubicBezTo>
                  <a:cubicBezTo>
                    <a:pt x="6551" y="15082"/>
                    <a:pt x="8104" y="14674"/>
                    <a:pt x="9510" y="13813"/>
                  </a:cubicBezTo>
                  <a:cubicBezTo>
                    <a:pt x="13564" y="11328"/>
                    <a:pt x="14838" y="6025"/>
                    <a:pt x="12352" y="1966"/>
                  </a:cubicBezTo>
                  <a:cubicBezTo>
                    <a:pt x="11888" y="1213"/>
                    <a:pt x="11328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31"/>
            <p:cNvSpPr/>
            <p:nvPr/>
          </p:nvSpPr>
          <p:spPr>
            <a:xfrm>
              <a:off x="4794975" y="2529775"/>
              <a:ext cx="658450" cy="577050"/>
            </a:xfrm>
            <a:custGeom>
              <a:avLst/>
              <a:gdLst/>
              <a:ahLst/>
              <a:cxnLst/>
              <a:rect l="l" t="t" r="r" b="b"/>
              <a:pathLst>
                <a:path w="26338" h="23082" extrusionOk="0">
                  <a:moveTo>
                    <a:pt x="13156" y="0"/>
                  </a:moveTo>
                  <a:cubicBezTo>
                    <a:pt x="11101" y="0"/>
                    <a:pt x="9020" y="550"/>
                    <a:pt x="7141" y="1703"/>
                  </a:cubicBezTo>
                  <a:cubicBezTo>
                    <a:pt x="1707" y="5034"/>
                    <a:pt x="1" y="12139"/>
                    <a:pt x="3327" y="17574"/>
                  </a:cubicBezTo>
                  <a:cubicBezTo>
                    <a:pt x="5505" y="21124"/>
                    <a:pt x="9297" y="23082"/>
                    <a:pt x="13180" y="23082"/>
                  </a:cubicBezTo>
                  <a:cubicBezTo>
                    <a:pt x="15235" y="23082"/>
                    <a:pt x="17316" y="22534"/>
                    <a:pt x="19197" y="21383"/>
                  </a:cubicBezTo>
                  <a:cubicBezTo>
                    <a:pt x="24631" y="18052"/>
                    <a:pt x="26338" y="10947"/>
                    <a:pt x="23007" y="5513"/>
                  </a:cubicBezTo>
                  <a:cubicBezTo>
                    <a:pt x="20829" y="1960"/>
                    <a:pt x="17038" y="0"/>
                    <a:pt x="1315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31"/>
            <p:cNvSpPr/>
            <p:nvPr/>
          </p:nvSpPr>
          <p:spPr>
            <a:xfrm>
              <a:off x="4872775" y="2666825"/>
              <a:ext cx="31850" cy="43950"/>
            </a:xfrm>
            <a:custGeom>
              <a:avLst/>
              <a:gdLst/>
              <a:ahLst/>
              <a:cxnLst/>
              <a:rect l="l" t="t" r="r" b="b"/>
              <a:pathLst>
                <a:path w="1274" h="1758" extrusionOk="0">
                  <a:moveTo>
                    <a:pt x="963" y="1"/>
                  </a:moveTo>
                  <a:cubicBezTo>
                    <a:pt x="875" y="1"/>
                    <a:pt x="788" y="41"/>
                    <a:pt x="734" y="118"/>
                  </a:cubicBezTo>
                  <a:cubicBezTo>
                    <a:pt x="434" y="560"/>
                    <a:pt x="204" y="988"/>
                    <a:pt x="56" y="1391"/>
                  </a:cubicBezTo>
                  <a:cubicBezTo>
                    <a:pt x="1" y="1533"/>
                    <a:pt x="72" y="1691"/>
                    <a:pt x="215" y="1742"/>
                  </a:cubicBezTo>
                  <a:cubicBezTo>
                    <a:pt x="245" y="1752"/>
                    <a:pt x="281" y="1758"/>
                    <a:pt x="311" y="1758"/>
                  </a:cubicBezTo>
                  <a:cubicBezTo>
                    <a:pt x="423" y="1758"/>
                    <a:pt x="525" y="1691"/>
                    <a:pt x="566" y="1584"/>
                  </a:cubicBezTo>
                  <a:cubicBezTo>
                    <a:pt x="704" y="1223"/>
                    <a:pt x="912" y="830"/>
                    <a:pt x="1187" y="428"/>
                  </a:cubicBezTo>
                  <a:cubicBezTo>
                    <a:pt x="1273" y="301"/>
                    <a:pt x="1243" y="132"/>
                    <a:pt x="1116" y="47"/>
                  </a:cubicBezTo>
                  <a:cubicBezTo>
                    <a:pt x="1070" y="16"/>
                    <a:pt x="1016" y="1"/>
                    <a:pt x="96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31"/>
            <p:cNvSpPr/>
            <p:nvPr/>
          </p:nvSpPr>
          <p:spPr>
            <a:xfrm>
              <a:off x="4913650" y="2620500"/>
              <a:ext cx="31350" cy="29775"/>
            </a:xfrm>
            <a:custGeom>
              <a:avLst/>
              <a:gdLst/>
              <a:ahLst/>
              <a:cxnLst/>
              <a:rect l="l" t="t" r="r" b="b"/>
              <a:pathLst>
                <a:path w="1254" h="1191" extrusionOk="0">
                  <a:moveTo>
                    <a:pt x="952" y="0"/>
                  </a:moveTo>
                  <a:cubicBezTo>
                    <a:pt x="887" y="0"/>
                    <a:pt x="821" y="23"/>
                    <a:pt x="769" y="71"/>
                  </a:cubicBezTo>
                  <a:cubicBezTo>
                    <a:pt x="759" y="81"/>
                    <a:pt x="479" y="325"/>
                    <a:pt x="102" y="727"/>
                  </a:cubicBezTo>
                  <a:cubicBezTo>
                    <a:pt x="0" y="840"/>
                    <a:pt x="5" y="1013"/>
                    <a:pt x="118" y="1115"/>
                  </a:cubicBezTo>
                  <a:cubicBezTo>
                    <a:pt x="169" y="1166"/>
                    <a:pt x="235" y="1191"/>
                    <a:pt x="301" y="1191"/>
                  </a:cubicBezTo>
                  <a:cubicBezTo>
                    <a:pt x="377" y="1191"/>
                    <a:pt x="449" y="1160"/>
                    <a:pt x="505" y="1099"/>
                  </a:cubicBezTo>
                  <a:cubicBezTo>
                    <a:pt x="856" y="723"/>
                    <a:pt x="1126" y="478"/>
                    <a:pt x="1131" y="478"/>
                  </a:cubicBezTo>
                  <a:cubicBezTo>
                    <a:pt x="1243" y="377"/>
                    <a:pt x="1253" y="203"/>
                    <a:pt x="1157" y="91"/>
                  </a:cubicBezTo>
                  <a:cubicBezTo>
                    <a:pt x="1102" y="31"/>
                    <a:pt x="1027" y="0"/>
                    <a:pt x="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31"/>
            <p:cNvSpPr/>
            <p:nvPr/>
          </p:nvSpPr>
          <p:spPr>
            <a:xfrm>
              <a:off x="4878375" y="2602975"/>
              <a:ext cx="491500" cy="430750"/>
            </a:xfrm>
            <a:custGeom>
              <a:avLst/>
              <a:gdLst/>
              <a:ahLst/>
              <a:cxnLst/>
              <a:rect l="l" t="t" r="r" b="b"/>
              <a:pathLst>
                <a:path w="19660" h="17230" extrusionOk="0">
                  <a:moveTo>
                    <a:pt x="9824" y="0"/>
                  </a:moveTo>
                  <a:cubicBezTo>
                    <a:pt x="8290" y="0"/>
                    <a:pt x="6736" y="410"/>
                    <a:pt x="5333" y="1271"/>
                  </a:cubicBezTo>
                  <a:cubicBezTo>
                    <a:pt x="1274" y="3756"/>
                    <a:pt x="1" y="9058"/>
                    <a:pt x="2486" y="13113"/>
                  </a:cubicBezTo>
                  <a:cubicBezTo>
                    <a:pt x="4111" y="15767"/>
                    <a:pt x="6941" y="17230"/>
                    <a:pt x="9840" y="17230"/>
                  </a:cubicBezTo>
                  <a:cubicBezTo>
                    <a:pt x="11374" y="17230"/>
                    <a:pt x="12928" y="16820"/>
                    <a:pt x="14333" y="15960"/>
                  </a:cubicBezTo>
                  <a:cubicBezTo>
                    <a:pt x="18387" y="13474"/>
                    <a:pt x="19660" y="8172"/>
                    <a:pt x="17175" y="4113"/>
                  </a:cubicBezTo>
                  <a:cubicBezTo>
                    <a:pt x="15550" y="1462"/>
                    <a:pt x="12721" y="0"/>
                    <a:pt x="98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31"/>
            <p:cNvSpPr/>
            <p:nvPr/>
          </p:nvSpPr>
          <p:spPr>
            <a:xfrm>
              <a:off x="4870725" y="2596025"/>
              <a:ext cx="483400" cy="444525"/>
            </a:xfrm>
            <a:custGeom>
              <a:avLst/>
              <a:gdLst/>
              <a:ahLst/>
              <a:cxnLst/>
              <a:rect l="l" t="t" r="r" b="b"/>
              <a:pathLst>
                <a:path w="19336" h="17781" extrusionOk="0">
                  <a:moveTo>
                    <a:pt x="10121" y="550"/>
                  </a:moveTo>
                  <a:cubicBezTo>
                    <a:pt x="10779" y="550"/>
                    <a:pt x="11435" y="627"/>
                    <a:pt x="12086" y="780"/>
                  </a:cubicBezTo>
                  <a:cubicBezTo>
                    <a:pt x="14251" y="1304"/>
                    <a:pt x="16085" y="2634"/>
                    <a:pt x="17251" y="4534"/>
                  </a:cubicBezTo>
                  <a:cubicBezTo>
                    <a:pt x="18412" y="6433"/>
                    <a:pt x="18769" y="8674"/>
                    <a:pt x="18250" y="10839"/>
                  </a:cubicBezTo>
                  <a:cubicBezTo>
                    <a:pt x="17725" y="13008"/>
                    <a:pt x="16395" y="14842"/>
                    <a:pt x="14496" y="16003"/>
                  </a:cubicBezTo>
                  <a:cubicBezTo>
                    <a:pt x="13168" y="16818"/>
                    <a:pt x="11674" y="17236"/>
                    <a:pt x="10155" y="17236"/>
                  </a:cubicBezTo>
                  <a:cubicBezTo>
                    <a:pt x="9501" y="17236"/>
                    <a:pt x="8842" y="17158"/>
                    <a:pt x="8191" y="17002"/>
                  </a:cubicBezTo>
                  <a:cubicBezTo>
                    <a:pt x="6026" y="16482"/>
                    <a:pt x="4188" y="15147"/>
                    <a:pt x="3026" y="13253"/>
                  </a:cubicBezTo>
                  <a:cubicBezTo>
                    <a:pt x="622" y="9327"/>
                    <a:pt x="1860" y="4182"/>
                    <a:pt x="5782" y="1779"/>
                  </a:cubicBezTo>
                  <a:cubicBezTo>
                    <a:pt x="7111" y="968"/>
                    <a:pt x="8603" y="550"/>
                    <a:pt x="10121" y="550"/>
                  </a:cubicBezTo>
                  <a:close/>
                  <a:moveTo>
                    <a:pt x="10118" y="0"/>
                  </a:moveTo>
                  <a:cubicBezTo>
                    <a:pt x="8499" y="0"/>
                    <a:pt x="6910" y="446"/>
                    <a:pt x="5497" y="1314"/>
                  </a:cubicBezTo>
                  <a:cubicBezTo>
                    <a:pt x="1315" y="3876"/>
                    <a:pt x="1" y="9357"/>
                    <a:pt x="2558" y="13538"/>
                  </a:cubicBezTo>
                  <a:cubicBezTo>
                    <a:pt x="3800" y="15561"/>
                    <a:pt x="5756" y="16981"/>
                    <a:pt x="8064" y="17536"/>
                  </a:cubicBezTo>
                  <a:cubicBezTo>
                    <a:pt x="8756" y="17700"/>
                    <a:pt x="9458" y="17780"/>
                    <a:pt x="10151" y="17780"/>
                  </a:cubicBezTo>
                  <a:cubicBezTo>
                    <a:pt x="11771" y="17780"/>
                    <a:pt x="13365" y="17338"/>
                    <a:pt x="14782" y="16471"/>
                  </a:cubicBezTo>
                  <a:cubicBezTo>
                    <a:pt x="16804" y="15229"/>
                    <a:pt x="18224" y="13274"/>
                    <a:pt x="18779" y="10966"/>
                  </a:cubicBezTo>
                  <a:cubicBezTo>
                    <a:pt x="19335" y="8659"/>
                    <a:pt x="18957" y="6276"/>
                    <a:pt x="17715" y="4248"/>
                  </a:cubicBezTo>
                  <a:cubicBezTo>
                    <a:pt x="16477" y="2226"/>
                    <a:pt x="14521" y="806"/>
                    <a:pt x="12215" y="251"/>
                  </a:cubicBezTo>
                  <a:cubicBezTo>
                    <a:pt x="11518" y="83"/>
                    <a:pt x="10815" y="0"/>
                    <a:pt x="1011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31"/>
            <p:cNvSpPr/>
            <p:nvPr/>
          </p:nvSpPr>
          <p:spPr>
            <a:xfrm>
              <a:off x="5002375" y="2661100"/>
              <a:ext cx="337600" cy="365825"/>
            </a:xfrm>
            <a:custGeom>
              <a:avLst/>
              <a:gdLst/>
              <a:ahLst/>
              <a:cxnLst/>
              <a:rect l="l" t="t" r="r" b="b"/>
              <a:pathLst>
                <a:path w="13504" h="14633" extrusionOk="0">
                  <a:moveTo>
                    <a:pt x="10356" y="1"/>
                  </a:moveTo>
                  <a:cubicBezTo>
                    <a:pt x="5461" y="4151"/>
                    <a:pt x="1754" y="9993"/>
                    <a:pt x="1" y="13064"/>
                  </a:cubicBezTo>
                  <a:cubicBezTo>
                    <a:pt x="868" y="13685"/>
                    <a:pt x="1855" y="14143"/>
                    <a:pt x="2925" y="14399"/>
                  </a:cubicBezTo>
                  <a:cubicBezTo>
                    <a:pt x="3576" y="14556"/>
                    <a:pt x="4234" y="14632"/>
                    <a:pt x="4885" y="14632"/>
                  </a:cubicBezTo>
                  <a:cubicBezTo>
                    <a:pt x="6409" y="14632"/>
                    <a:pt x="7901" y="14215"/>
                    <a:pt x="9230" y="13400"/>
                  </a:cubicBezTo>
                  <a:cubicBezTo>
                    <a:pt x="11129" y="12239"/>
                    <a:pt x="12459" y="10405"/>
                    <a:pt x="12984" y="8236"/>
                  </a:cubicBezTo>
                  <a:cubicBezTo>
                    <a:pt x="13503" y="6071"/>
                    <a:pt x="13146" y="3830"/>
                    <a:pt x="11985" y="1931"/>
                  </a:cubicBezTo>
                  <a:cubicBezTo>
                    <a:pt x="11533" y="1197"/>
                    <a:pt x="10987" y="551"/>
                    <a:pt x="10356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31"/>
            <p:cNvSpPr/>
            <p:nvPr/>
          </p:nvSpPr>
          <p:spPr>
            <a:xfrm>
              <a:off x="4998975" y="2656650"/>
              <a:ext cx="370900" cy="377025"/>
            </a:xfrm>
            <a:custGeom>
              <a:avLst/>
              <a:gdLst/>
              <a:ahLst/>
              <a:cxnLst/>
              <a:rect l="l" t="t" r="r" b="b"/>
              <a:pathLst>
                <a:path w="14836" h="15081" extrusionOk="0">
                  <a:moveTo>
                    <a:pt x="10701" y="0"/>
                  </a:moveTo>
                  <a:cubicBezTo>
                    <a:pt x="10630" y="61"/>
                    <a:pt x="10562" y="118"/>
                    <a:pt x="10492" y="179"/>
                  </a:cubicBezTo>
                  <a:cubicBezTo>
                    <a:pt x="11123" y="729"/>
                    <a:pt x="11669" y="1375"/>
                    <a:pt x="12121" y="2109"/>
                  </a:cubicBezTo>
                  <a:cubicBezTo>
                    <a:pt x="13282" y="4008"/>
                    <a:pt x="13639" y="6249"/>
                    <a:pt x="13120" y="8414"/>
                  </a:cubicBezTo>
                  <a:cubicBezTo>
                    <a:pt x="12595" y="10583"/>
                    <a:pt x="11265" y="12417"/>
                    <a:pt x="9366" y="13578"/>
                  </a:cubicBezTo>
                  <a:cubicBezTo>
                    <a:pt x="8037" y="14393"/>
                    <a:pt x="6545" y="14810"/>
                    <a:pt x="5021" y="14810"/>
                  </a:cubicBezTo>
                  <a:cubicBezTo>
                    <a:pt x="4370" y="14810"/>
                    <a:pt x="3712" y="14734"/>
                    <a:pt x="3061" y="14577"/>
                  </a:cubicBezTo>
                  <a:cubicBezTo>
                    <a:pt x="1991" y="14321"/>
                    <a:pt x="1004" y="13863"/>
                    <a:pt x="137" y="13242"/>
                  </a:cubicBezTo>
                  <a:cubicBezTo>
                    <a:pt x="87" y="13324"/>
                    <a:pt x="45" y="13400"/>
                    <a:pt x="0" y="13482"/>
                  </a:cubicBezTo>
                  <a:cubicBezTo>
                    <a:pt x="1467" y="14525"/>
                    <a:pt x="3228" y="15080"/>
                    <a:pt x="5017" y="15080"/>
                  </a:cubicBezTo>
                  <a:cubicBezTo>
                    <a:pt x="6549" y="15080"/>
                    <a:pt x="8103" y="14673"/>
                    <a:pt x="9509" y="13813"/>
                  </a:cubicBezTo>
                  <a:cubicBezTo>
                    <a:pt x="13563" y="11327"/>
                    <a:pt x="14836" y="6025"/>
                    <a:pt x="12351" y="1966"/>
                  </a:cubicBezTo>
                  <a:cubicBezTo>
                    <a:pt x="11892" y="1212"/>
                    <a:pt x="11333" y="555"/>
                    <a:pt x="1070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31"/>
            <p:cNvSpPr/>
            <p:nvPr/>
          </p:nvSpPr>
          <p:spPr>
            <a:xfrm>
              <a:off x="5375200" y="2204825"/>
              <a:ext cx="658450" cy="577075"/>
            </a:xfrm>
            <a:custGeom>
              <a:avLst/>
              <a:gdLst/>
              <a:ahLst/>
              <a:cxnLst/>
              <a:rect l="l" t="t" r="r" b="b"/>
              <a:pathLst>
                <a:path w="26338" h="23083" extrusionOk="0">
                  <a:moveTo>
                    <a:pt x="13160" y="1"/>
                  </a:moveTo>
                  <a:cubicBezTo>
                    <a:pt x="11105" y="1"/>
                    <a:pt x="9023" y="550"/>
                    <a:pt x="7142" y="1703"/>
                  </a:cubicBezTo>
                  <a:cubicBezTo>
                    <a:pt x="1707" y="5034"/>
                    <a:pt x="1" y="12140"/>
                    <a:pt x="3332" y="17568"/>
                  </a:cubicBezTo>
                  <a:cubicBezTo>
                    <a:pt x="5510" y="21123"/>
                    <a:pt x="9301" y="23082"/>
                    <a:pt x="13184" y="23082"/>
                  </a:cubicBezTo>
                  <a:cubicBezTo>
                    <a:pt x="15238" y="23082"/>
                    <a:pt x="17317" y="22534"/>
                    <a:pt x="19197" y="21383"/>
                  </a:cubicBezTo>
                  <a:cubicBezTo>
                    <a:pt x="24631" y="18052"/>
                    <a:pt x="26338" y="10948"/>
                    <a:pt x="23007" y="5513"/>
                  </a:cubicBezTo>
                  <a:cubicBezTo>
                    <a:pt x="20832" y="1960"/>
                    <a:pt x="17043" y="1"/>
                    <a:pt x="1316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31"/>
            <p:cNvSpPr/>
            <p:nvPr/>
          </p:nvSpPr>
          <p:spPr>
            <a:xfrm>
              <a:off x="5461175" y="2332975"/>
              <a:ext cx="31700" cy="44075"/>
            </a:xfrm>
            <a:custGeom>
              <a:avLst/>
              <a:gdLst/>
              <a:ahLst/>
              <a:cxnLst/>
              <a:rect l="l" t="t" r="r" b="b"/>
              <a:pathLst>
                <a:path w="1268" h="1763" extrusionOk="0">
                  <a:moveTo>
                    <a:pt x="959" y="1"/>
                  </a:moveTo>
                  <a:cubicBezTo>
                    <a:pt x="873" y="1"/>
                    <a:pt x="788" y="41"/>
                    <a:pt x="734" y="117"/>
                  </a:cubicBezTo>
                  <a:cubicBezTo>
                    <a:pt x="433" y="560"/>
                    <a:pt x="203" y="988"/>
                    <a:pt x="50" y="1391"/>
                  </a:cubicBezTo>
                  <a:cubicBezTo>
                    <a:pt x="0" y="1533"/>
                    <a:pt x="71" y="1691"/>
                    <a:pt x="209" y="1742"/>
                  </a:cubicBezTo>
                  <a:cubicBezTo>
                    <a:pt x="245" y="1752"/>
                    <a:pt x="275" y="1763"/>
                    <a:pt x="306" y="1763"/>
                  </a:cubicBezTo>
                  <a:cubicBezTo>
                    <a:pt x="417" y="1763"/>
                    <a:pt x="525" y="1691"/>
                    <a:pt x="565" y="1584"/>
                  </a:cubicBezTo>
                  <a:cubicBezTo>
                    <a:pt x="698" y="1222"/>
                    <a:pt x="906" y="835"/>
                    <a:pt x="1187" y="428"/>
                  </a:cubicBezTo>
                  <a:cubicBezTo>
                    <a:pt x="1268" y="301"/>
                    <a:pt x="1237" y="132"/>
                    <a:pt x="1110" y="46"/>
                  </a:cubicBezTo>
                  <a:cubicBezTo>
                    <a:pt x="1064" y="16"/>
                    <a:pt x="1011" y="1"/>
                    <a:pt x="95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31"/>
            <p:cNvSpPr/>
            <p:nvPr/>
          </p:nvSpPr>
          <p:spPr>
            <a:xfrm>
              <a:off x="5501900" y="2286650"/>
              <a:ext cx="31475" cy="29775"/>
            </a:xfrm>
            <a:custGeom>
              <a:avLst/>
              <a:gdLst/>
              <a:ahLst/>
              <a:cxnLst/>
              <a:rect l="l" t="t" r="r" b="b"/>
              <a:pathLst>
                <a:path w="1259" h="1191" extrusionOk="0">
                  <a:moveTo>
                    <a:pt x="954" y="1"/>
                  </a:moveTo>
                  <a:cubicBezTo>
                    <a:pt x="890" y="1"/>
                    <a:pt x="826" y="24"/>
                    <a:pt x="774" y="71"/>
                  </a:cubicBezTo>
                  <a:cubicBezTo>
                    <a:pt x="760" y="81"/>
                    <a:pt x="480" y="330"/>
                    <a:pt x="108" y="732"/>
                  </a:cubicBezTo>
                  <a:cubicBezTo>
                    <a:pt x="1" y="840"/>
                    <a:pt x="10" y="1013"/>
                    <a:pt x="118" y="1115"/>
                  </a:cubicBezTo>
                  <a:cubicBezTo>
                    <a:pt x="174" y="1166"/>
                    <a:pt x="240" y="1190"/>
                    <a:pt x="306" y="1190"/>
                  </a:cubicBezTo>
                  <a:cubicBezTo>
                    <a:pt x="377" y="1190"/>
                    <a:pt x="454" y="1160"/>
                    <a:pt x="505" y="1105"/>
                  </a:cubicBezTo>
                  <a:cubicBezTo>
                    <a:pt x="861" y="722"/>
                    <a:pt x="1131" y="483"/>
                    <a:pt x="1131" y="478"/>
                  </a:cubicBezTo>
                  <a:cubicBezTo>
                    <a:pt x="1249" y="381"/>
                    <a:pt x="1258" y="208"/>
                    <a:pt x="1157" y="96"/>
                  </a:cubicBezTo>
                  <a:cubicBezTo>
                    <a:pt x="1105" y="33"/>
                    <a:pt x="1030" y="1"/>
                    <a:pt x="95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31"/>
            <p:cNvSpPr/>
            <p:nvPr/>
          </p:nvSpPr>
          <p:spPr>
            <a:xfrm>
              <a:off x="5458600" y="2278025"/>
              <a:ext cx="491650" cy="430750"/>
            </a:xfrm>
            <a:custGeom>
              <a:avLst/>
              <a:gdLst/>
              <a:ahLst/>
              <a:cxnLst/>
              <a:rect l="l" t="t" r="r" b="b"/>
              <a:pathLst>
                <a:path w="19666" h="17230" extrusionOk="0">
                  <a:moveTo>
                    <a:pt x="9826" y="1"/>
                  </a:moveTo>
                  <a:cubicBezTo>
                    <a:pt x="8291" y="1"/>
                    <a:pt x="6738" y="411"/>
                    <a:pt x="5334" y="1271"/>
                  </a:cubicBezTo>
                  <a:cubicBezTo>
                    <a:pt x="1274" y="3757"/>
                    <a:pt x="1" y="9059"/>
                    <a:pt x="2487" y="13112"/>
                  </a:cubicBezTo>
                  <a:cubicBezTo>
                    <a:pt x="4112" y="15767"/>
                    <a:pt x="6943" y="17230"/>
                    <a:pt x="9842" y="17230"/>
                  </a:cubicBezTo>
                  <a:cubicBezTo>
                    <a:pt x="11376" y="17230"/>
                    <a:pt x="12930" y="16820"/>
                    <a:pt x="14333" y="15959"/>
                  </a:cubicBezTo>
                  <a:cubicBezTo>
                    <a:pt x="18392" y="13474"/>
                    <a:pt x="19666" y="8173"/>
                    <a:pt x="17181" y="4113"/>
                  </a:cubicBezTo>
                  <a:cubicBezTo>
                    <a:pt x="15555" y="1463"/>
                    <a:pt x="12725" y="1"/>
                    <a:pt x="982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9" name="Google Shape;379;p31"/>
            <p:cNvSpPr/>
            <p:nvPr/>
          </p:nvSpPr>
          <p:spPr>
            <a:xfrm>
              <a:off x="5450950" y="2271075"/>
              <a:ext cx="506950" cy="444425"/>
            </a:xfrm>
            <a:custGeom>
              <a:avLst/>
              <a:gdLst/>
              <a:ahLst/>
              <a:cxnLst/>
              <a:rect l="l" t="t" r="r" b="b"/>
              <a:pathLst>
                <a:path w="20278" h="17777" extrusionOk="0">
                  <a:moveTo>
                    <a:pt x="10122" y="546"/>
                  </a:moveTo>
                  <a:cubicBezTo>
                    <a:pt x="10778" y="546"/>
                    <a:pt x="11436" y="628"/>
                    <a:pt x="12088" y="781"/>
                  </a:cubicBezTo>
                  <a:cubicBezTo>
                    <a:pt x="14252" y="1300"/>
                    <a:pt x="16086" y="2634"/>
                    <a:pt x="17252" y="4533"/>
                  </a:cubicBezTo>
                  <a:cubicBezTo>
                    <a:pt x="19656" y="8456"/>
                    <a:pt x="18418" y="13599"/>
                    <a:pt x="14497" y="16004"/>
                  </a:cubicBezTo>
                  <a:cubicBezTo>
                    <a:pt x="13141" y="16835"/>
                    <a:pt x="11638" y="17231"/>
                    <a:pt x="10154" y="17231"/>
                  </a:cubicBezTo>
                  <a:cubicBezTo>
                    <a:pt x="7345" y="17231"/>
                    <a:pt x="4599" y="15814"/>
                    <a:pt x="3026" y="13249"/>
                  </a:cubicBezTo>
                  <a:cubicBezTo>
                    <a:pt x="623" y="9326"/>
                    <a:pt x="1860" y="4182"/>
                    <a:pt x="5783" y="1778"/>
                  </a:cubicBezTo>
                  <a:cubicBezTo>
                    <a:pt x="7111" y="969"/>
                    <a:pt x="8604" y="546"/>
                    <a:pt x="10122" y="546"/>
                  </a:cubicBezTo>
                  <a:close/>
                  <a:moveTo>
                    <a:pt x="10121" y="0"/>
                  </a:moveTo>
                  <a:cubicBezTo>
                    <a:pt x="8503" y="0"/>
                    <a:pt x="6910" y="446"/>
                    <a:pt x="5497" y="1315"/>
                  </a:cubicBezTo>
                  <a:cubicBezTo>
                    <a:pt x="1321" y="3877"/>
                    <a:pt x="1" y="9357"/>
                    <a:pt x="2563" y="13533"/>
                  </a:cubicBezTo>
                  <a:cubicBezTo>
                    <a:pt x="4239" y="16268"/>
                    <a:pt x="7163" y="17776"/>
                    <a:pt x="10153" y="17776"/>
                  </a:cubicBezTo>
                  <a:cubicBezTo>
                    <a:pt x="11736" y="17776"/>
                    <a:pt x="13336" y="17353"/>
                    <a:pt x="14782" y="16472"/>
                  </a:cubicBezTo>
                  <a:cubicBezTo>
                    <a:pt x="18963" y="13910"/>
                    <a:pt x="20277" y="8425"/>
                    <a:pt x="17715" y="4248"/>
                  </a:cubicBezTo>
                  <a:cubicBezTo>
                    <a:pt x="16478" y="2227"/>
                    <a:pt x="14523" y="805"/>
                    <a:pt x="12215" y="250"/>
                  </a:cubicBezTo>
                  <a:cubicBezTo>
                    <a:pt x="11520" y="83"/>
                    <a:pt x="10818" y="0"/>
                    <a:pt x="10121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0" name="Google Shape;380;p31"/>
            <p:cNvSpPr/>
            <p:nvPr/>
          </p:nvSpPr>
          <p:spPr>
            <a:xfrm>
              <a:off x="5582650" y="2336150"/>
              <a:ext cx="359725" cy="365725"/>
            </a:xfrm>
            <a:custGeom>
              <a:avLst/>
              <a:gdLst/>
              <a:ahLst/>
              <a:cxnLst/>
              <a:rect l="l" t="t" r="r" b="b"/>
              <a:pathLst>
                <a:path w="14389" h="14629" extrusionOk="0">
                  <a:moveTo>
                    <a:pt x="10355" y="0"/>
                  </a:moveTo>
                  <a:cubicBezTo>
                    <a:pt x="5465" y="4151"/>
                    <a:pt x="1757" y="9983"/>
                    <a:pt x="0" y="13060"/>
                  </a:cubicBezTo>
                  <a:cubicBezTo>
                    <a:pt x="1431" y="14083"/>
                    <a:pt x="3148" y="14628"/>
                    <a:pt x="4885" y="14628"/>
                  </a:cubicBezTo>
                  <a:cubicBezTo>
                    <a:pt x="6371" y="14628"/>
                    <a:pt x="7873" y="14231"/>
                    <a:pt x="9229" y="13401"/>
                  </a:cubicBezTo>
                  <a:cubicBezTo>
                    <a:pt x="13150" y="10996"/>
                    <a:pt x="14388" y="5853"/>
                    <a:pt x="11984" y="1930"/>
                  </a:cubicBezTo>
                  <a:cubicBezTo>
                    <a:pt x="11536" y="1197"/>
                    <a:pt x="10985" y="550"/>
                    <a:pt x="10355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1" name="Google Shape;381;p31"/>
            <p:cNvSpPr/>
            <p:nvPr/>
          </p:nvSpPr>
          <p:spPr>
            <a:xfrm>
              <a:off x="5579175" y="2331675"/>
              <a:ext cx="371075" cy="377075"/>
            </a:xfrm>
            <a:custGeom>
              <a:avLst/>
              <a:gdLst/>
              <a:ahLst/>
              <a:cxnLst/>
              <a:rect l="l" t="t" r="r" b="b"/>
              <a:pathLst>
                <a:path w="14843" h="15083" extrusionOk="0">
                  <a:moveTo>
                    <a:pt x="10702" y="1"/>
                  </a:moveTo>
                  <a:cubicBezTo>
                    <a:pt x="10635" y="62"/>
                    <a:pt x="10565" y="118"/>
                    <a:pt x="10494" y="179"/>
                  </a:cubicBezTo>
                  <a:cubicBezTo>
                    <a:pt x="11124" y="729"/>
                    <a:pt x="11675" y="1376"/>
                    <a:pt x="12123" y="2109"/>
                  </a:cubicBezTo>
                  <a:cubicBezTo>
                    <a:pt x="14527" y="6032"/>
                    <a:pt x="13289" y="11175"/>
                    <a:pt x="9368" y="13580"/>
                  </a:cubicBezTo>
                  <a:cubicBezTo>
                    <a:pt x="8012" y="14410"/>
                    <a:pt x="6510" y="14807"/>
                    <a:pt x="5024" y="14807"/>
                  </a:cubicBezTo>
                  <a:cubicBezTo>
                    <a:pt x="3287" y="14807"/>
                    <a:pt x="1570" y="14262"/>
                    <a:pt x="139" y="13239"/>
                  </a:cubicBezTo>
                  <a:cubicBezTo>
                    <a:pt x="93" y="13319"/>
                    <a:pt x="47" y="13401"/>
                    <a:pt x="1" y="13477"/>
                  </a:cubicBezTo>
                  <a:cubicBezTo>
                    <a:pt x="1473" y="14527"/>
                    <a:pt x="3235" y="15082"/>
                    <a:pt x="5018" y="15082"/>
                  </a:cubicBezTo>
                  <a:cubicBezTo>
                    <a:pt x="6556" y="15082"/>
                    <a:pt x="8104" y="14675"/>
                    <a:pt x="9510" y="13813"/>
                  </a:cubicBezTo>
                  <a:cubicBezTo>
                    <a:pt x="13569" y="11328"/>
                    <a:pt x="14843" y="6027"/>
                    <a:pt x="12358" y="1967"/>
                  </a:cubicBezTo>
                  <a:cubicBezTo>
                    <a:pt x="11893" y="1213"/>
                    <a:pt x="11333" y="557"/>
                    <a:pt x="1070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2" name="Google Shape;382;p31"/>
            <p:cNvSpPr/>
            <p:nvPr/>
          </p:nvSpPr>
          <p:spPr>
            <a:xfrm>
              <a:off x="6312225" y="1453100"/>
              <a:ext cx="876050" cy="859900"/>
            </a:xfrm>
            <a:custGeom>
              <a:avLst/>
              <a:gdLst/>
              <a:ahLst/>
              <a:cxnLst/>
              <a:rect l="l" t="t" r="r" b="b"/>
              <a:pathLst>
                <a:path w="35042" h="34396" extrusionOk="0">
                  <a:moveTo>
                    <a:pt x="16196" y="1"/>
                  </a:moveTo>
                  <a:cubicBezTo>
                    <a:pt x="11236" y="1"/>
                    <a:pt x="5598" y="708"/>
                    <a:pt x="1" y="1784"/>
                  </a:cubicBezTo>
                  <a:lnTo>
                    <a:pt x="19987" y="34396"/>
                  </a:lnTo>
                  <a:cubicBezTo>
                    <a:pt x="28416" y="23568"/>
                    <a:pt x="35041" y="11552"/>
                    <a:pt x="31115" y="5146"/>
                  </a:cubicBezTo>
                  <a:cubicBezTo>
                    <a:pt x="28822" y="1402"/>
                    <a:pt x="23181" y="1"/>
                    <a:pt x="1619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1"/>
            <p:cNvSpPr/>
            <p:nvPr/>
          </p:nvSpPr>
          <p:spPr>
            <a:xfrm>
              <a:off x="6491650" y="1509925"/>
              <a:ext cx="506375" cy="55525"/>
            </a:xfrm>
            <a:custGeom>
              <a:avLst/>
              <a:gdLst/>
              <a:ahLst/>
              <a:cxnLst/>
              <a:rect l="l" t="t" r="r" b="b"/>
              <a:pathLst>
                <a:path w="20255" h="2221" extrusionOk="0">
                  <a:moveTo>
                    <a:pt x="7891" y="0"/>
                  </a:moveTo>
                  <a:cubicBezTo>
                    <a:pt x="4919" y="0"/>
                    <a:pt x="2215" y="219"/>
                    <a:pt x="260" y="438"/>
                  </a:cubicBezTo>
                  <a:cubicBezTo>
                    <a:pt x="107" y="454"/>
                    <a:pt x="0" y="586"/>
                    <a:pt x="15" y="739"/>
                  </a:cubicBezTo>
                  <a:cubicBezTo>
                    <a:pt x="35" y="877"/>
                    <a:pt x="152" y="980"/>
                    <a:pt x="293" y="980"/>
                  </a:cubicBezTo>
                  <a:cubicBezTo>
                    <a:pt x="302" y="980"/>
                    <a:pt x="311" y="979"/>
                    <a:pt x="321" y="978"/>
                  </a:cubicBezTo>
                  <a:cubicBezTo>
                    <a:pt x="2258" y="764"/>
                    <a:pt x="4938" y="547"/>
                    <a:pt x="7879" y="547"/>
                  </a:cubicBezTo>
                  <a:cubicBezTo>
                    <a:pt x="11788" y="547"/>
                    <a:pt x="16160" y="930"/>
                    <a:pt x="19864" y="2205"/>
                  </a:cubicBezTo>
                  <a:cubicBezTo>
                    <a:pt x="19888" y="2215"/>
                    <a:pt x="19919" y="2220"/>
                    <a:pt x="19949" y="2220"/>
                  </a:cubicBezTo>
                  <a:cubicBezTo>
                    <a:pt x="20062" y="2220"/>
                    <a:pt x="20169" y="2149"/>
                    <a:pt x="20210" y="2032"/>
                  </a:cubicBezTo>
                  <a:cubicBezTo>
                    <a:pt x="20255" y="1890"/>
                    <a:pt x="20184" y="1737"/>
                    <a:pt x="20041" y="1686"/>
                  </a:cubicBezTo>
                  <a:cubicBezTo>
                    <a:pt x="16278" y="389"/>
                    <a:pt x="11847" y="0"/>
                    <a:pt x="78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4" name="Google Shape;384;p31"/>
            <p:cNvSpPr/>
            <p:nvPr/>
          </p:nvSpPr>
          <p:spPr>
            <a:xfrm>
              <a:off x="6391175" y="1527025"/>
              <a:ext cx="64825" cy="21750"/>
            </a:xfrm>
            <a:custGeom>
              <a:avLst/>
              <a:gdLst/>
              <a:ahLst/>
              <a:cxnLst/>
              <a:rect l="l" t="t" r="r" b="b"/>
              <a:pathLst>
                <a:path w="2593" h="870" extrusionOk="0">
                  <a:moveTo>
                    <a:pt x="2296" y="1"/>
                  </a:moveTo>
                  <a:cubicBezTo>
                    <a:pt x="2284" y="1"/>
                    <a:pt x="2273" y="2"/>
                    <a:pt x="2262" y="3"/>
                  </a:cubicBezTo>
                  <a:cubicBezTo>
                    <a:pt x="1009" y="182"/>
                    <a:pt x="255" y="325"/>
                    <a:pt x="245" y="325"/>
                  </a:cubicBezTo>
                  <a:cubicBezTo>
                    <a:pt x="97" y="355"/>
                    <a:pt x="0" y="497"/>
                    <a:pt x="26" y="645"/>
                  </a:cubicBezTo>
                  <a:cubicBezTo>
                    <a:pt x="52" y="778"/>
                    <a:pt x="169" y="870"/>
                    <a:pt x="296" y="870"/>
                  </a:cubicBezTo>
                  <a:cubicBezTo>
                    <a:pt x="311" y="870"/>
                    <a:pt x="332" y="864"/>
                    <a:pt x="346" y="864"/>
                  </a:cubicBezTo>
                  <a:cubicBezTo>
                    <a:pt x="357" y="859"/>
                    <a:pt x="1100" y="722"/>
                    <a:pt x="2339" y="548"/>
                  </a:cubicBezTo>
                  <a:cubicBezTo>
                    <a:pt x="2485" y="523"/>
                    <a:pt x="2593" y="386"/>
                    <a:pt x="2567" y="238"/>
                  </a:cubicBezTo>
                  <a:cubicBezTo>
                    <a:pt x="2548" y="102"/>
                    <a:pt x="2427" y="1"/>
                    <a:pt x="229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" name="Google Shape;385;p31"/>
            <p:cNvSpPr/>
            <p:nvPr/>
          </p:nvSpPr>
          <p:spPr>
            <a:xfrm>
              <a:off x="3511225" y="3117950"/>
              <a:ext cx="112600" cy="88650"/>
            </a:xfrm>
            <a:custGeom>
              <a:avLst/>
              <a:gdLst/>
              <a:ahLst/>
              <a:cxnLst/>
              <a:rect l="l" t="t" r="r" b="b"/>
              <a:pathLst>
                <a:path w="4504" h="3546" extrusionOk="0">
                  <a:moveTo>
                    <a:pt x="4504" y="1"/>
                  </a:moveTo>
                  <a:lnTo>
                    <a:pt x="2162" y="1844"/>
                  </a:lnTo>
                  <a:lnTo>
                    <a:pt x="2162" y="1844"/>
                  </a:lnTo>
                  <a:cubicBezTo>
                    <a:pt x="2288" y="1768"/>
                    <a:pt x="2426" y="1684"/>
                    <a:pt x="2579" y="1590"/>
                  </a:cubicBezTo>
                  <a:cubicBezTo>
                    <a:pt x="4034" y="688"/>
                    <a:pt x="4504" y="1"/>
                    <a:pt x="4504" y="1"/>
                  </a:cubicBezTo>
                  <a:close/>
                  <a:moveTo>
                    <a:pt x="2162" y="1844"/>
                  </a:moveTo>
                  <a:cubicBezTo>
                    <a:pt x="1074" y="2503"/>
                    <a:pt x="855" y="2605"/>
                    <a:pt x="1" y="3546"/>
                  </a:cubicBezTo>
                  <a:lnTo>
                    <a:pt x="2162" y="184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1"/>
            <p:cNvSpPr/>
            <p:nvPr/>
          </p:nvSpPr>
          <p:spPr>
            <a:xfrm>
              <a:off x="3503600" y="3111075"/>
              <a:ext cx="128000" cy="102250"/>
            </a:xfrm>
            <a:custGeom>
              <a:avLst/>
              <a:gdLst/>
              <a:ahLst/>
              <a:cxnLst/>
              <a:rect l="l" t="t" r="r" b="b"/>
              <a:pathLst>
                <a:path w="5120" h="4090" extrusionOk="0">
                  <a:moveTo>
                    <a:pt x="4807" y="0"/>
                  </a:moveTo>
                  <a:cubicBezTo>
                    <a:pt x="4719" y="0"/>
                    <a:pt x="4633" y="41"/>
                    <a:pt x="4579" y="117"/>
                  </a:cubicBezTo>
                  <a:cubicBezTo>
                    <a:pt x="4579" y="128"/>
                    <a:pt x="4116" y="779"/>
                    <a:pt x="2736" y="1630"/>
                  </a:cubicBezTo>
                  <a:cubicBezTo>
                    <a:pt x="2496" y="1783"/>
                    <a:pt x="2292" y="1905"/>
                    <a:pt x="2109" y="2012"/>
                  </a:cubicBezTo>
                  <a:cubicBezTo>
                    <a:pt x="1198" y="2568"/>
                    <a:pt x="923" y="2735"/>
                    <a:pt x="103" y="3631"/>
                  </a:cubicBezTo>
                  <a:cubicBezTo>
                    <a:pt x="0" y="3744"/>
                    <a:pt x="11" y="3917"/>
                    <a:pt x="122" y="4019"/>
                  </a:cubicBezTo>
                  <a:cubicBezTo>
                    <a:pt x="174" y="4070"/>
                    <a:pt x="240" y="4090"/>
                    <a:pt x="306" y="4090"/>
                  </a:cubicBezTo>
                  <a:cubicBezTo>
                    <a:pt x="383" y="4090"/>
                    <a:pt x="454" y="4059"/>
                    <a:pt x="510" y="4004"/>
                  </a:cubicBezTo>
                  <a:cubicBezTo>
                    <a:pt x="1274" y="3158"/>
                    <a:pt x="1488" y="3031"/>
                    <a:pt x="2395" y="2481"/>
                  </a:cubicBezTo>
                  <a:cubicBezTo>
                    <a:pt x="2578" y="2373"/>
                    <a:pt x="2781" y="2246"/>
                    <a:pt x="3025" y="2093"/>
                  </a:cubicBezTo>
                  <a:cubicBezTo>
                    <a:pt x="4513" y="1172"/>
                    <a:pt x="5012" y="459"/>
                    <a:pt x="5032" y="429"/>
                  </a:cubicBezTo>
                  <a:cubicBezTo>
                    <a:pt x="5119" y="300"/>
                    <a:pt x="5084" y="133"/>
                    <a:pt x="4962" y="46"/>
                  </a:cubicBezTo>
                  <a:cubicBezTo>
                    <a:pt x="4914" y="15"/>
                    <a:pt x="4860" y="0"/>
                    <a:pt x="4807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" name="Google Shape;387;p31"/>
            <p:cNvSpPr/>
            <p:nvPr/>
          </p:nvSpPr>
          <p:spPr>
            <a:xfrm>
              <a:off x="4576725" y="1240725"/>
              <a:ext cx="438550" cy="829575"/>
            </a:xfrm>
            <a:custGeom>
              <a:avLst/>
              <a:gdLst/>
              <a:ahLst/>
              <a:cxnLst/>
              <a:rect l="l" t="t" r="r" b="b"/>
              <a:pathLst>
                <a:path w="17542" h="33183" extrusionOk="0">
                  <a:moveTo>
                    <a:pt x="3362" y="1"/>
                  </a:moveTo>
                  <a:cubicBezTo>
                    <a:pt x="3362" y="1"/>
                    <a:pt x="1" y="9577"/>
                    <a:pt x="1324" y="16116"/>
                  </a:cubicBezTo>
                  <a:cubicBezTo>
                    <a:pt x="1101" y="27056"/>
                    <a:pt x="5257" y="33168"/>
                    <a:pt x="5257" y="33168"/>
                  </a:cubicBezTo>
                  <a:cubicBezTo>
                    <a:pt x="5257" y="33168"/>
                    <a:pt x="5513" y="33182"/>
                    <a:pt x="5953" y="33182"/>
                  </a:cubicBezTo>
                  <a:cubicBezTo>
                    <a:pt x="8242" y="33182"/>
                    <a:pt x="15508" y="32795"/>
                    <a:pt x="17542" y="27993"/>
                  </a:cubicBezTo>
                  <a:cubicBezTo>
                    <a:pt x="16340" y="24570"/>
                    <a:pt x="14913" y="19192"/>
                    <a:pt x="14913" y="19192"/>
                  </a:cubicBezTo>
                  <a:cubicBezTo>
                    <a:pt x="14913" y="19192"/>
                    <a:pt x="14241" y="7294"/>
                    <a:pt x="12469" y="2038"/>
                  </a:cubicBezTo>
                  <a:lnTo>
                    <a:pt x="336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" name="Google Shape;388;p31"/>
            <p:cNvSpPr/>
            <p:nvPr/>
          </p:nvSpPr>
          <p:spPr>
            <a:xfrm>
              <a:off x="3590200" y="2035900"/>
              <a:ext cx="443600" cy="860125"/>
            </a:xfrm>
            <a:custGeom>
              <a:avLst/>
              <a:gdLst/>
              <a:ahLst/>
              <a:cxnLst/>
              <a:rect l="l" t="t" r="r" b="b"/>
              <a:pathLst>
                <a:path w="17744" h="34405" extrusionOk="0">
                  <a:moveTo>
                    <a:pt x="6514" y="0"/>
                  </a:moveTo>
                  <a:lnTo>
                    <a:pt x="3708" y="3602"/>
                  </a:lnTo>
                  <a:cubicBezTo>
                    <a:pt x="0" y="7941"/>
                    <a:pt x="856" y="32775"/>
                    <a:pt x="3463" y="34201"/>
                  </a:cubicBezTo>
                  <a:cubicBezTo>
                    <a:pt x="3724" y="34343"/>
                    <a:pt x="3970" y="34405"/>
                    <a:pt x="4218" y="34405"/>
                  </a:cubicBezTo>
                  <a:cubicBezTo>
                    <a:pt x="5417" y="34405"/>
                    <a:pt x="6670" y="32975"/>
                    <a:pt x="9860" y="32367"/>
                  </a:cubicBezTo>
                  <a:cubicBezTo>
                    <a:pt x="13710" y="31634"/>
                    <a:pt x="15830" y="28660"/>
                    <a:pt x="15830" y="28660"/>
                  </a:cubicBezTo>
                  <a:lnTo>
                    <a:pt x="15687" y="25787"/>
                  </a:lnTo>
                  <a:lnTo>
                    <a:pt x="14648" y="23852"/>
                  </a:lnTo>
                  <a:lnTo>
                    <a:pt x="13914" y="17964"/>
                  </a:lnTo>
                  <a:lnTo>
                    <a:pt x="17744" y="10304"/>
                  </a:lnTo>
                  <a:lnTo>
                    <a:pt x="14495" y="1681"/>
                  </a:lnTo>
                  <a:lnTo>
                    <a:pt x="65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1"/>
            <p:cNvSpPr/>
            <p:nvPr/>
          </p:nvSpPr>
          <p:spPr>
            <a:xfrm>
              <a:off x="3853875" y="1650375"/>
              <a:ext cx="197375" cy="305150"/>
            </a:xfrm>
            <a:custGeom>
              <a:avLst/>
              <a:gdLst/>
              <a:ahLst/>
              <a:cxnLst/>
              <a:rect l="l" t="t" r="r" b="b"/>
              <a:pathLst>
                <a:path w="7895" h="12206" extrusionOk="0">
                  <a:moveTo>
                    <a:pt x="1000" y="0"/>
                  </a:moveTo>
                  <a:lnTo>
                    <a:pt x="1" y="10894"/>
                  </a:lnTo>
                  <a:cubicBezTo>
                    <a:pt x="1088" y="11863"/>
                    <a:pt x="2427" y="12206"/>
                    <a:pt x="3689" y="12206"/>
                  </a:cubicBezTo>
                  <a:cubicBezTo>
                    <a:pt x="5863" y="12206"/>
                    <a:pt x="7807" y="11188"/>
                    <a:pt x="7839" y="10598"/>
                  </a:cubicBezTo>
                  <a:cubicBezTo>
                    <a:pt x="7895" y="9662"/>
                    <a:pt x="6836" y="7262"/>
                    <a:pt x="6836" y="7262"/>
                  </a:cubicBezTo>
                  <a:lnTo>
                    <a:pt x="6357" y="6315"/>
                  </a:lnTo>
                  <a:lnTo>
                    <a:pt x="6973" y="5520"/>
                  </a:lnTo>
                  <a:lnTo>
                    <a:pt x="6861" y="5017"/>
                  </a:lnTo>
                  <a:cubicBezTo>
                    <a:pt x="6774" y="4624"/>
                    <a:pt x="6206" y="4581"/>
                    <a:pt x="5958" y="4581"/>
                  </a:cubicBezTo>
                  <a:cubicBezTo>
                    <a:pt x="5887" y="4581"/>
                    <a:pt x="5843" y="4584"/>
                    <a:pt x="5843" y="4584"/>
                  </a:cubicBezTo>
                  <a:cubicBezTo>
                    <a:pt x="5843" y="4584"/>
                    <a:pt x="4111" y="3917"/>
                    <a:pt x="2980" y="1797"/>
                  </a:cubicBezTo>
                  <a:cubicBezTo>
                    <a:pt x="2415" y="739"/>
                    <a:pt x="1702" y="203"/>
                    <a:pt x="100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" name="Google Shape;390;p31"/>
            <p:cNvSpPr/>
            <p:nvPr/>
          </p:nvSpPr>
          <p:spPr>
            <a:xfrm>
              <a:off x="3846250" y="1643425"/>
              <a:ext cx="211875" cy="319025"/>
            </a:xfrm>
            <a:custGeom>
              <a:avLst/>
              <a:gdLst/>
              <a:ahLst/>
              <a:cxnLst/>
              <a:rect l="l" t="t" r="r" b="b"/>
              <a:pathLst>
                <a:path w="8475" h="12761" extrusionOk="0">
                  <a:moveTo>
                    <a:pt x="1299" y="0"/>
                  </a:moveTo>
                  <a:cubicBezTo>
                    <a:pt x="1181" y="0"/>
                    <a:pt x="1076" y="80"/>
                    <a:pt x="1039" y="196"/>
                  </a:cubicBezTo>
                  <a:cubicBezTo>
                    <a:pt x="999" y="344"/>
                    <a:pt x="1080" y="497"/>
                    <a:pt x="1228" y="537"/>
                  </a:cubicBezTo>
                  <a:cubicBezTo>
                    <a:pt x="1956" y="751"/>
                    <a:pt x="2567" y="1311"/>
                    <a:pt x="3046" y="2203"/>
                  </a:cubicBezTo>
                  <a:cubicBezTo>
                    <a:pt x="4213" y="4388"/>
                    <a:pt x="5974" y="5091"/>
                    <a:pt x="6051" y="5116"/>
                  </a:cubicBezTo>
                  <a:cubicBezTo>
                    <a:pt x="6081" y="5129"/>
                    <a:pt x="6114" y="5138"/>
                    <a:pt x="6148" y="5138"/>
                  </a:cubicBezTo>
                  <a:cubicBezTo>
                    <a:pt x="6155" y="5138"/>
                    <a:pt x="6162" y="5138"/>
                    <a:pt x="6168" y="5137"/>
                  </a:cubicBezTo>
                  <a:cubicBezTo>
                    <a:pt x="6202" y="5134"/>
                    <a:pt x="6240" y="5133"/>
                    <a:pt x="6281" y="5133"/>
                  </a:cubicBezTo>
                  <a:cubicBezTo>
                    <a:pt x="6524" y="5133"/>
                    <a:pt x="6862" y="5190"/>
                    <a:pt x="6902" y="5356"/>
                  </a:cubicBezTo>
                  <a:lnTo>
                    <a:pt x="6982" y="5732"/>
                  </a:lnTo>
                  <a:lnTo>
                    <a:pt x="6448" y="6425"/>
                  </a:lnTo>
                  <a:cubicBezTo>
                    <a:pt x="6382" y="6506"/>
                    <a:pt x="6371" y="6624"/>
                    <a:pt x="6418" y="6715"/>
                  </a:cubicBezTo>
                  <a:lnTo>
                    <a:pt x="6891" y="7653"/>
                  </a:lnTo>
                  <a:cubicBezTo>
                    <a:pt x="7177" y="8304"/>
                    <a:pt x="7915" y="10149"/>
                    <a:pt x="7875" y="10861"/>
                  </a:cubicBezTo>
                  <a:cubicBezTo>
                    <a:pt x="7869" y="10948"/>
                    <a:pt x="7579" y="11315"/>
                    <a:pt x="6688" y="11682"/>
                  </a:cubicBezTo>
                  <a:cubicBezTo>
                    <a:pt x="6037" y="11950"/>
                    <a:pt x="5052" y="12201"/>
                    <a:pt x="3984" y="12201"/>
                  </a:cubicBezTo>
                  <a:cubicBezTo>
                    <a:pt x="2806" y="12201"/>
                    <a:pt x="1527" y="11895"/>
                    <a:pt x="484" y="10968"/>
                  </a:cubicBezTo>
                  <a:cubicBezTo>
                    <a:pt x="433" y="10921"/>
                    <a:pt x="368" y="10898"/>
                    <a:pt x="304" y="10898"/>
                  </a:cubicBezTo>
                  <a:cubicBezTo>
                    <a:pt x="229" y="10898"/>
                    <a:pt x="154" y="10930"/>
                    <a:pt x="102" y="10993"/>
                  </a:cubicBezTo>
                  <a:cubicBezTo>
                    <a:pt x="0" y="11106"/>
                    <a:pt x="10" y="11279"/>
                    <a:pt x="123" y="11376"/>
                  </a:cubicBezTo>
                  <a:cubicBezTo>
                    <a:pt x="1263" y="12389"/>
                    <a:pt x="2659" y="12761"/>
                    <a:pt x="3994" y="12761"/>
                  </a:cubicBezTo>
                  <a:cubicBezTo>
                    <a:pt x="5052" y="12761"/>
                    <a:pt x="6077" y="12526"/>
                    <a:pt x="6897" y="12185"/>
                  </a:cubicBezTo>
                  <a:cubicBezTo>
                    <a:pt x="7344" y="12002"/>
                    <a:pt x="8383" y="11508"/>
                    <a:pt x="8419" y="10892"/>
                  </a:cubicBezTo>
                  <a:cubicBezTo>
                    <a:pt x="8475" y="9919"/>
                    <a:pt x="7502" y="7683"/>
                    <a:pt x="7386" y="7418"/>
                  </a:cubicBezTo>
                  <a:lnTo>
                    <a:pt x="6989" y="6624"/>
                  </a:lnTo>
                  <a:lnTo>
                    <a:pt x="7492" y="5962"/>
                  </a:lnTo>
                  <a:cubicBezTo>
                    <a:pt x="7544" y="5901"/>
                    <a:pt x="7563" y="5819"/>
                    <a:pt x="7544" y="5737"/>
                  </a:cubicBezTo>
                  <a:lnTo>
                    <a:pt x="7431" y="5234"/>
                  </a:lnTo>
                  <a:cubicBezTo>
                    <a:pt x="7306" y="4658"/>
                    <a:pt x="6605" y="4585"/>
                    <a:pt x="6278" y="4585"/>
                  </a:cubicBezTo>
                  <a:cubicBezTo>
                    <a:pt x="6246" y="4585"/>
                    <a:pt x="6218" y="4586"/>
                    <a:pt x="6194" y="4587"/>
                  </a:cubicBezTo>
                  <a:cubicBezTo>
                    <a:pt x="5913" y="4459"/>
                    <a:pt x="4493" y="3756"/>
                    <a:pt x="3524" y="1943"/>
                  </a:cubicBezTo>
                  <a:cubicBezTo>
                    <a:pt x="2979" y="920"/>
                    <a:pt x="2257" y="267"/>
                    <a:pt x="1380" y="13"/>
                  </a:cubicBezTo>
                  <a:cubicBezTo>
                    <a:pt x="1353" y="4"/>
                    <a:pt x="1326" y="0"/>
                    <a:pt x="129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" name="Google Shape;391;p31"/>
            <p:cNvSpPr/>
            <p:nvPr/>
          </p:nvSpPr>
          <p:spPr>
            <a:xfrm>
              <a:off x="3751625" y="1840900"/>
              <a:ext cx="87900" cy="73575"/>
            </a:xfrm>
            <a:custGeom>
              <a:avLst/>
              <a:gdLst/>
              <a:ahLst/>
              <a:cxnLst/>
              <a:rect l="l" t="t" r="r" b="b"/>
              <a:pathLst>
                <a:path w="3516" h="2943" extrusionOk="0">
                  <a:moveTo>
                    <a:pt x="1357" y="0"/>
                  </a:moveTo>
                  <a:cubicBezTo>
                    <a:pt x="1192" y="0"/>
                    <a:pt x="1035" y="49"/>
                    <a:pt x="892" y="166"/>
                  </a:cubicBezTo>
                  <a:cubicBezTo>
                    <a:pt x="1" y="889"/>
                    <a:pt x="979" y="2911"/>
                    <a:pt x="2039" y="2942"/>
                  </a:cubicBezTo>
                  <a:cubicBezTo>
                    <a:pt x="2066" y="2942"/>
                    <a:pt x="2092" y="2943"/>
                    <a:pt x="2119" y="2943"/>
                  </a:cubicBezTo>
                  <a:cubicBezTo>
                    <a:pt x="3118" y="2943"/>
                    <a:pt x="3515" y="2478"/>
                    <a:pt x="3515" y="2478"/>
                  </a:cubicBezTo>
                  <a:lnTo>
                    <a:pt x="3266" y="1348"/>
                  </a:lnTo>
                  <a:cubicBezTo>
                    <a:pt x="3266" y="1348"/>
                    <a:pt x="2220" y="0"/>
                    <a:pt x="13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1"/>
            <p:cNvSpPr/>
            <p:nvPr/>
          </p:nvSpPr>
          <p:spPr>
            <a:xfrm>
              <a:off x="3755325" y="1834000"/>
              <a:ext cx="91825" cy="87325"/>
            </a:xfrm>
            <a:custGeom>
              <a:avLst/>
              <a:gdLst/>
              <a:ahLst/>
              <a:cxnLst/>
              <a:rect l="l" t="t" r="r" b="b"/>
              <a:pathLst>
                <a:path w="3673" h="3493" extrusionOk="0">
                  <a:moveTo>
                    <a:pt x="1204" y="1"/>
                  </a:moveTo>
                  <a:cubicBezTo>
                    <a:pt x="968" y="1"/>
                    <a:pt x="756" y="79"/>
                    <a:pt x="572" y="228"/>
                  </a:cubicBezTo>
                  <a:cubicBezTo>
                    <a:pt x="123" y="594"/>
                    <a:pt x="1" y="1252"/>
                    <a:pt x="250" y="1981"/>
                  </a:cubicBezTo>
                  <a:cubicBezTo>
                    <a:pt x="500" y="2714"/>
                    <a:pt x="1141" y="3473"/>
                    <a:pt x="1886" y="3488"/>
                  </a:cubicBezTo>
                  <a:cubicBezTo>
                    <a:pt x="1916" y="3493"/>
                    <a:pt x="1947" y="3493"/>
                    <a:pt x="1971" y="3493"/>
                  </a:cubicBezTo>
                  <a:cubicBezTo>
                    <a:pt x="3087" y="3493"/>
                    <a:pt x="3555" y="2959"/>
                    <a:pt x="3576" y="2933"/>
                  </a:cubicBezTo>
                  <a:cubicBezTo>
                    <a:pt x="3673" y="2820"/>
                    <a:pt x="3663" y="2653"/>
                    <a:pt x="3551" y="2550"/>
                  </a:cubicBezTo>
                  <a:cubicBezTo>
                    <a:pt x="3499" y="2506"/>
                    <a:pt x="3436" y="2485"/>
                    <a:pt x="3372" y="2485"/>
                  </a:cubicBezTo>
                  <a:cubicBezTo>
                    <a:pt x="3295" y="2485"/>
                    <a:pt x="3219" y="2515"/>
                    <a:pt x="3163" y="2576"/>
                  </a:cubicBezTo>
                  <a:cubicBezTo>
                    <a:pt x="3149" y="2591"/>
                    <a:pt x="2819" y="2944"/>
                    <a:pt x="1983" y="2944"/>
                  </a:cubicBezTo>
                  <a:cubicBezTo>
                    <a:pt x="1954" y="2944"/>
                    <a:pt x="1925" y="2943"/>
                    <a:pt x="1895" y="2943"/>
                  </a:cubicBezTo>
                  <a:cubicBezTo>
                    <a:pt x="1477" y="2933"/>
                    <a:pt x="979" y="2434"/>
                    <a:pt x="765" y="1802"/>
                  </a:cubicBezTo>
                  <a:cubicBezTo>
                    <a:pt x="704" y="1614"/>
                    <a:pt x="520" y="972"/>
                    <a:pt x="918" y="651"/>
                  </a:cubicBezTo>
                  <a:cubicBezTo>
                    <a:pt x="1003" y="583"/>
                    <a:pt x="1099" y="551"/>
                    <a:pt x="1212" y="551"/>
                  </a:cubicBezTo>
                  <a:cubicBezTo>
                    <a:pt x="1234" y="551"/>
                    <a:pt x="1256" y="552"/>
                    <a:pt x="1279" y="554"/>
                  </a:cubicBezTo>
                  <a:cubicBezTo>
                    <a:pt x="1875" y="620"/>
                    <a:pt x="2650" y="1471"/>
                    <a:pt x="2904" y="1792"/>
                  </a:cubicBezTo>
                  <a:cubicBezTo>
                    <a:pt x="2957" y="1863"/>
                    <a:pt x="3036" y="1900"/>
                    <a:pt x="3117" y="1900"/>
                  </a:cubicBezTo>
                  <a:cubicBezTo>
                    <a:pt x="3175" y="1900"/>
                    <a:pt x="3234" y="1881"/>
                    <a:pt x="3285" y="1842"/>
                  </a:cubicBezTo>
                  <a:cubicBezTo>
                    <a:pt x="3403" y="1746"/>
                    <a:pt x="3428" y="1578"/>
                    <a:pt x="3332" y="1456"/>
                  </a:cubicBezTo>
                  <a:cubicBezTo>
                    <a:pt x="3230" y="1323"/>
                    <a:pt x="2272" y="117"/>
                    <a:pt x="1341" y="9"/>
                  </a:cubicBezTo>
                  <a:cubicBezTo>
                    <a:pt x="1294" y="3"/>
                    <a:pt x="1249" y="1"/>
                    <a:pt x="120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" name="Google Shape;393;p31"/>
            <p:cNvSpPr/>
            <p:nvPr/>
          </p:nvSpPr>
          <p:spPr>
            <a:xfrm>
              <a:off x="3913600" y="1733950"/>
              <a:ext cx="28925" cy="38075"/>
            </a:xfrm>
            <a:custGeom>
              <a:avLst/>
              <a:gdLst/>
              <a:ahLst/>
              <a:cxnLst/>
              <a:rect l="l" t="t" r="r" b="b"/>
              <a:pathLst>
                <a:path w="1157" h="1523" extrusionOk="0">
                  <a:moveTo>
                    <a:pt x="283" y="1"/>
                  </a:moveTo>
                  <a:cubicBezTo>
                    <a:pt x="249" y="1"/>
                    <a:pt x="217" y="8"/>
                    <a:pt x="189" y="24"/>
                  </a:cubicBezTo>
                  <a:cubicBezTo>
                    <a:pt x="0" y="125"/>
                    <a:pt x="21" y="532"/>
                    <a:pt x="240" y="945"/>
                  </a:cubicBezTo>
                  <a:cubicBezTo>
                    <a:pt x="422" y="1291"/>
                    <a:pt x="684" y="1523"/>
                    <a:pt x="875" y="1523"/>
                  </a:cubicBezTo>
                  <a:cubicBezTo>
                    <a:pt x="909" y="1523"/>
                    <a:pt x="940" y="1516"/>
                    <a:pt x="969" y="1500"/>
                  </a:cubicBezTo>
                  <a:cubicBezTo>
                    <a:pt x="1157" y="1404"/>
                    <a:pt x="1136" y="991"/>
                    <a:pt x="917" y="583"/>
                  </a:cubicBezTo>
                  <a:cubicBezTo>
                    <a:pt x="736" y="234"/>
                    <a:pt x="473" y="1"/>
                    <a:pt x="28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" name="Google Shape;394;p31"/>
            <p:cNvSpPr/>
            <p:nvPr/>
          </p:nvSpPr>
          <p:spPr>
            <a:xfrm>
              <a:off x="3971025" y="1850200"/>
              <a:ext cx="67125" cy="23275"/>
            </a:xfrm>
            <a:custGeom>
              <a:avLst/>
              <a:gdLst/>
              <a:ahLst/>
              <a:cxnLst/>
              <a:rect l="l" t="t" r="r" b="b"/>
              <a:pathLst>
                <a:path w="2685" h="931" extrusionOk="0">
                  <a:moveTo>
                    <a:pt x="2373" y="1"/>
                  </a:moveTo>
                  <a:cubicBezTo>
                    <a:pt x="2332" y="1"/>
                    <a:pt x="2291" y="10"/>
                    <a:pt x="2252" y="28"/>
                  </a:cubicBezTo>
                  <a:cubicBezTo>
                    <a:pt x="2013" y="150"/>
                    <a:pt x="1413" y="386"/>
                    <a:pt x="942" y="386"/>
                  </a:cubicBezTo>
                  <a:cubicBezTo>
                    <a:pt x="759" y="386"/>
                    <a:pt x="595" y="351"/>
                    <a:pt x="479" y="258"/>
                  </a:cubicBezTo>
                  <a:cubicBezTo>
                    <a:pt x="428" y="218"/>
                    <a:pt x="367" y="199"/>
                    <a:pt x="306" y="199"/>
                  </a:cubicBezTo>
                  <a:cubicBezTo>
                    <a:pt x="226" y="199"/>
                    <a:pt x="147" y="232"/>
                    <a:pt x="92" y="299"/>
                  </a:cubicBezTo>
                  <a:cubicBezTo>
                    <a:pt x="0" y="416"/>
                    <a:pt x="21" y="588"/>
                    <a:pt x="138" y="686"/>
                  </a:cubicBezTo>
                  <a:cubicBezTo>
                    <a:pt x="362" y="869"/>
                    <a:pt x="653" y="930"/>
                    <a:pt x="948" y="930"/>
                  </a:cubicBezTo>
                  <a:cubicBezTo>
                    <a:pt x="1641" y="930"/>
                    <a:pt x="2384" y="574"/>
                    <a:pt x="2496" y="517"/>
                  </a:cubicBezTo>
                  <a:cubicBezTo>
                    <a:pt x="2628" y="451"/>
                    <a:pt x="2685" y="289"/>
                    <a:pt x="2619" y="151"/>
                  </a:cubicBezTo>
                  <a:cubicBezTo>
                    <a:pt x="2571" y="56"/>
                    <a:pt x="2474" y="1"/>
                    <a:pt x="2373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1"/>
            <p:cNvSpPr/>
            <p:nvPr/>
          </p:nvSpPr>
          <p:spPr>
            <a:xfrm>
              <a:off x="2992125" y="1533700"/>
              <a:ext cx="962100" cy="771275"/>
            </a:xfrm>
            <a:custGeom>
              <a:avLst/>
              <a:gdLst/>
              <a:ahLst/>
              <a:cxnLst/>
              <a:rect l="l" t="t" r="r" b="b"/>
              <a:pathLst>
                <a:path w="38484" h="30851" extrusionOk="0">
                  <a:moveTo>
                    <a:pt x="28503" y="0"/>
                  </a:moveTo>
                  <a:cubicBezTo>
                    <a:pt x="28185" y="0"/>
                    <a:pt x="27835" y="29"/>
                    <a:pt x="27437" y="98"/>
                  </a:cubicBezTo>
                  <a:cubicBezTo>
                    <a:pt x="24794" y="556"/>
                    <a:pt x="24570" y="2900"/>
                    <a:pt x="24570" y="2900"/>
                  </a:cubicBezTo>
                  <a:cubicBezTo>
                    <a:pt x="24570" y="2900"/>
                    <a:pt x="24656" y="3053"/>
                    <a:pt x="24852" y="3053"/>
                  </a:cubicBezTo>
                  <a:cubicBezTo>
                    <a:pt x="25059" y="3053"/>
                    <a:pt x="25389" y="2881"/>
                    <a:pt x="25868" y="2171"/>
                  </a:cubicBezTo>
                  <a:cubicBezTo>
                    <a:pt x="26217" y="1661"/>
                    <a:pt x="26804" y="1461"/>
                    <a:pt x="27410" y="1461"/>
                  </a:cubicBezTo>
                  <a:cubicBezTo>
                    <a:pt x="27796" y="1461"/>
                    <a:pt x="28190" y="1542"/>
                    <a:pt x="28533" y="1677"/>
                  </a:cubicBezTo>
                  <a:cubicBezTo>
                    <a:pt x="28359" y="1748"/>
                    <a:pt x="28181" y="1819"/>
                    <a:pt x="28023" y="1906"/>
                  </a:cubicBezTo>
                  <a:cubicBezTo>
                    <a:pt x="26429" y="2787"/>
                    <a:pt x="25339" y="3699"/>
                    <a:pt x="24514" y="5237"/>
                  </a:cubicBezTo>
                  <a:cubicBezTo>
                    <a:pt x="23841" y="6493"/>
                    <a:pt x="24123" y="11008"/>
                    <a:pt x="22316" y="11008"/>
                  </a:cubicBezTo>
                  <a:cubicBezTo>
                    <a:pt x="22305" y="11008"/>
                    <a:pt x="22294" y="11008"/>
                    <a:pt x="22283" y="11008"/>
                  </a:cubicBezTo>
                  <a:cubicBezTo>
                    <a:pt x="20206" y="10944"/>
                    <a:pt x="15354" y="7046"/>
                    <a:pt x="10869" y="7046"/>
                  </a:cubicBezTo>
                  <a:cubicBezTo>
                    <a:pt x="10668" y="7046"/>
                    <a:pt x="10467" y="7054"/>
                    <a:pt x="10268" y="7070"/>
                  </a:cubicBezTo>
                  <a:cubicBezTo>
                    <a:pt x="5618" y="7458"/>
                    <a:pt x="0" y="12056"/>
                    <a:pt x="280" y="18041"/>
                  </a:cubicBezTo>
                  <a:cubicBezTo>
                    <a:pt x="296" y="21877"/>
                    <a:pt x="2796" y="28925"/>
                    <a:pt x="9372" y="30617"/>
                  </a:cubicBezTo>
                  <a:cubicBezTo>
                    <a:pt x="9997" y="30777"/>
                    <a:pt x="10587" y="30851"/>
                    <a:pt x="11143" y="30851"/>
                  </a:cubicBezTo>
                  <a:cubicBezTo>
                    <a:pt x="16444" y="30851"/>
                    <a:pt x="18747" y="24181"/>
                    <a:pt x="20332" y="22599"/>
                  </a:cubicBezTo>
                  <a:cubicBezTo>
                    <a:pt x="20849" y="22082"/>
                    <a:pt x="21427" y="21912"/>
                    <a:pt x="22074" y="21912"/>
                  </a:cubicBezTo>
                  <a:cubicBezTo>
                    <a:pt x="23313" y="21912"/>
                    <a:pt x="24805" y="22534"/>
                    <a:pt x="26613" y="22534"/>
                  </a:cubicBezTo>
                  <a:cubicBezTo>
                    <a:pt x="27053" y="22534"/>
                    <a:pt x="27510" y="22497"/>
                    <a:pt x="27988" y="22406"/>
                  </a:cubicBezTo>
                  <a:cubicBezTo>
                    <a:pt x="29866" y="22044"/>
                    <a:pt x="30543" y="20130"/>
                    <a:pt x="30778" y="18449"/>
                  </a:cubicBezTo>
                  <a:cubicBezTo>
                    <a:pt x="31349" y="17277"/>
                    <a:pt x="30875" y="15490"/>
                    <a:pt x="30921" y="13936"/>
                  </a:cubicBezTo>
                  <a:cubicBezTo>
                    <a:pt x="30987" y="11767"/>
                    <a:pt x="32525" y="12526"/>
                    <a:pt x="33667" y="11971"/>
                  </a:cubicBezTo>
                  <a:cubicBezTo>
                    <a:pt x="34802" y="11421"/>
                    <a:pt x="33396" y="9821"/>
                    <a:pt x="33355" y="8986"/>
                  </a:cubicBezTo>
                  <a:cubicBezTo>
                    <a:pt x="33319" y="8156"/>
                    <a:pt x="34511" y="8767"/>
                    <a:pt x="35622" y="7550"/>
                  </a:cubicBezTo>
                  <a:cubicBezTo>
                    <a:pt x="36732" y="6332"/>
                    <a:pt x="36518" y="5344"/>
                    <a:pt x="36518" y="5340"/>
                  </a:cubicBezTo>
                  <a:cubicBezTo>
                    <a:pt x="36518" y="5340"/>
                    <a:pt x="38484" y="4580"/>
                    <a:pt x="38373" y="2253"/>
                  </a:cubicBezTo>
                  <a:cubicBezTo>
                    <a:pt x="38311" y="912"/>
                    <a:pt x="37523" y="601"/>
                    <a:pt x="36358" y="601"/>
                  </a:cubicBezTo>
                  <a:cubicBezTo>
                    <a:pt x="35499" y="601"/>
                    <a:pt x="34435" y="770"/>
                    <a:pt x="33305" y="822"/>
                  </a:cubicBezTo>
                  <a:cubicBezTo>
                    <a:pt x="33181" y="828"/>
                    <a:pt x="33061" y="830"/>
                    <a:pt x="32946" y="830"/>
                  </a:cubicBezTo>
                  <a:cubicBezTo>
                    <a:pt x="30960" y="830"/>
                    <a:pt x="30202" y="0"/>
                    <a:pt x="285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" name="Google Shape;396;p31"/>
            <p:cNvSpPr/>
            <p:nvPr/>
          </p:nvSpPr>
          <p:spPr>
            <a:xfrm>
              <a:off x="3785500" y="1924000"/>
              <a:ext cx="164425" cy="103925"/>
            </a:xfrm>
            <a:custGeom>
              <a:avLst/>
              <a:gdLst/>
              <a:ahLst/>
              <a:cxnLst/>
              <a:rect l="l" t="t" r="r" b="b"/>
              <a:pathLst>
                <a:path w="6577" h="4157" extrusionOk="0">
                  <a:moveTo>
                    <a:pt x="275" y="0"/>
                  </a:moveTo>
                  <a:cubicBezTo>
                    <a:pt x="272" y="0"/>
                    <a:pt x="269" y="0"/>
                    <a:pt x="266" y="0"/>
                  </a:cubicBezTo>
                  <a:cubicBezTo>
                    <a:pt x="118" y="5"/>
                    <a:pt x="0" y="132"/>
                    <a:pt x="6" y="285"/>
                  </a:cubicBezTo>
                  <a:lnTo>
                    <a:pt x="134" y="2944"/>
                  </a:lnTo>
                  <a:cubicBezTo>
                    <a:pt x="138" y="3061"/>
                    <a:pt x="214" y="3162"/>
                    <a:pt x="327" y="3193"/>
                  </a:cubicBezTo>
                  <a:cubicBezTo>
                    <a:pt x="989" y="3387"/>
                    <a:pt x="3735" y="4156"/>
                    <a:pt x="5329" y="4156"/>
                  </a:cubicBezTo>
                  <a:cubicBezTo>
                    <a:pt x="5771" y="4156"/>
                    <a:pt x="6128" y="4095"/>
                    <a:pt x="6321" y="3947"/>
                  </a:cubicBezTo>
                  <a:cubicBezTo>
                    <a:pt x="6469" y="3830"/>
                    <a:pt x="6546" y="3662"/>
                    <a:pt x="6535" y="3479"/>
                  </a:cubicBezTo>
                  <a:cubicBezTo>
                    <a:pt x="6485" y="2348"/>
                    <a:pt x="6566" y="1462"/>
                    <a:pt x="6566" y="1451"/>
                  </a:cubicBezTo>
                  <a:cubicBezTo>
                    <a:pt x="6577" y="1303"/>
                    <a:pt x="6469" y="1171"/>
                    <a:pt x="6316" y="1157"/>
                  </a:cubicBezTo>
                  <a:cubicBezTo>
                    <a:pt x="6307" y="1156"/>
                    <a:pt x="6298" y="1155"/>
                    <a:pt x="6288" y="1155"/>
                  </a:cubicBezTo>
                  <a:cubicBezTo>
                    <a:pt x="6152" y="1155"/>
                    <a:pt x="6035" y="1263"/>
                    <a:pt x="6020" y="1401"/>
                  </a:cubicBezTo>
                  <a:cubicBezTo>
                    <a:pt x="6016" y="1441"/>
                    <a:pt x="5935" y="2332"/>
                    <a:pt x="5990" y="3510"/>
                  </a:cubicBezTo>
                  <a:cubicBezTo>
                    <a:pt x="5934" y="3592"/>
                    <a:pt x="5736" y="3631"/>
                    <a:pt x="5430" y="3631"/>
                  </a:cubicBezTo>
                  <a:cubicBezTo>
                    <a:pt x="4517" y="3631"/>
                    <a:pt x="2639" y="3285"/>
                    <a:pt x="668" y="2725"/>
                  </a:cubicBezTo>
                  <a:lnTo>
                    <a:pt x="550" y="259"/>
                  </a:lnTo>
                  <a:cubicBezTo>
                    <a:pt x="546" y="110"/>
                    <a:pt x="424" y="0"/>
                    <a:pt x="27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" name="Google Shape;397;p31"/>
            <p:cNvSpPr/>
            <p:nvPr/>
          </p:nvSpPr>
          <p:spPr>
            <a:xfrm>
              <a:off x="3743100" y="1997325"/>
              <a:ext cx="248325" cy="86600"/>
            </a:xfrm>
            <a:custGeom>
              <a:avLst/>
              <a:gdLst/>
              <a:ahLst/>
              <a:cxnLst/>
              <a:rect l="l" t="t" r="r" b="b"/>
              <a:pathLst>
                <a:path w="9933" h="3464" extrusionOk="0">
                  <a:moveTo>
                    <a:pt x="2100" y="1"/>
                  </a:moveTo>
                  <a:lnTo>
                    <a:pt x="1" y="1432"/>
                  </a:lnTo>
                  <a:lnTo>
                    <a:pt x="9933" y="3464"/>
                  </a:lnTo>
                  <a:lnTo>
                    <a:pt x="8980" y="1009"/>
                  </a:lnTo>
                  <a:lnTo>
                    <a:pt x="2100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" name="Google Shape;398;p31"/>
            <p:cNvSpPr/>
            <p:nvPr/>
          </p:nvSpPr>
          <p:spPr>
            <a:xfrm>
              <a:off x="3735725" y="1990475"/>
              <a:ext cx="262950" cy="100325"/>
            </a:xfrm>
            <a:custGeom>
              <a:avLst/>
              <a:gdLst/>
              <a:ahLst/>
              <a:cxnLst/>
              <a:rect l="l" t="t" r="r" b="b"/>
              <a:pathLst>
                <a:path w="10518" h="4013" extrusionOk="0">
                  <a:moveTo>
                    <a:pt x="2390" y="1"/>
                  </a:moveTo>
                  <a:cubicBezTo>
                    <a:pt x="2256" y="1"/>
                    <a:pt x="2142" y="101"/>
                    <a:pt x="2125" y="233"/>
                  </a:cubicBezTo>
                  <a:cubicBezTo>
                    <a:pt x="2104" y="381"/>
                    <a:pt x="2205" y="524"/>
                    <a:pt x="2353" y="545"/>
                  </a:cubicBezTo>
                  <a:lnTo>
                    <a:pt x="9076" y="1533"/>
                  </a:lnTo>
                  <a:lnTo>
                    <a:pt x="9790" y="3371"/>
                  </a:lnTo>
                  <a:lnTo>
                    <a:pt x="352" y="1436"/>
                  </a:lnTo>
                  <a:cubicBezTo>
                    <a:pt x="335" y="1433"/>
                    <a:pt x="319" y="1432"/>
                    <a:pt x="302" y="1432"/>
                  </a:cubicBezTo>
                  <a:cubicBezTo>
                    <a:pt x="172" y="1432"/>
                    <a:pt x="53" y="1519"/>
                    <a:pt x="31" y="1650"/>
                  </a:cubicBezTo>
                  <a:cubicBezTo>
                    <a:pt x="0" y="1798"/>
                    <a:pt x="92" y="1945"/>
                    <a:pt x="240" y="1970"/>
                  </a:cubicBezTo>
                  <a:lnTo>
                    <a:pt x="10171" y="4008"/>
                  </a:lnTo>
                  <a:cubicBezTo>
                    <a:pt x="10187" y="4008"/>
                    <a:pt x="10207" y="4013"/>
                    <a:pt x="10228" y="4013"/>
                  </a:cubicBezTo>
                  <a:cubicBezTo>
                    <a:pt x="10303" y="4013"/>
                    <a:pt x="10380" y="3977"/>
                    <a:pt x="10437" y="3916"/>
                  </a:cubicBezTo>
                  <a:cubicBezTo>
                    <a:pt x="10498" y="3839"/>
                    <a:pt x="10517" y="3733"/>
                    <a:pt x="10482" y="3641"/>
                  </a:cubicBezTo>
                  <a:lnTo>
                    <a:pt x="9530" y="1187"/>
                  </a:lnTo>
                  <a:cubicBezTo>
                    <a:pt x="9494" y="1095"/>
                    <a:pt x="9412" y="1028"/>
                    <a:pt x="9316" y="1013"/>
                  </a:cubicBezTo>
                  <a:lnTo>
                    <a:pt x="2435" y="5"/>
                  </a:lnTo>
                  <a:cubicBezTo>
                    <a:pt x="2420" y="2"/>
                    <a:pt x="2405" y="1"/>
                    <a:pt x="239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" name="Google Shape;399;p31"/>
            <p:cNvSpPr/>
            <p:nvPr/>
          </p:nvSpPr>
          <p:spPr>
            <a:xfrm>
              <a:off x="4166725" y="3125600"/>
              <a:ext cx="194700" cy="272900"/>
            </a:xfrm>
            <a:custGeom>
              <a:avLst/>
              <a:gdLst/>
              <a:ahLst/>
              <a:cxnLst/>
              <a:rect l="l" t="t" r="r" b="b"/>
              <a:pathLst>
                <a:path w="7788" h="10916" extrusionOk="0">
                  <a:moveTo>
                    <a:pt x="3276" y="0"/>
                  </a:moveTo>
                  <a:lnTo>
                    <a:pt x="0" y="4192"/>
                  </a:lnTo>
                  <a:lnTo>
                    <a:pt x="1325" y="5495"/>
                  </a:lnTo>
                  <a:lnTo>
                    <a:pt x="2537" y="5536"/>
                  </a:lnTo>
                  <a:lnTo>
                    <a:pt x="4034" y="7946"/>
                  </a:lnTo>
                  <a:cubicBezTo>
                    <a:pt x="4034" y="7946"/>
                    <a:pt x="6433" y="10915"/>
                    <a:pt x="7267" y="10915"/>
                  </a:cubicBezTo>
                  <a:cubicBezTo>
                    <a:pt x="7404" y="10915"/>
                    <a:pt x="7499" y="10835"/>
                    <a:pt x="7534" y="10650"/>
                  </a:cubicBezTo>
                  <a:cubicBezTo>
                    <a:pt x="7788" y="9331"/>
                    <a:pt x="5374" y="4879"/>
                    <a:pt x="5374" y="4879"/>
                  </a:cubicBezTo>
                  <a:lnTo>
                    <a:pt x="5883" y="2765"/>
                  </a:lnTo>
                  <a:lnTo>
                    <a:pt x="327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" name="Google Shape;400;p31"/>
            <p:cNvSpPr/>
            <p:nvPr/>
          </p:nvSpPr>
          <p:spPr>
            <a:xfrm>
              <a:off x="3952550" y="2347600"/>
              <a:ext cx="438800" cy="290200"/>
            </a:xfrm>
            <a:custGeom>
              <a:avLst/>
              <a:gdLst/>
              <a:ahLst/>
              <a:cxnLst/>
              <a:rect l="l" t="t" r="r" b="b"/>
              <a:pathLst>
                <a:path w="17552" h="11608" extrusionOk="0">
                  <a:moveTo>
                    <a:pt x="13024" y="0"/>
                  </a:moveTo>
                  <a:cubicBezTo>
                    <a:pt x="12844" y="0"/>
                    <a:pt x="12657" y="9"/>
                    <a:pt x="12464" y="26"/>
                  </a:cubicBezTo>
                  <a:cubicBezTo>
                    <a:pt x="8598" y="372"/>
                    <a:pt x="1" y="11608"/>
                    <a:pt x="1" y="11608"/>
                  </a:cubicBezTo>
                  <a:lnTo>
                    <a:pt x="17552" y="3006"/>
                  </a:lnTo>
                  <a:cubicBezTo>
                    <a:pt x="17552" y="3006"/>
                    <a:pt x="16444" y="0"/>
                    <a:pt x="1302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" name="Google Shape;401;p31"/>
            <p:cNvSpPr/>
            <p:nvPr/>
          </p:nvSpPr>
          <p:spPr>
            <a:xfrm>
              <a:off x="3947100" y="2340700"/>
              <a:ext cx="450650" cy="301325"/>
            </a:xfrm>
            <a:custGeom>
              <a:avLst/>
              <a:gdLst/>
              <a:ahLst/>
              <a:cxnLst/>
              <a:rect l="l" t="t" r="r" b="b"/>
              <a:pathLst>
                <a:path w="18026" h="12053" extrusionOk="0">
                  <a:moveTo>
                    <a:pt x="13231" y="1"/>
                  </a:moveTo>
                  <a:cubicBezTo>
                    <a:pt x="13046" y="1"/>
                    <a:pt x="12855" y="9"/>
                    <a:pt x="12656" y="27"/>
                  </a:cubicBezTo>
                  <a:cubicBezTo>
                    <a:pt x="8719" y="384"/>
                    <a:pt x="357" y="11258"/>
                    <a:pt x="0" y="11721"/>
                  </a:cubicBezTo>
                  <a:lnTo>
                    <a:pt x="433" y="12053"/>
                  </a:lnTo>
                  <a:cubicBezTo>
                    <a:pt x="520" y="11940"/>
                    <a:pt x="9005" y="908"/>
                    <a:pt x="12703" y="572"/>
                  </a:cubicBezTo>
                  <a:cubicBezTo>
                    <a:pt x="12888" y="556"/>
                    <a:pt x="13067" y="548"/>
                    <a:pt x="13239" y="548"/>
                  </a:cubicBezTo>
                  <a:cubicBezTo>
                    <a:pt x="16419" y="548"/>
                    <a:pt x="17467" y="3258"/>
                    <a:pt x="17515" y="3379"/>
                  </a:cubicBezTo>
                  <a:lnTo>
                    <a:pt x="18025" y="3191"/>
                  </a:lnTo>
                  <a:cubicBezTo>
                    <a:pt x="18015" y="3156"/>
                    <a:pt x="16804" y="1"/>
                    <a:pt x="13231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" name="Google Shape;402;p31"/>
            <p:cNvSpPr/>
            <p:nvPr/>
          </p:nvSpPr>
          <p:spPr>
            <a:xfrm>
              <a:off x="3664775" y="2400150"/>
              <a:ext cx="922650" cy="794600"/>
            </a:xfrm>
            <a:custGeom>
              <a:avLst/>
              <a:gdLst/>
              <a:ahLst/>
              <a:cxnLst/>
              <a:rect l="l" t="t" r="r" b="b"/>
              <a:pathLst>
                <a:path w="36906" h="31784" extrusionOk="0">
                  <a:moveTo>
                    <a:pt x="31086" y="1"/>
                  </a:moveTo>
                  <a:cubicBezTo>
                    <a:pt x="30852" y="1"/>
                    <a:pt x="30635" y="38"/>
                    <a:pt x="30444" y="115"/>
                  </a:cubicBezTo>
                  <a:cubicBezTo>
                    <a:pt x="18143" y="5060"/>
                    <a:pt x="12953" y="11579"/>
                    <a:pt x="12953" y="11579"/>
                  </a:cubicBezTo>
                  <a:lnTo>
                    <a:pt x="1" y="17966"/>
                  </a:lnTo>
                  <a:cubicBezTo>
                    <a:pt x="1" y="17966"/>
                    <a:pt x="1234" y="23512"/>
                    <a:pt x="3974" y="25051"/>
                  </a:cubicBezTo>
                  <a:cubicBezTo>
                    <a:pt x="5356" y="25824"/>
                    <a:pt x="6798" y="26300"/>
                    <a:pt x="8430" y="26300"/>
                  </a:cubicBezTo>
                  <a:cubicBezTo>
                    <a:pt x="10034" y="26300"/>
                    <a:pt x="11821" y="25840"/>
                    <a:pt x="13916" y="24750"/>
                  </a:cubicBezTo>
                  <a:cubicBezTo>
                    <a:pt x="18148" y="22555"/>
                    <a:pt x="27667" y="10830"/>
                    <a:pt x="27668" y="10830"/>
                  </a:cubicBezTo>
                  <a:lnTo>
                    <a:pt x="27668" y="10830"/>
                  </a:lnTo>
                  <a:cubicBezTo>
                    <a:pt x="27668" y="10831"/>
                    <a:pt x="23568" y="28666"/>
                    <a:pt x="23277" y="29517"/>
                  </a:cubicBezTo>
                  <a:lnTo>
                    <a:pt x="25961" y="31783"/>
                  </a:lnTo>
                  <a:cubicBezTo>
                    <a:pt x="25961" y="31783"/>
                    <a:pt x="35980" y="10439"/>
                    <a:pt x="36469" y="6582"/>
                  </a:cubicBezTo>
                  <a:cubicBezTo>
                    <a:pt x="36905" y="3105"/>
                    <a:pt x="33240" y="1"/>
                    <a:pt x="3108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" name="Google Shape;403;p31"/>
            <p:cNvSpPr/>
            <p:nvPr/>
          </p:nvSpPr>
          <p:spPr>
            <a:xfrm>
              <a:off x="3658175" y="2393300"/>
              <a:ext cx="932575" cy="812400"/>
            </a:xfrm>
            <a:custGeom>
              <a:avLst/>
              <a:gdLst/>
              <a:ahLst/>
              <a:cxnLst/>
              <a:rect l="l" t="t" r="r" b="b"/>
              <a:pathLst>
                <a:path w="37303" h="32496" extrusionOk="0">
                  <a:moveTo>
                    <a:pt x="31350" y="1"/>
                  </a:moveTo>
                  <a:cubicBezTo>
                    <a:pt x="31078" y="1"/>
                    <a:pt x="30827" y="44"/>
                    <a:pt x="30605" y="133"/>
                  </a:cubicBezTo>
                  <a:cubicBezTo>
                    <a:pt x="18377" y="5048"/>
                    <a:pt x="13059" y="11618"/>
                    <a:pt x="13003" y="11684"/>
                  </a:cubicBezTo>
                  <a:lnTo>
                    <a:pt x="13431" y="12021"/>
                  </a:lnTo>
                  <a:cubicBezTo>
                    <a:pt x="13482" y="11959"/>
                    <a:pt x="18729" y="5497"/>
                    <a:pt x="30809" y="643"/>
                  </a:cubicBezTo>
                  <a:cubicBezTo>
                    <a:pt x="30970" y="577"/>
                    <a:pt x="31154" y="546"/>
                    <a:pt x="31357" y="546"/>
                  </a:cubicBezTo>
                  <a:cubicBezTo>
                    <a:pt x="32072" y="546"/>
                    <a:pt x="33014" y="938"/>
                    <a:pt x="33921" y="1637"/>
                  </a:cubicBezTo>
                  <a:cubicBezTo>
                    <a:pt x="35327" y="2721"/>
                    <a:pt x="36733" y="4651"/>
                    <a:pt x="36458" y="6826"/>
                  </a:cubicBezTo>
                  <a:cubicBezTo>
                    <a:pt x="36019" y="10335"/>
                    <a:pt x="27382" y="28931"/>
                    <a:pt x="26129" y="31620"/>
                  </a:cubicBezTo>
                  <a:lnTo>
                    <a:pt x="23852" y="29695"/>
                  </a:lnTo>
                  <a:cubicBezTo>
                    <a:pt x="24407" y="27657"/>
                    <a:pt x="28038" y="11863"/>
                    <a:pt x="28196" y="11165"/>
                  </a:cubicBezTo>
                  <a:lnTo>
                    <a:pt x="28461" y="10020"/>
                  </a:lnTo>
                  <a:lnTo>
                    <a:pt x="27718" y="10931"/>
                  </a:lnTo>
                  <a:cubicBezTo>
                    <a:pt x="27626" y="11049"/>
                    <a:pt x="18188" y="22636"/>
                    <a:pt x="14058" y="24784"/>
                  </a:cubicBezTo>
                  <a:cubicBezTo>
                    <a:pt x="12096" y="25801"/>
                    <a:pt x="10365" y="26308"/>
                    <a:pt x="8717" y="26308"/>
                  </a:cubicBezTo>
                  <a:cubicBezTo>
                    <a:pt x="7237" y="26308"/>
                    <a:pt x="5824" y="25899"/>
                    <a:pt x="4371" y="25085"/>
                  </a:cubicBezTo>
                  <a:cubicBezTo>
                    <a:pt x="1773" y="23623"/>
                    <a:pt x="546" y="18235"/>
                    <a:pt x="530" y="18179"/>
                  </a:cubicBezTo>
                  <a:lnTo>
                    <a:pt x="1" y="18296"/>
                  </a:lnTo>
                  <a:cubicBezTo>
                    <a:pt x="51" y="18530"/>
                    <a:pt x="1294" y="23980"/>
                    <a:pt x="4106" y="25558"/>
                  </a:cubicBezTo>
                  <a:cubicBezTo>
                    <a:pt x="5627" y="26414"/>
                    <a:pt x="7136" y="26843"/>
                    <a:pt x="8714" y="26843"/>
                  </a:cubicBezTo>
                  <a:cubicBezTo>
                    <a:pt x="10458" y="26843"/>
                    <a:pt x="12286" y="26319"/>
                    <a:pt x="14307" y="25268"/>
                  </a:cubicBezTo>
                  <a:cubicBezTo>
                    <a:pt x="17898" y="23404"/>
                    <a:pt x="25074" y="14980"/>
                    <a:pt x="27401" y="12173"/>
                  </a:cubicBezTo>
                  <a:lnTo>
                    <a:pt x="27401" y="12173"/>
                  </a:lnTo>
                  <a:cubicBezTo>
                    <a:pt x="25941" y="18546"/>
                    <a:pt x="23496" y="29079"/>
                    <a:pt x="23282" y="29699"/>
                  </a:cubicBezTo>
                  <a:lnTo>
                    <a:pt x="23221" y="29878"/>
                  </a:lnTo>
                  <a:lnTo>
                    <a:pt x="26322" y="32495"/>
                  </a:lnTo>
                  <a:lnTo>
                    <a:pt x="26470" y="32175"/>
                  </a:lnTo>
                  <a:cubicBezTo>
                    <a:pt x="26882" y="31303"/>
                    <a:pt x="36519" y="10748"/>
                    <a:pt x="37003" y="6893"/>
                  </a:cubicBezTo>
                  <a:cubicBezTo>
                    <a:pt x="37302" y="4493"/>
                    <a:pt x="35781" y="2380"/>
                    <a:pt x="34253" y="1203"/>
                  </a:cubicBezTo>
                  <a:cubicBezTo>
                    <a:pt x="33245" y="424"/>
                    <a:pt x="32197" y="1"/>
                    <a:pt x="3135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" name="Google Shape;404;p31"/>
            <p:cNvSpPr/>
            <p:nvPr/>
          </p:nvSpPr>
          <p:spPr>
            <a:xfrm>
              <a:off x="3524600" y="2042900"/>
              <a:ext cx="516600" cy="820800"/>
            </a:xfrm>
            <a:custGeom>
              <a:avLst/>
              <a:gdLst/>
              <a:ahLst/>
              <a:cxnLst/>
              <a:rect l="l" t="t" r="r" b="b"/>
              <a:pathLst>
                <a:path w="20664" h="32832" extrusionOk="0">
                  <a:moveTo>
                    <a:pt x="8772" y="1"/>
                  </a:moveTo>
                  <a:cubicBezTo>
                    <a:pt x="8708" y="1"/>
                    <a:pt x="8644" y="23"/>
                    <a:pt x="8593" y="68"/>
                  </a:cubicBezTo>
                  <a:cubicBezTo>
                    <a:pt x="1" y="7661"/>
                    <a:pt x="4794" y="30723"/>
                    <a:pt x="5003" y="31701"/>
                  </a:cubicBezTo>
                  <a:cubicBezTo>
                    <a:pt x="5018" y="31762"/>
                    <a:pt x="5048" y="31812"/>
                    <a:pt x="5095" y="31854"/>
                  </a:cubicBezTo>
                  <a:cubicBezTo>
                    <a:pt x="5165" y="31910"/>
                    <a:pt x="6311" y="32832"/>
                    <a:pt x="8873" y="32832"/>
                  </a:cubicBezTo>
                  <a:cubicBezTo>
                    <a:pt x="9978" y="32832"/>
                    <a:pt x="11343" y="32658"/>
                    <a:pt x="13003" y="32174"/>
                  </a:cubicBezTo>
                  <a:cubicBezTo>
                    <a:pt x="18550" y="30550"/>
                    <a:pt x="18739" y="27723"/>
                    <a:pt x="18743" y="27616"/>
                  </a:cubicBezTo>
                  <a:cubicBezTo>
                    <a:pt x="18748" y="27540"/>
                    <a:pt x="18912" y="25711"/>
                    <a:pt x="17970" y="24515"/>
                  </a:cubicBezTo>
                  <a:cubicBezTo>
                    <a:pt x="17185" y="23521"/>
                    <a:pt x="16747" y="19172"/>
                    <a:pt x="17027" y="17786"/>
                  </a:cubicBezTo>
                  <a:cubicBezTo>
                    <a:pt x="17124" y="17313"/>
                    <a:pt x="17704" y="16288"/>
                    <a:pt x="18316" y="15209"/>
                  </a:cubicBezTo>
                  <a:cubicBezTo>
                    <a:pt x="19416" y="13274"/>
                    <a:pt x="20664" y="11079"/>
                    <a:pt x="20496" y="9866"/>
                  </a:cubicBezTo>
                  <a:cubicBezTo>
                    <a:pt x="20241" y="8028"/>
                    <a:pt x="17440" y="1554"/>
                    <a:pt x="17318" y="1279"/>
                  </a:cubicBezTo>
                  <a:cubicBezTo>
                    <a:pt x="17273" y="1178"/>
                    <a:pt x="17175" y="1118"/>
                    <a:pt x="17072" y="1118"/>
                  </a:cubicBezTo>
                  <a:cubicBezTo>
                    <a:pt x="17035" y="1118"/>
                    <a:pt x="16997" y="1126"/>
                    <a:pt x="16961" y="1142"/>
                  </a:cubicBezTo>
                  <a:cubicBezTo>
                    <a:pt x="16818" y="1198"/>
                    <a:pt x="16757" y="1361"/>
                    <a:pt x="16818" y="1498"/>
                  </a:cubicBezTo>
                  <a:cubicBezTo>
                    <a:pt x="16844" y="1565"/>
                    <a:pt x="19712" y="8176"/>
                    <a:pt x="19956" y="9938"/>
                  </a:cubicBezTo>
                  <a:cubicBezTo>
                    <a:pt x="20099" y="10971"/>
                    <a:pt x="18846" y="13171"/>
                    <a:pt x="17843" y="14939"/>
                  </a:cubicBezTo>
                  <a:cubicBezTo>
                    <a:pt x="17180" y="16111"/>
                    <a:pt x="16604" y="17119"/>
                    <a:pt x="16493" y="17679"/>
                  </a:cubicBezTo>
                  <a:cubicBezTo>
                    <a:pt x="16212" y="19064"/>
                    <a:pt x="16595" y="23653"/>
                    <a:pt x="17537" y="24856"/>
                  </a:cubicBezTo>
                  <a:cubicBezTo>
                    <a:pt x="18346" y="25879"/>
                    <a:pt x="18198" y="27550"/>
                    <a:pt x="18198" y="27576"/>
                  </a:cubicBezTo>
                  <a:cubicBezTo>
                    <a:pt x="18198" y="27601"/>
                    <a:pt x="17984" y="30147"/>
                    <a:pt x="12850" y="31650"/>
                  </a:cubicBezTo>
                  <a:cubicBezTo>
                    <a:pt x="11260" y="32114"/>
                    <a:pt x="9950" y="32276"/>
                    <a:pt x="8898" y="32276"/>
                  </a:cubicBezTo>
                  <a:cubicBezTo>
                    <a:pt x="6859" y="32276"/>
                    <a:pt x="5789" y="31669"/>
                    <a:pt x="5516" y="31487"/>
                  </a:cubicBezTo>
                  <a:cubicBezTo>
                    <a:pt x="5170" y="29776"/>
                    <a:pt x="882" y="7610"/>
                    <a:pt x="8955" y="480"/>
                  </a:cubicBezTo>
                  <a:cubicBezTo>
                    <a:pt x="9067" y="378"/>
                    <a:pt x="9077" y="205"/>
                    <a:pt x="8976" y="92"/>
                  </a:cubicBezTo>
                  <a:cubicBezTo>
                    <a:pt x="8923" y="32"/>
                    <a:pt x="8848" y="1"/>
                    <a:pt x="8772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" name="Google Shape;405;p31"/>
            <p:cNvSpPr/>
            <p:nvPr/>
          </p:nvSpPr>
          <p:spPr>
            <a:xfrm>
              <a:off x="2987300" y="1685250"/>
              <a:ext cx="445025" cy="299775"/>
            </a:xfrm>
            <a:custGeom>
              <a:avLst/>
              <a:gdLst/>
              <a:ahLst/>
              <a:cxnLst/>
              <a:rect l="l" t="t" r="r" b="b"/>
              <a:pathLst>
                <a:path w="17801" h="11991" extrusionOk="0">
                  <a:moveTo>
                    <a:pt x="9708" y="0"/>
                  </a:moveTo>
                  <a:cubicBezTo>
                    <a:pt x="8889" y="0"/>
                    <a:pt x="8054" y="107"/>
                    <a:pt x="7227" y="362"/>
                  </a:cubicBezTo>
                  <a:cubicBezTo>
                    <a:pt x="1910" y="2007"/>
                    <a:pt x="0" y="8154"/>
                    <a:pt x="341" y="11990"/>
                  </a:cubicBezTo>
                  <a:lnTo>
                    <a:pt x="611" y="11969"/>
                  </a:lnTo>
                  <a:cubicBezTo>
                    <a:pt x="280" y="8220"/>
                    <a:pt x="2139" y="2221"/>
                    <a:pt x="7309" y="627"/>
                  </a:cubicBezTo>
                  <a:cubicBezTo>
                    <a:pt x="8110" y="380"/>
                    <a:pt x="8921" y="276"/>
                    <a:pt x="9717" y="276"/>
                  </a:cubicBezTo>
                  <a:cubicBezTo>
                    <a:pt x="13852" y="276"/>
                    <a:pt x="17595" y="3078"/>
                    <a:pt x="17638" y="3112"/>
                  </a:cubicBezTo>
                  <a:lnTo>
                    <a:pt x="17800" y="2893"/>
                  </a:lnTo>
                  <a:cubicBezTo>
                    <a:pt x="17757" y="2859"/>
                    <a:pt x="13945" y="0"/>
                    <a:pt x="970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" name="Google Shape;406;p31"/>
            <p:cNvSpPr/>
            <p:nvPr/>
          </p:nvSpPr>
          <p:spPr>
            <a:xfrm>
              <a:off x="3251750" y="2077975"/>
              <a:ext cx="415225" cy="258475"/>
            </a:xfrm>
            <a:custGeom>
              <a:avLst/>
              <a:gdLst/>
              <a:ahLst/>
              <a:cxnLst/>
              <a:rect l="l" t="t" r="r" b="b"/>
              <a:pathLst>
                <a:path w="16609" h="10339" extrusionOk="0">
                  <a:moveTo>
                    <a:pt x="13329" y="1"/>
                  </a:moveTo>
                  <a:cubicBezTo>
                    <a:pt x="12807" y="1"/>
                    <a:pt x="12180" y="79"/>
                    <a:pt x="11388" y="294"/>
                  </a:cubicBezTo>
                  <a:cubicBezTo>
                    <a:pt x="9484" y="814"/>
                    <a:pt x="9122" y="1806"/>
                    <a:pt x="8531" y="3456"/>
                  </a:cubicBezTo>
                  <a:cubicBezTo>
                    <a:pt x="8174" y="4450"/>
                    <a:pt x="7727" y="5687"/>
                    <a:pt x="6799" y="7236"/>
                  </a:cubicBezTo>
                  <a:cubicBezTo>
                    <a:pt x="5382" y="9591"/>
                    <a:pt x="3343" y="10085"/>
                    <a:pt x="1883" y="10085"/>
                  </a:cubicBezTo>
                  <a:cubicBezTo>
                    <a:pt x="883" y="10085"/>
                    <a:pt x="154" y="9853"/>
                    <a:pt x="81" y="9828"/>
                  </a:cubicBezTo>
                  <a:lnTo>
                    <a:pt x="1" y="10088"/>
                  </a:lnTo>
                  <a:cubicBezTo>
                    <a:pt x="15" y="10099"/>
                    <a:pt x="779" y="10338"/>
                    <a:pt x="1844" y="10338"/>
                  </a:cubicBezTo>
                  <a:cubicBezTo>
                    <a:pt x="3388" y="10338"/>
                    <a:pt x="5557" y="9833"/>
                    <a:pt x="7034" y="7374"/>
                  </a:cubicBezTo>
                  <a:cubicBezTo>
                    <a:pt x="7976" y="5804"/>
                    <a:pt x="8424" y="4552"/>
                    <a:pt x="8786" y="3548"/>
                  </a:cubicBezTo>
                  <a:cubicBezTo>
                    <a:pt x="9371" y="1928"/>
                    <a:pt x="9693" y="1037"/>
                    <a:pt x="11460" y="559"/>
                  </a:cubicBezTo>
                  <a:cubicBezTo>
                    <a:pt x="12232" y="349"/>
                    <a:pt x="12832" y="273"/>
                    <a:pt x="13331" y="273"/>
                  </a:cubicBezTo>
                  <a:cubicBezTo>
                    <a:pt x="14021" y="273"/>
                    <a:pt x="14517" y="419"/>
                    <a:pt x="15005" y="564"/>
                  </a:cubicBezTo>
                  <a:cubicBezTo>
                    <a:pt x="15456" y="698"/>
                    <a:pt x="15887" y="823"/>
                    <a:pt x="16432" y="823"/>
                  </a:cubicBezTo>
                  <a:cubicBezTo>
                    <a:pt x="16490" y="823"/>
                    <a:pt x="16549" y="821"/>
                    <a:pt x="16609" y="818"/>
                  </a:cubicBezTo>
                  <a:lnTo>
                    <a:pt x="16599" y="543"/>
                  </a:lnTo>
                  <a:cubicBezTo>
                    <a:pt x="16547" y="546"/>
                    <a:pt x="16497" y="547"/>
                    <a:pt x="16447" y="547"/>
                  </a:cubicBezTo>
                  <a:cubicBezTo>
                    <a:pt x="15930" y="547"/>
                    <a:pt x="15518" y="429"/>
                    <a:pt x="15081" y="299"/>
                  </a:cubicBezTo>
                  <a:cubicBezTo>
                    <a:pt x="14592" y="156"/>
                    <a:pt x="14065" y="1"/>
                    <a:pt x="1332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" name="Google Shape;407;p31"/>
            <p:cNvSpPr/>
            <p:nvPr/>
          </p:nvSpPr>
          <p:spPr>
            <a:xfrm>
              <a:off x="3663525" y="2112800"/>
              <a:ext cx="287175" cy="974100"/>
            </a:xfrm>
            <a:custGeom>
              <a:avLst/>
              <a:gdLst/>
              <a:ahLst/>
              <a:cxnLst/>
              <a:rect l="l" t="t" r="r" b="b"/>
              <a:pathLst>
                <a:path w="11487" h="38964" extrusionOk="0">
                  <a:moveTo>
                    <a:pt x="6513" y="1"/>
                  </a:moveTo>
                  <a:cubicBezTo>
                    <a:pt x="5990" y="1"/>
                    <a:pt x="5390" y="129"/>
                    <a:pt x="4860" y="566"/>
                  </a:cubicBezTo>
                  <a:cubicBezTo>
                    <a:pt x="3576" y="1626"/>
                    <a:pt x="3036" y="4320"/>
                    <a:pt x="3266" y="5645"/>
                  </a:cubicBezTo>
                  <a:cubicBezTo>
                    <a:pt x="3647" y="7855"/>
                    <a:pt x="2853" y="10671"/>
                    <a:pt x="2593" y="12871"/>
                  </a:cubicBezTo>
                  <a:cubicBezTo>
                    <a:pt x="1722" y="20236"/>
                    <a:pt x="1019" y="30280"/>
                    <a:pt x="1" y="38964"/>
                  </a:cubicBezTo>
                  <a:lnTo>
                    <a:pt x="3158" y="38811"/>
                  </a:lnTo>
                  <a:cubicBezTo>
                    <a:pt x="3158" y="38811"/>
                    <a:pt x="7834" y="17761"/>
                    <a:pt x="8680" y="14390"/>
                  </a:cubicBezTo>
                  <a:cubicBezTo>
                    <a:pt x="9519" y="11012"/>
                    <a:pt x="11486" y="6755"/>
                    <a:pt x="10869" y="4284"/>
                  </a:cubicBezTo>
                  <a:lnTo>
                    <a:pt x="7844" y="260"/>
                  </a:lnTo>
                  <a:cubicBezTo>
                    <a:pt x="7844" y="260"/>
                    <a:pt x="7257" y="1"/>
                    <a:pt x="6513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" name="Google Shape;408;p31"/>
            <p:cNvSpPr/>
            <p:nvPr/>
          </p:nvSpPr>
          <p:spPr>
            <a:xfrm>
              <a:off x="3655775" y="2105900"/>
              <a:ext cx="297450" cy="988125"/>
            </a:xfrm>
            <a:custGeom>
              <a:avLst/>
              <a:gdLst/>
              <a:ahLst/>
              <a:cxnLst/>
              <a:rect l="l" t="t" r="r" b="b"/>
              <a:pathLst>
                <a:path w="11898" h="39525" extrusionOk="0">
                  <a:moveTo>
                    <a:pt x="6825" y="1"/>
                  </a:moveTo>
                  <a:cubicBezTo>
                    <a:pt x="6251" y="1"/>
                    <a:pt x="5587" y="144"/>
                    <a:pt x="4996" y="634"/>
                  </a:cubicBezTo>
                  <a:cubicBezTo>
                    <a:pt x="3621" y="1770"/>
                    <a:pt x="3071" y="4591"/>
                    <a:pt x="3306" y="5966"/>
                  </a:cubicBezTo>
                  <a:cubicBezTo>
                    <a:pt x="3570" y="7499"/>
                    <a:pt x="3254" y="9327"/>
                    <a:pt x="2949" y="11095"/>
                  </a:cubicBezTo>
                  <a:cubicBezTo>
                    <a:pt x="2822" y="11808"/>
                    <a:pt x="2709" y="12480"/>
                    <a:pt x="2633" y="13112"/>
                  </a:cubicBezTo>
                  <a:cubicBezTo>
                    <a:pt x="2210" y="16666"/>
                    <a:pt x="1834" y="20808"/>
                    <a:pt x="1437" y="25188"/>
                  </a:cubicBezTo>
                  <a:cubicBezTo>
                    <a:pt x="1009" y="29873"/>
                    <a:pt x="565" y="34712"/>
                    <a:pt x="36" y="39204"/>
                  </a:cubicBezTo>
                  <a:lnTo>
                    <a:pt x="0" y="39525"/>
                  </a:lnTo>
                  <a:lnTo>
                    <a:pt x="0" y="39525"/>
                  </a:lnTo>
                  <a:lnTo>
                    <a:pt x="3692" y="39352"/>
                  </a:lnTo>
                  <a:lnTo>
                    <a:pt x="3733" y="39148"/>
                  </a:lnTo>
                  <a:cubicBezTo>
                    <a:pt x="3784" y="38939"/>
                    <a:pt x="8419" y="18062"/>
                    <a:pt x="9254" y="14732"/>
                  </a:cubicBezTo>
                  <a:cubicBezTo>
                    <a:pt x="9498" y="13744"/>
                    <a:pt x="9850" y="12654"/>
                    <a:pt x="10191" y="11599"/>
                  </a:cubicBezTo>
                  <a:cubicBezTo>
                    <a:pt x="11032" y="9001"/>
                    <a:pt x="11898" y="6312"/>
                    <a:pt x="11444" y="4494"/>
                  </a:cubicBezTo>
                  <a:lnTo>
                    <a:pt x="11444" y="4494"/>
                  </a:lnTo>
                  <a:lnTo>
                    <a:pt x="10915" y="4626"/>
                  </a:lnTo>
                  <a:cubicBezTo>
                    <a:pt x="11327" y="6292"/>
                    <a:pt x="10487" y="8905"/>
                    <a:pt x="9672" y="11431"/>
                  </a:cubicBezTo>
                  <a:cubicBezTo>
                    <a:pt x="9326" y="12496"/>
                    <a:pt x="8974" y="13596"/>
                    <a:pt x="8719" y="14599"/>
                  </a:cubicBezTo>
                  <a:cubicBezTo>
                    <a:pt x="7935" y="17757"/>
                    <a:pt x="3733" y="36642"/>
                    <a:pt x="3249" y="38827"/>
                  </a:cubicBezTo>
                  <a:lnTo>
                    <a:pt x="616" y="38949"/>
                  </a:lnTo>
                  <a:cubicBezTo>
                    <a:pt x="1131" y="34543"/>
                    <a:pt x="1564" y="29812"/>
                    <a:pt x="1981" y="25239"/>
                  </a:cubicBezTo>
                  <a:cubicBezTo>
                    <a:pt x="2378" y="20864"/>
                    <a:pt x="2756" y="16728"/>
                    <a:pt x="3172" y="13178"/>
                  </a:cubicBezTo>
                  <a:cubicBezTo>
                    <a:pt x="3249" y="12557"/>
                    <a:pt x="3362" y="11894"/>
                    <a:pt x="3484" y="11187"/>
                  </a:cubicBezTo>
                  <a:cubicBezTo>
                    <a:pt x="3799" y="9374"/>
                    <a:pt x="4126" y="7499"/>
                    <a:pt x="3845" y="5869"/>
                  </a:cubicBezTo>
                  <a:cubicBezTo>
                    <a:pt x="3626" y="4612"/>
                    <a:pt x="4161" y="2034"/>
                    <a:pt x="5342" y="1051"/>
                  </a:cubicBezTo>
                  <a:cubicBezTo>
                    <a:pt x="5811" y="667"/>
                    <a:pt x="6351" y="554"/>
                    <a:pt x="6824" y="554"/>
                  </a:cubicBezTo>
                  <a:cubicBezTo>
                    <a:pt x="7498" y="554"/>
                    <a:pt x="8038" y="783"/>
                    <a:pt x="8047" y="787"/>
                  </a:cubicBezTo>
                  <a:lnTo>
                    <a:pt x="8266" y="287"/>
                  </a:lnTo>
                  <a:cubicBezTo>
                    <a:pt x="8222" y="267"/>
                    <a:pt x="7606" y="1"/>
                    <a:pt x="682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1"/>
            <p:cNvSpPr/>
            <p:nvPr/>
          </p:nvSpPr>
          <p:spPr>
            <a:xfrm>
              <a:off x="3548425" y="3156275"/>
              <a:ext cx="55800" cy="52625"/>
            </a:xfrm>
            <a:custGeom>
              <a:avLst/>
              <a:gdLst/>
              <a:ahLst/>
              <a:cxnLst/>
              <a:rect l="l" t="t" r="r" b="b"/>
              <a:pathLst>
                <a:path w="2232" h="2105" extrusionOk="0">
                  <a:moveTo>
                    <a:pt x="2231" y="1"/>
                  </a:moveTo>
                  <a:cubicBezTo>
                    <a:pt x="2231" y="1"/>
                    <a:pt x="132" y="1432"/>
                    <a:pt x="0" y="2104"/>
                  </a:cubicBezTo>
                  <a:lnTo>
                    <a:pt x="223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1"/>
            <p:cNvSpPr/>
            <p:nvPr/>
          </p:nvSpPr>
          <p:spPr>
            <a:xfrm>
              <a:off x="3540900" y="3149450"/>
              <a:ext cx="71075" cy="66325"/>
            </a:xfrm>
            <a:custGeom>
              <a:avLst/>
              <a:gdLst/>
              <a:ahLst/>
              <a:cxnLst/>
              <a:rect l="l" t="t" r="r" b="b"/>
              <a:pathLst>
                <a:path w="2843" h="2653" extrusionOk="0">
                  <a:moveTo>
                    <a:pt x="2536" y="0"/>
                  </a:moveTo>
                  <a:cubicBezTo>
                    <a:pt x="2482" y="0"/>
                    <a:pt x="2428" y="16"/>
                    <a:pt x="2379" y="49"/>
                  </a:cubicBezTo>
                  <a:cubicBezTo>
                    <a:pt x="2013" y="299"/>
                    <a:pt x="179" y="1583"/>
                    <a:pt x="31" y="2326"/>
                  </a:cubicBezTo>
                  <a:cubicBezTo>
                    <a:pt x="1" y="2474"/>
                    <a:pt x="97" y="2616"/>
                    <a:pt x="245" y="2646"/>
                  </a:cubicBezTo>
                  <a:cubicBezTo>
                    <a:pt x="266" y="2652"/>
                    <a:pt x="280" y="2652"/>
                    <a:pt x="301" y="2652"/>
                  </a:cubicBezTo>
                  <a:cubicBezTo>
                    <a:pt x="428" y="2652"/>
                    <a:pt x="541" y="2561"/>
                    <a:pt x="566" y="2432"/>
                  </a:cubicBezTo>
                  <a:cubicBezTo>
                    <a:pt x="637" y="2086"/>
                    <a:pt x="1723" y="1160"/>
                    <a:pt x="2690" y="497"/>
                  </a:cubicBezTo>
                  <a:cubicBezTo>
                    <a:pt x="2812" y="415"/>
                    <a:pt x="2843" y="243"/>
                    <a:pt x="2762" y="121"/>
                  </a:cubicBezTo>
                  <a:cubicBezTo>
                    <a:pt x="2708" y="42"/>
                    <a:pt x="2623" y="0"/>
                    <a:pt x="253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1"/>
            <p:cNvSpPr/>
            <p:nvPr/>
          </p:nvSpPr>
          <p:spPr>
            <a:xfrm>
              <a:off x="3578225" y="3154750"/>
              <a:ext cx="59350" cy="69425"/>
            </a:xfrm>
            <a:custGeom>
              <a:avLst/>
              <a:gdLst/>
              <a:ahLst/>
              <a:cxnLst/>
              <a:rect l="l" t="t" r="r" b="b"/>
              <a:pathLst>
                <a:path w="2374" h="2777" extrusionOk="0">
                  <a:moveTo>
                    <a:pt x="2374" y="1"/>
                  </a:moveTo>
                  <a:cubicBezTo>
                    <a:pt x="2373" y="1"/>
                    <a:pt x="453" y="1757"/>
                    <a:pt x="0" y="2777"/>
                  </a:cubicBezTo>
                  <a:lnTo>
                    <a:pt x="2374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1"/>
            <p:cNvSpPr/>
            <p:nvPr/>
          </p:nvSpPr>
          <p:spPr>
            <a:xfrm>
              <a:off x="3570450" y="3147900"/>
              <a:ext cx="74650" cy="83150"/>
            </a:xfrm>
            <a:custGeom>
              <a:avLst/>
              <a:gdLst/>
              <a:ahLst/>
              <a:cxnLst/>
              <a:rect l="l" t="t" r="r" b="b"/>
              <a:pathLst>
                <a:path w="2986" h="3326" extrusionOk="0">
                  <a:moveTo>
                    <a:pt x="2678" y="0"/>
                  </a:moveTo>
                  <a:cubicBezTo>
                    <a:pt x="2613" y="0"/>
                    <a:pt x="2548" y="23"/>
                    <a:pt x="2497" y="70"/>
                  </a:cubicBezTo>
                  <a:cubicBezTo>
                    <a:pt x="2420" y="147"/>
                    <a:pt x="535" y="1878"/>
                    <a:pt x="62" y="2943"/>
                  </a:cubicBezTo>
                  <a:cubicBezTo>
                    <a:pt x="1" y="3081"/>
                    <a:pt x="67" y="3239"/>
                    <a:pt x="205" y="3300"/>
                  </a:cubicBezTo>
                  <a:cubicBezTo>
                    <a:pt x="240" y="3315"/>
                    <a:pt x="276" y="3326"/>
                    <a:pt x="311" y="3326"/>
                  </a:cubicBezTo>
                  <a:cubicBezTo>
                    <a:pt x="419" y="3326"/>
                    <a:pt x="520" y="3264"/>
                    <a:pt x="565" y="3162"/>
                  </a:cubicBezTo>
                  <a:cubicBezTo>
                    <a:pt x="988" y="2205"/>
                    <a:pt x="2847" y="493"/>
                    <a:pt x="2868" y="473"/>
                  </a:cubicBezTo>
                  <a:cubicBezTo>
                    <a:pt x="2979" y="371"/>
                    <a:pt x="2986" y="198"/>
                    <a:pt x="2883" y="91"/>
                  </a:cubicBezTo>
                  <a:cubicBezTo>
                    <a:pt x="2829" y="31"/>
                    <a:pt x="2753" y="0"/>
                    <a:pt x="267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1"/>
            <p:cNvSpPr/>
            <p:nvPr/>
          </p:nvSpPr>
          <p:spPr>
            <a:xfrm>
              <a:off x="3604200" y="3100000"/>
              <a:ext cx="137275" cy="143775"/>
            </a:xfrm>
            <a:custGeom>
              <a:avLst/>
              <a:gdLst/>
              <a:ahLst/>
              <a:cxnLst/>
              <a:rect l="l" t="t" r="r" b="b"/>
              <a:pathLst>
                <a:path w="5491" h="5751" extrusionOk="0">
                  <a:moveTo>
                    <a:pt x="5399" y="0"/>
                  </a:moveTo>
                  <a:lnTo>
                    <a:pt x="2777" y="2792"/>
                  </a:lnTo>
                  <a:lnTo>
                    <a:pt x="2777" y="2792"/>
                  </a:lnTo>
                  <a:cubicBezTo>
                    <a:pt x="3047" y="2596"/>
                    <a:pt x="3298" y="2459"/>
                    <a:pt x="3509" y="2419"/>
                  </a:cubicBezTo>
                  <a:cubicBezTo>
                    <a:pt x="3629" y="2397"/>
                    <a:pt x="3725" y="2386"/>
                    <a:pt x="3803" y="2386"/>
                  </a:cubicBezTo>
                  <a:cubicBezTo>
                    <a:pt x="4481" y="2386"/>
                    <a:pt x="3731" y="3213"/>
                    <a:pt x="3937" y="4401"/>
                  </a:cubicBezTo>
                  <a:cubicBezTo>
                    <a:pt x="4012" y="4833"/>
                    <a:pt x="4146" y="5013"/>
                    <a:pt x="4302" y="5013"/>
                  </a:cubicBezTo>
                  <a:cubicBezTo>
                    <a:pt x="4623" y="5013"/>
                    <a:pt x="5039" y="4246"/>
                    <a:pt x="5221" y="3341"/>
                  </a:cubicBezTo>
                  <a:cubicBezTo>
                    <a:pt x="5491" y="1991"/>
                    <a:pt x="5261" y="672"/>
                    <a:pt x="5399" y="0"/>
                  </a:cubicBezTo>
                  <a:close/>
                  <a:moveTo>
                    <a:pt x="2777" y="2792"/>
                  </a:moveTo>
                  <a:cubicBezTo>
                    <a:pt x="1572" y="3671"/>
                    <a:pt x="0" y="5750"/>
                    <a:pt x="0" y="5750"/>
                  </a:cubicBezTo>
                  <a:lnTo>
                    <a:pt x="2777" y="2792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1"/>
            <p:cNvSpPr/>
            <p:nvPr/>
          </p:nvSpPr>
          <p:spPr>
            <a:xfrm>
              <a:off x="3596425" y="3093100"/>
              <a:ext cx="150125" cy="157550"/>
            </a:xfrm>
            <a:custGeom>
              <a:avLst/>
              <a:gdLst/>
              <a:ahLst/>
              <a:cxnLst/>
              <a:rect l="l" t="t" r="r" b="b"/>
              <a:pathLst>
                <a:path w="6005" h="6302" extrusionOk="0">
                  <a:moveTo>
                    <a:pt x="5706" y="0"/>
                  </a:moveTo>
                  <a:cubicBezTo>
                    <a:pt x="5580" y="0"/>
                    <a:pt x="5467" y="90"/>
                    <a:pt x="5440" y="220"/>
                  </a:cubicBezTo>
                  <a:cubicBezTo>
                    <a:pt x="5379" y="525"/>
                    <a:pt x="5384" y="934"/>
                    <a:pt x="5394" y="1407"/>
                  </a:cubicBezTo>
                  <a:cubicBezTo>
                    <a:pt x="5405" y="2028"/>
                    <a:pt x="5414" y="2803"/>
                    <a:pt x="5262" y="3562"/>
                  </a:cubicBezTo>
                  <a:cubicBezTo>
                    <a:pt x="5088" y="4437"/>
                    <a:pt x="4737" y="4972"/>
                    <a:pt x="4650" y="5029"/>
                  </a:cubicBezTo>
                  <a:cubicBezTo>
                    <a:pt x="4650" y="5029"/>
                    <a:pt x="4575" y="4961"/>
                    <a:pt x="4518" y="4631"/>
                  </a:cubicBezTo>
                  <a:cubicBezTo>
                    <a:pt x="4432" y="4142"/>
                    <a:pt x="4528" y="3724"/>
                    <a:pt x="4605" y="3383"/>
                  </a:cubicBezTo>
                  <a:cubicBezTo>
                    <a:pt x="4681" y="3042"/>
                    <a:pt x="4747" y="2746"/>
                    <a:pt x="4544" y="2542"/>
                  </a:cubicBezTo>
                  <a:cubicBezTo>
                    <a:pt x="4430" y="2426"/>
                    <a:pt x="4274" y="2389"/>
                    <a:pt x="4106" y="2389"/>
                  </a:cubicBezTo>
                  <a:cubicBezTo>
                    <a:pt x="3996" y="2389"/>
                    <a:pt x="3880" y="2405"/>
                    <a:pt x="3769" y="2425"/>
                  </a:cubicBezTo>
                  <a:cubicBezTo>
                    <a:pt x="2547" y="2660"/>
                    <a:pt x="342" y="5537"/>
                    <a:pt x="92" y="5863"/>
                  </a:cubicBezTo>
                  <a:cubicBezTo>
                    <a:pt x="1" y="5986"/>
                    <a:pt x="26" y="6153"/>
                    <a:pt x="148" y="6245"/>
                  </a:cubicBezTo>
                  <a:cubicBezTo>
                    <a:pt x="194" y="6282"/>
                    <a:pt x="255" y="6301"/>
                    <a:pt x="311" y="6301"/>
                  </a:cubicBezTo>
                  <a:cubicBezTo>
                    <a:pt x="393" y="6301"/>
                    <a:pt x="474" y="6266"/>
                    <a:pt x="530" y="6195"/>
                  </a:cubicBezTo>
                  <a:cubicBezTo>
                    <a:pt x="1167" y="5349"/>
                    <a:pt x="3010" y="3128"/>
                    <a:pt x="3872" y="2965"/>
                  </a:cubicBezTo>
                  <a:cubicBezTo>
                    <a:pt x="4009" y="2940"/>
                    <a:pt x="4086" y="2935"/>
                    <a:pt x="4131" y="2935"/>
                  </a:cubicBezTo>
                  <a:cubicBezTo>
                    <a:pt x="4126" y="3017"/>
                    <a:pt x="4095" y="3154"/>
                    <a:pt x="4070" y="3266"/>
                  </a:cubicBezTo>
                  <a:cubicBezTo>
                    <a:pt x="3988" y="3628"/>
                    <a:pt x="3877" y="4131"/>
                    <a:pt x="3978" y="4723"/>
                  </a:cubicBezTo>
                  <a:cubicBezTo>
                    <a:pt x="4075" y="5273"/>
                    <a:pt x="4284" y="5558"/>
                    <a:pt x="4605" y="5563"/>
                  </a:cubicBezTo>
                  <a:cubicBezTo>
                    <a:pt x="4608" y="5563"/>
                    <a:pt x="4610" y="5563"/>
                    <a:pt x="4612" y="5563"/>
                  </a:cubicBezTo>
                  <a:cubicBezTo>
                    <a:pt x="5234" y="5563"/>
                    <a:pt x="5669" y="4323"/>
                    <a:pt x="5802" y="3668"/>
                  </a:cubicBezTo>
                  <a:cubicBezTo>
                    <a:pt x="5964" y="2853"/>
                    <a:pt x="5950" y="2044"/>
                    <a:pt x="5939" y="1397"/>
                  </a:cubicBezTo>
                  <a:cubicBezTo>
                    <a:pt x="5934" y="958"/>
                    <a:pt x="5924" y="577"/>
                    <a:pt x="5974" y="327"/>
                  </a:cubicBezTo>
                  <a:cubicBezTo>
                    <a:pt x="6005" y="180"/>
                    <a:pt x="5908" y="37"/>
                    <a:pt x="5760" y="6"/>
                  </a:cubicBezTo>
                  <a:cubicBezTo>
                    <a:pt x="5742" y="2"/>
                    <a:pt x="5724" y="0"/>
                    <a:pt x="570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1"/>
            <p:cNvSpPr/>
            <p:nvPr/>
          </p:nvSpPr>
          <p:spPr>
            <a:xfrm>
              <a:off x="3933450" y="2771600"/>
              <a:ext cx="52750" cy="119200"/>
            </a:xfrm>
            <a:custGeom>
              <a:avLst/>
              <a:gdLst/>
              <a:ahLst/>
              <a:cxnLst/>
              <a:rect l="l" t="t" r="r" b="b"/>
              <a:pathLst>
                <a:path w="2110" h="4768" extrusionOk="0">
                  <a:moveTo>
                    <a:pt x="2110" y="1"/>
                  </a:moveTo>
                  <a:lnTo>
                    <a:pt x="1" y="4768"/>
                  </a:lnTo>
                  <a:cubicBezTo>
                    <a:pt x="2089" y="3169"/>
                    <a:pt x="2110" y="1"/>
                    <a:pt x="2110" y="1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1"/>
            <p:cNvSpPr/>
            <p:nvPr/>
          </p:nvSpPr>
          <p:spPr>
            <a:xfrm>
              <a:off x="3925700" y="2764850"/>
              <a:ext cx="67375" cy="132825"/>
            </a:xfrm>
            <a:custGeom>
              <a:avLst/>
              <a:gdLst/>
              <a:ahLst/>
              <a:cxnLst/>
              <a:rect l="l" t="t" r="r" b="b"/>
              <a:pathLst>
                <a:path w="2695" h="5313" extrusionOk="0">
                  <a:moveTo>
                    <a:pt x="2420" y="1"/>
                  </a:moveTo>
                  <a:cubicBezTo>
                    <a:pt x="2267" y="1"/>
                    <a:pt x="2144" y="123"/>
                    <a:pt x="2144" y="271"/>
                  </a:cubicBezTo>
                  <a:cubicBezTo>
                    <a:pt x="2144" y="301"/>
                    <a:pt x="2104" y="3327"/>
                    <a:pt x="143" y="4819"/>
                  </a:cubicBezTo>
                  <a:cubicBezTo>
                    <a:pt x="26" y="4911"/>
                    <a:pt x="0" y="5084"/>
                    <a:pt x="92" y="5207"/>
                  </a:cubicBezTo>
                  <a:cubicBezTo>
                    <a:pt x="148" y="5277"/>
                    <a:pt x="229" y="5313"/>
                    <a:pt x="311" y="5313"/>
                  </a:cubicBezTo>
                  <a:cubicBezTo>
                    <a:pt x="367" y="5313"/>
                    <a:pt x="428" y="5293"/>
                    <a:pt x="474" y="5257"/>
                  </a:cubicBezTo>
                  <a:cubicBezTo>
                    <a:pt x="2649" y="3597"/>
                    <a:pt x="2690" y="409"/>
                    <a:pt x="2695" y="276"/>
                  </a:cubicBezTo>
                  <a:cubicBezTo>
                    <a:pt x="2695" y="123"/>
                    <a:pt x="2572" y="1"/>
                    <a:pt x="2420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1"/>
            <p:cNvSpPr/>
            <p:nvPr/>
          </p:nvSpPr>
          <p:spPr>
            <a:xfrm>
              <a:off x="3410525" y="1579450"/>
              <a:ext cx="297700" cy="212900"/>
            </a:xfrm>
            <a:custGeom>
              <a:avLst/>
              <a:gdLst/>
              <a:ahLst/>
              <a:cxnLst/>
              <a:rect l="l" t="t" r="r" b="b"/>
              <a:pathLst>
                <a:path w="11908" h="8516" extrusionOk="0">
                  <a:moveTo>
                    <a:pt x="11872" y="0"/>
                  </a:moveTo>
                  <a:cubicBezTo>
                    <a:pt x="11837" y="5"/>
                    <a:pt x="8532" y="473"/>
                    <a:pt x="7065" y="3376"/>
                  </a:cubicBezTo>
                  <a:cubicBezTo>
                    <a:pt x="6790" y="3912"/>
                    <a:pt x="6637" y="4538"/>
                    <a:pt x="6489" y="5144"/>
                  </a:cubicBezTo>
                  <a:cubicBezTo>
                    <a:pt x="6280" y="5990"/>
                    <a:pt x="6066" y="6860"/>
                    <a:pt x="5526" y="7502"/>
                  </a:cubicBezTo>
                  <a:cubicBezTo>
                    <a:pt x="5065" y="8053"/>
                    <a:pt x="4412" y="8249"/>
                    <a:pt x="3718" y="8249"/>
                  </a:cubicBezTo>
                  <a:cubicBezTo>
                    <a:pt x="2167" y="8249"/>
                    <a:pt x="412" y="7273"/>
                    <a:pt x="138" y="7116"/>
                  </a:cubicBezTo>
                  <a:lnTo>
                    <a:pt x="1" y="7354"/>
                  </a:lnTo>
                  <a:cubicBezTo>
                    <a:pt x="1116" y="7996"/>
                    <a:pt x="2501" y="8515"/>
                    <a:pt x="3699" y="8515"/>
                  </a:cubicBezTo>
                  <a:cubicBezTo>
                    <a:pt x="4508" y="8515"/>
                    <a:pt x="5236" y="8277"/>
                    <a:pt x="5735" y="7680"/>
                  </a:cubicBezTo>
                  <a:cubicBezTo>
                    <a:pt x="6316" y="6987"/>
                    <a:pt x="6541" y="6081"/>
                    <a:pt x="6754" y="5205"/>
                  </a:cubicBezTo>
                  <a:cubicBezTo>
                    <a:pt x="6907" y="4589"/>
                    <a:pt x="7049" y="4008"/>
                    <a:pt x="7305" y="3503"/>
                  </a:cubicBezTo>
                  <a:cubicBezTo>
                    <a:pt x="8710" y="729"/>
                    <a:pt x="11877" y="275"/>
                    <a:pt x="11908" y="270"/>
                  </a:cubicBezTo>
                  <a:lnTo>
                    <a:pt x="11872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1"/>
            <p:cNvSpPr/>
            <p:nvPr/>
          </p:nvSpPr>
          <p:spPr>
            <a:xfrm>
              <a:off x="3117775" y="1735350"/>
              <a:ext cx="699350" cy="534475"/>
            </a:xfrm>
            <a:custGeom>
              <a:avLst/>
              <a:gdLst/>
              <a:ahLst/>
              <a:cxnLst/>
              <a:rect l="l" t="t" r="r" b="b"/>
              <a:pathLst>
                <a:path w="27974" h="21379" extrusionOk="0">
                  <a:moveTo>
                    <a:pt x="27784" y="1"/>
                  </a:moveTo>
                  <a:cubicBezTo>
                    <a:pt x="26989" y="1"/>
                    <a:pt x="23990" y="90"/>
                    <a:pt x="23068" y="1362"/>
                  </a:cubicBezTo>
                  <a:cubicBezTo>
                    <a:pt x="22574" y="2046"/>
                    <a:pt x="22767" y="3431"/>
                    <a:pt x="22992" y="5036"/>
                  </a:cubicBezTo>
                  <a:cubicBezTo>
                    <a:pt x="23237" y="6761"/>
                    <a:pt x="23507" y="8722"/>
                    <a:pt x="22788" y="9731"/>
                  </a:cubicBezTo>
                  <a:cubicBezTo>
                    <a:pt x="22496" y="10139"/>
                    <a:pt x="22052" y="10288"/>
                    <a:pt x="21503" y="10288"/>
                  </a:cubicBezTo>
                  <a:cubicBezTo>
                    <a:pt x="20827" y="10288"/>
                    <a:pt x="19993" y="10062"/>
                    <a:pt x="19090" y="9817"/>
                  </a:cubicBezTo>
                  <a:cubicBezTo>
                    <a:pt x="18039" y="9532"/>
                    <a:pt x="16897" y="9220"/>
                    <a:pt x="15807" y="9220"/>
                  </a:cubicBezTo>
                  <a:cubicBezTo>
                    <a:pt x="15208" y="9220"/>
                    <a:pt x="14624" y="9314"/>
                    <a:pt x="14079" y="9558"/>
                  </a:cubicBezTo>
                  <a:cubicBezTo>
                    <a:pt x="12505" y="10261"/>
                    <a:pt x="11787" y="12130"/>
                    <a:pt x="11023" y="14105"/>
                  </a:cubicBezTo>
                  <a:cubicBezTo>
                    <a:pt x="10280" y="16046"/>
                    <a:pt x="9434" y="18242"/>
                    <a:pt x="7651" y="19714"/>
                  </a:cubicBezTo>
                  <a:cubicBezTo>
                    <a:pt x="6373" y="20771"/>
                    <a:pt x="5036" y="21108"/>
                    <a:pt x="3851" y="21108"/>
                  </a:cubicBezTo>
                  <a:cubicBezTo>
                    <a:pt x="1782" y="21108"/>
                    <a:pt x="175" y="20081"/>
                    <a:pt x="149" y="20064"/>
                  </a:cubicBezTo>
                  <a:lnTo>
                    <a:pt x="1" y="20294"/>
                  </a:lnTo>
                  <a:cubicBezTo>
                    <a:pt x="26" y="20309"/>
                    <a:pt x="1697" y="21378"/>
                    <a:pt x="3857" y="21378"/>
                  </a:cubicBezTo>
                  <a:cubicBezTo>
                    <a:pt x="5094" y="21378"/>
                    <a:pt x="6490" y="21028"/>
                    <a:pt x="7824" y="19927"/>
                  </a:cubicBezTo>
                  <a:cubicBezTo>
                    <a:pt x="9663" y="18409"/>
                    <a:pt x="10524" y="16174"/>
                    <a:pt x="11283" y="14203"/>
                  </a:cubicBezTo>
                  <a:cubicBezTo>
                    <a:pt x="12052" y="12196"/>
                    <a:pt x="12719" y="10464"/>
                    <a:pt x="14191" y="9808"/>
                  </a:cubicBezTo>
                  <a:cubicBezTo>
                    <a:pt x="14696" y="9582"/>
                    <a:pt x="15243" y="9495"/>
                    <a:pt x="15809" y="9495"/>
                  </a:cubicBezTo>
                  <a:cubicBezTo>
                    <a:pt x="16866" y="9495"/>
                    <a:pt x="17988" y="9799"/>
                    <a:pt x="19019" y="10078"/>
                  </a:cubicBezTo>
                  <a:cubicBezTo>
                    <a:pt x="19944" y="10330"/>
                    <a:pt x="20802" y="10564"/>
                    <a:pt x="21517" y="10564"/>
                  </a:cubicBezTo>
                  <a:cubicBezTo>
                    <a:pt x="22141" y="10564"/>
                    <a:pt x="22656" y="10386"/>
                    <a:pt x="23012" y="9888"/>
                  </a:cubicBezTo>
                  <a:cubicBezTo>
                    <a:pt x="23796" y="8788"/>
                    <a:pt x="23521" y="6863"/>
                    <a:pt x="23262" y="4999"/>
                  </a:cubicBezTo>
                  <a:cubicBezTo>
                    <a:pt x="23053" y="3517"/>
                    <a:pt x="22859" y="2117"/>
                    <a:pt x="23293" y="1521"/>
                  </a:cubicBezTo>
                  <a:cubicBezTo>
                    <a:pt x="24250" y="201"/>
                    <a:pt x="27932" y="278"/>
                    <a:pt x="27968" y="273"/>
                  </a:cubicBezTo>
                  <a:lnTo>
                    <a:pt x="27973" y="3"/>
                  </a:lnTo>
                  <a:cubicBezTo>
                    <a:pt x="27955" y="3"/>
                    <a:pt x="27889" y="1"/>
                    <a:pt x="2778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1"/>
            <p:cNvSpPr/>
            <p:nvPr/>
          </p:nvSpPr>
          <p:spPr>
            <a:xfrm>
              <a:off x="3026250" y="1638975"/>
              <a:ext cx="869425" cy="482275"/>
            </a:xfrm>
            <a:custGeom>
              <a:avLst/>
              <a:gdLst/>
              <a:ahLst/>
              <a:cxnLst/>
              <a:rect l="l" t="t" r="r" b="b"/>
              <a:pathLst>
                <a:path w="34777" h="19291" extrusionOk="0">
                  <a:moveTo>
                    <a:pt x="28912" y="0"/>
                  </a:moveTo>
                  <a:cubicBezTo>
                    <a:pt x="28517" y="0"/>
                    <a:pt x="28109" y="66"/>
                    <a:pt x="27702" y="201"/>
                  </a:cubicBezTo>
                  <a:cubicBezTo>
                    <a:pt x="26428" y="624"/>
                    <a:pt x="25415" y="1632"/>
                    <a:pt x="24987" y="2906"/>
                  </a:cubicBezTo>
                  <a:cubicBezTo>
                    <a:pt x="24667" y="3863"/>
                    <a:pt x="24646" y="4907"/>
                    <a:pt x="24631" y="5910"/>
                  </a:cubicBezTo>
                  <a:cubicBezTo>
                    <a:pt x="24601" y="7515"/>
                    <a:pt x="24580" y="8905"/>
                    <a:pt x="23348" y="9511"/>
                  </a:cubicBezTo>
                  <a:cubicBezTo>
                    <a:pt x="23097" y="9636"/>
                    <a:pt x="22818" y="9690"/>
                    <a:pt x="22511" y="9690"/>
                  </a:cubicBezTo>
                  <a:cubicBezTo>
                    <a:pt x="21699" y="9690"/>
                    <a:pt x="20695" y="9311"/>
                    <a:pt x="19512" y="8860"/>
                  </a:cubicBezTo>
                  <a:cubicBezTo>
                    <a:pt x="17897" y="8248"/>
                    <a:pt x="15945" y="7508"/>
                    <a:pt x="13744" y="7508"/>
                  </a:cubicBezTo>
                  <a:cubicBezTo>
                    <a:pt x="13344" y="7508"/>
                    <a:pt x="12935" y="7532"/>
                    <a:pt x="12519" y="7586"/>
                  </a:cubicBezTo>
                  <a:cubicBezTo>
                    <a:pt x="8134" y="8146"/>
                    <a:pt x="7141" y="10877"/>
                    <a:pt x="6183" y="13520"/>
                  </a:cubicBezTo>
                  <a:cubicBezTo>
                    <a:pt x="6040" y="13922"/>
                    <a:pt x="5893" y="14324"/>
                    <a:pt x="5735" y="14721"/>
                  </a:cubicBezTo>
                  <a:cubicBezTo>
                    <a:pt x="4874" y="16871"/>
                    <a:pt x="3015" y="18792"/>
                    <a:pt x="1584" y="18995"/>
                  </a:cubicBezTo>
                  <a:cubicBezTo>
                    <a:pt x="1495" y="19007"/>
                    <a:pt x="1409" y="19014"/>
                    <a:pt x="1325" y="19014"/>
                  </a:cubicBezTo>
                  <a:cubicBezTo>
                    <a:pt x="878" y="19014"/>
                    <a:pt x="506" y="18829"/>
                    <a:pt x="215" y="18460"/>
                  </a:cubicBezTo>
                  <a:lnTo>
                    <a:pt x="1" y="18628"/>
                  </a:lnTo>
                  <a:cubicBezTo>
                    <a:pt x="342" y="19067"/>
                    <a:pt x="800" y="19290"/>
                    <a:pt x="1329" y="19290"/>
                  </a:cubicBezTo>
                  <a:cubicBezTo>
                    <a:pt x="1426" y="19290"/>
                    <a:pt x="1523" y="19281"/>
                    <a:pt x="1620" y="19265"/>
                  </a:cubicBezTo>
                  <a:cubicBezTo>
                    <a:pt x="3163" y="19046"/>
                    <a:pt x="5083" y="17090"/>
                    <a:pt x="5990" y="14824"/>
                  </a:cubicBezTo>
                  <a:cubicBezTo>
                    <a:pt x="6148" y="14422"/>
                    <a:pt x="6296" y="14018"/>
                    <a:pt x="6443" y="13611"/>
                  </a:cubicBezTo>
                  <a:cubicBezTo>
                    <a:pt x="7416" y="10932"/>
                    <a:pt x="8332" y="8395"/>
                    <a:pt x="12554" y="7856"/>
                  </a:cubicBezTo>
                  <a:cubicBezTo>
                    <a:pt x="12954" y="7805"/>
                    <a:pt x="13348" y="7781"/>
                    <a:pt x="13733" y="7781"/>
                  </a:cubicBezTo>
                  <a:cubicBezTo>
                    <a:pt x="15892" y="7781"/>
                    <a:pt x="17816" y="8514"/>
                    <a:pt x="19415" y="9114"/>
                  </a:cubicBezTo>
                  <a:cubicBezTo>
                    <a:pt x="20623" y="9573"/>
                    <a:pt x="21650" y="9964"/>
                    <a:pt x="22513" y="9964"/>
                  </a:cubicBezTo>
                  <a:cubicBezTo>
                    <a:pt x="22858" y="9964"/>
                    <a:pt x="23176" y="9901"/>
                    <a:pt x="23470" y="9756"/>
                  </a:cubicBezTo>
                  <a:cubicBezTo>
                    <a:pt x="24850" y="9074"/>
                    <a:pt x="24876" y="7540"/>
                    <a:pt x="24900" y="5915"/>
                  </a:cubicBezTo>
                  <a:cubicBezTo>
                    <a:pt x="24921" y="4933"/>
                    <a:pt x="24937" y="3909"/>
                    <a:pt x="25242" y="2998"/>
                  </a:cubicBezTo>
                  <a:cubicBezTo>
                    <a:pt x="25645" y="1801"/>
                    <a:pt x="26597" y="854"/>
                    <a:pt x="27789" y="461"/>
                  </a:cubicBezTo>
                  <a:cubicBezTo>
                    <a:pt x="28166" y="337"/>
                    <a:pt x="28545" y="276"/>
                    <a:pt x="28913" y="276"/>
                  </a:cubicBezTo>
                  <a:cubicBezTo>
                    <a:pt x="29527" y="276"/>
                    <a:pt x="30108" y="447"/>
                    <a:pt x="30590" y="781"/>
                  </a:cubicBezTo>
                  <a:cubicBezTo>
                    <a:pt x="31302" y="1278"/>
                    <a:pt x="32071" y="1434"/>
                    <a:pt x="32753" y="1434"/>
                  </a:cubicBezTo>
                  <a:cubicBezTo>
                    <a:pt x="33848" y="1434"/>
                    <a:pt x="34720" y="1034"/>
                    <a:pt x="34777" y="1006"/>
                  </a:cubicBezTo>
                  <a:lnTo>
                    <a:pt x="34664" y="756"/>
                  </a:lnTo>
                  <a:cubicBezTo>
                    <a:pt x="34648" y="766"/>
                    <a:pt x="33802" y="1153"/>
                    <a:pt x="32749" y="1153"/>
                  </a:cubicBezTo>
                  <a:cubicBezTo>
                    <a:pt x="32112" y="1153"/>
                    <a:pt x="31399" y="1011"/>
                    <a:pt x="30748" y="558"/>
                  </a:cubicBezTo>
                  <a:cubicBezTo>
                    <a:pt x="30216" y="190"/>
                    <a:pt x="29582" y="0"/>
                    <a:pt x="289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1"/>
            <p:cNvSpPr/>
            <p:nvPr/>
          </p:nvSpPr>
          <p:spPr>
            <a:xfrm>
              <a:off x="4749150" y="852150"/>
              <a:ext cx="200050" cy="309200"/>
            </a:xfrm>
            <a:custGeom>
              <a:avLst/>
              <a:gdLst/>
              <a:ahLst/>
              <a:cxnLst/>
              <a:rect l="l" t="t" r="r" b="b"/>
              <a:pathLst>
                <a:path w="8002" h="12368" extrusionOk="0">
                  <a:moveTo>
                    <a:pt x="1014" y="0"/>
                  </a:moveTo>
                  <a:lnTo>
                    <a:pt x="0" y="11042"/>
                  </a:lnTo>
                  <a:cubicBezTo>
                    <a:pt x="1101" y="12021"/>
                    <a:pt x="2456" y="12368"/>
                    <a:pt x="3734" y="12368"/>
                  </a:cubicBezTo>
                  <a:cubicBezTo>
                    <a:pt x="5938" y="12368"/>
                    <a:pt x="7910" y="11336"/>
                    <a:pt x="7946" y="10736"/>
                  </a:cubicBezTo>
                  <a:cubicBezTo>
                    <a:pt x="8002" y="9789"/>
                    <a:pt x="6926" y="7360"/>
                    <a:pt x="6926" y="7360"/>
                  </a:cubicBezTo>
                  <a:lnTo>
                    <a:pt x="6443" y="6397"/>
                  </a:lnTo>
                  <a:lnTo>
                    <a:pt x="7064" y="5592"/>
                  </a:lnTo>
                  <a:lnTo>
                    <a:pt x="6952" y="5083"/>
                  </a:lnTo>
                  <a:cubicBezTo>
                    <a:pt x="6865" y="4685"/>
                    <a:pt x="6285" y="4642"/>
                    <a:pt x="6034" y="4642"/>
                  </a:cubicBezTo>
                  <a:cubicBezTo>
                    <a:pt x="5963" y="4642"/>
                    <a:pt x="5918" y="4645"/>
                    <a:pt x="5918" y="4645"/>
                  </a:cubicBezTo>
                  <a:cubicBezTo>
                    <a:pt x="5918" y="4645"/>
                    <a:pt x="4166" y="3968"/>
                    <a:pt x="3021" y="1818"/>
                  </a:cubicBezTo>
                  <a:cubicBezTo>
                    <a:pt x="2445" y="748"/>
                    <a:pt x="1726" y="203"/>
                    <a:pt x="101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1"/>
            <p:cNvSpPr/>
            <p:nvPr/>
          </p:nvSpPr>
          <p:spPr>
            <a:xfrm>
              <a:off x="4741500" y="845250"/>
              <a:ext cx="214575" cy="323075"/>
            </a:xfrm>
            <a:custGeom>
              <a:avLst/>
              <a:gdLst/>
              <a:ahLst/>
              <a:cxnLst/>
              <a:rect l="l" t="t" r="r" b="b"/>
              <a:pathLst>
                <a:path w="8583" h="12923" extrusionOk="0">
                  <a:moveTo>
                    <a:pt x="1316" y="1"/>
                  </a:moveTo>
                  <a:cubicBezTo>
                    <a:pt x="1199" y="1"/>
                    <a:pt x="1089" y="77"/>
                    <a:pt x="1054" y="199"/>
                  </a:cubicBezTo>
                  <a:cubicBezTo>
                    <a:pt x="1014" y="342"/>
                    <a:pt x="1096" y="495"/>
                    <a:pt x="1243" y="535"/>
                  </a:cubicBezTo>
                  <a:cubicBezTo>
                    <a:pt x="1982" y="754"/>
                    <a:pt x="2603" y="1320"/>
                    <a:pt x="3087" y="2227"/>
                  </a:cubicBezTo>
                  <a:cubicBezTo>
                    <a:pt x="4263" y="4437"/>
                    <a:pt x="6051" y="5150"/>
                    <a:pt x="6127" y="5175"/>
                  </a:cubicBezTo>
                  <a:cubicBezTo>
                    <a:pt x="6163" y="5191"/>
                    <a:pt x="6204" y="5196"/>
                    <a:pt x="6244" y="5196"/>
                  </a:cubicBezTo>
                  <a:cubicBezTo>
                    <a:pt x="6277" y="5193"/>
                    <a:pt x="6313" y="5192"/>
                    <a:pt x="6352" y="5192"/>
                  </a:cubicBezTo>
                  <a:cubicBezTo>
                    <a:pt x="6602" y="5192"/>
                    <a:pt x="6954" y="5253"/>
                    <a:pt x="6994" y="5420"/>
                  </a:cubicBezTo>
                  <a:lnTo>
                    <a:pt x="7074" y="5802"/>
                  </a:lnTo>
                  <a:lnTo>
                    <a:pt x="6535" y="6510"/>
                  </a:lnTo>
                  <a:cubicBezTo>
                    <a:pt x="6468" y="6591"/>
                    <a:pt x="6458" y="6703"/>
                    <a:pt x="6505" y="6795"/>
                  </a:cubicBezTo>
                  <a:lnTo>
                    <a:pt x="6983" y="7747"/>
                  </a:lnTo>
                  <a:cubicBezTo>
                    <a:pt x="7274" y="8405"/>
                    <a:pt x="8022" y="10274"/>
                    <a:pt x="7977" y="10997"/>
                  </a:cubicBezTo>
                  <a:cubicBezTo>
                    <a:pt x="7972" y="11089"/>
                    <a:pt x="7676" y="11461"/>
                    <a:pt x="6774" y="11837"/>
                  </a:cubicBezTo>
                  <a:cubicBezTo>
                    <a:pt x="6114" y="12108"/>
                    <a:pt x="5118" y="12362"/>
                    <a:pt x="4039" y="12362"/>
                  </a:cubicBezTo>
                  <a:cubicBezTo>
                    <a:pt x="2844" y="12362"/>
                    <a:pt x="1547" y="12051"/>
                    <a:pt x="490" y="11109"/>
                  </a:cubicBezTo>
                  <a:cubicBezTo>
                    <a:pt x="438" y="11064"/>
                    <a:pt x="374" y="11043"/>
                    <a:pt x="310" y="11043"/>
                  </a:cubicBezTo>
                  <a:cubicBezTo>
                    <a:pt x="233" y="11043"/>
                    <a:pt x="157" y="11073"/>
                    <a:pt x="102" y="11134"/>
                  </a:cubicBezTo>
                  <a:cubicBezTo>
                    <a:pt x="1" y="11247"/>
                    <a:pt x="10" y="11419"/>
                    <a:pt x="123" y="11522"/>
                  </a:cubicBezTo>
                  <a:cubicBezTo>
                    <a:pt x="1279" y="12545"/>
                    <a:pt x="2690" y="12923"/>
                    <a:pt x="4039" y="12923"/>
                  </a:cubicBezTo>
                  <a:cubicBezTo>
                    <a:pt x="5119" y="12923"/>
                    <a:pt x="6153" y="12683"/>
                    <a:pt x="6983" y="12342"/>
                  </a:cubicBezTo>
                  <a:cubicBezTo>
                    <a:pt x="7431" y="12153"/>
                    <a:pt x="8485" y="11654"/>
                    <a:pt x="8522" y="11028"/>
                  </a:cubicBezTo>
                  <a:cubicBezTo>
                    <a:pt x="8583" y="10044"/>
                    <a:pt x="7594" y="7778"/>
                    <a:pt x="7477" y="7514"/>
                  </a:cubicBezTo>
                  <a:lnTo>
                    <a:pt x="7070" y="6703"/>
                  </a:lnTo>
                  <a:lnTo>
                    <a:pt x="7589" y="6036"/>
                  </a:lnTo>
                  <a:cubicBezTo>
                    <a:pt x="7635" y="5970"/>
                    <a:pt x="7655" y="5888"/>
                    <a:pt x="7640" y="5807"/>
                  </a:cubicBezTo>
                  <a:lnTo>
                    <a:pt x="7523" y="5302"/>
                  </a:lnTo>
                  <a:cubicBezTo>
                    <a:pt x="7393" y="4717"/>
                    <a:pt x="6683" y="4644"/>
                    <a:pt x="6358" y="4644"/>
                  </a:cubicBezTo>
                  <a:cubicBezTo>
                    <a:pt x="6326" y="4644"/>
                    <a:pt x="6298" y="4645"/>
                    <a:pt x="6275" y="4646"/>
                  </a:cubicBezTo>
                  <a:cubicBezTo>
                    <a:pt x="5990" y="4519"/>
                    <a:pt x="4549" y="3805"/>
                    <a:pt x="3565" y="1967"/>
                  </a:cubicBezTo>
                  <a:cubicBezTo>
                    <a:pt x="3010" y="928"/>
                    <a:pt x="2282" y="271"/>
                    <a:pt x="1390" y="11"/>
                  </a:cubicBezTo>
                  <a:cubicBezTo>
                    <a:pt x="1366" y="4"/>
                    <a:pt x="1341" y="1"/>
                    <a:pt x="13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" name="Google Shape;422;p31"/>
            <p:cNvSpPr/>
            <p:nvPr/>
          </p:nvSpPr>
          <p:spPr>
            <a:xfrm>
              <a:off x="4491925" y="712125"/>
              <a:ext cx="335650" cy="407700"/>
            </a:xfrm>
            <a:custGeom>
              <a:avLst/>
              <a:gdLst/>
              <a:ahLst/>
              <a:cxnLst/>
              <a:rect l="l" t="t" r="r" b="b"/>
              <a:pathLst>
                <a:path w="13426" h="16308" extrusionOk="0">
                  <a:moveTo>
                    <a:pt x="8895" y="0"/>
                  </a:moveTo>
                  <a:cubicBezTo>
                    <a:pt x="8093" y="0"/>
                    <a:pt x="7475" y="335"/>
                    <a:pt x="6876" y="1067"/>
                  </a:cubicBezTo>
                  <a:cubicBezTo>
                    <a:pt x="5914" y="2245"/>
                    <a:pt x="6148" y="3013"/>
                    <a:pt x="4936" y="3345"/>
                  </a:cubicBezTo>
                  <a:cubicBezTo>
                    <a:pt x="3724" y="3671"/>
                    <a:pt x="2003" y="4847"/>
                    <a:pt x="1004" y="6803"/>
                  </a:cubicBezTo>
                  <a:cubicBezTo>
                    <a:pt x="1" y="8763"/>
                    <a:pt x="964" y="11723"/>
                    <a:pt x="2537" y="13286"/>
                  </a:cubicBezTo>
                  <a:cubicBezTo>
                    <a:pt x="3553" y="14295"/>
                    <a:pt x="6208" y="16307"/>
                    <a:pt x="7537" y="16307"/>
                  </a:cubicBezTo>
                  <a:cubicBezTo>
                    <a:pt x="8267" y="16307"/>
                    <a:pt x="8596" y="15700"/>
                    <a:pt x="8033" y="13984"/>
                  </a:cubicBezTo>
                  <a:cubicBezTo>
                    <a:pt x="8033" y="13984"/>
                    <a:pt x="9347" y="12966"/>
                    <a:pt x="9331" y="12558"/>
                  </a:cubicBezTo>
                  <a:cubicBezTo>
                    <a:pt x="9311" y="12151"/>
                    <a:pt x="9031" y="12023"/>
                    <a:pt x="9011" y="11616"/>
                  </a:cubicBezTo>
                  <a:cubicBezTo>
                    <a:pt x="8990" y="11208"/>
                    <a:pt x="11160" y="10832"/>
                    <a:pt x="10162" y="9925"/>
                  </a:cubicBezTo>
                  <a:cubicBezTo>
                    <a:pt x="9163" y="9013"/>
                    <a:pt x="8481" y="9049"/>
                    <a:pt x="8425" y="7821"/>
                  </a:cubicBezTo>
                  <a:cubicBezTo>
                    <a:pt x="8369" y="6594"/>
                    <a:pt x="11919" y="6701"/>
                    <a:pt x="12673" y="5300"/>
                  </a:cubicBezTo>
                  <a:cubicBezTo>
                    <a:pt x="13426" y="3900"/>
                    <a:pt x="13238" y="1481"/>
                    <a:pt x="11782" y="834"/>
                  </a:cubicBezTo>
                  <a:cubicBezTo>
                    <a:pt x="10565" y="296"/>
                    <a:pt x="9648" y="0"/>
                    <a:pt x="889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" name="Google Shape;423;p31"/>
            <p:cNvSpPr/>
            <p:nvPr/>
          </p:nvSpPr>
          <p:spPr>
            <a:xfrm>
              <a:off x="4644600" y="1024725"/>
              <a:ext cx="89175" cy="74600"/>
            </a:xfrm>
            <a:custGeom>
              <a:avLst/>
              <a:gdLst/>
              <a:ahLst/>
              <a:cxnLst/>
              <a:rect l="l" t="t" r="r" b="b"/>
              <a:pathLst>
                <a:path w="3567" h="2984" extrusionOk="0">
                  <a:moveTo>
                    <a:pt x="1371" y="0"/>
                  </a:moveTo>
                  <a:cubicBezTo>
                    <a:pt x="1205" y="0"/>
                    <a:pt x="1046" y="49"/>
                    <a:pt x="901" y="166"/>
                  </a:cubicBezTo>
                  <a:cubicBezTo>
                    <a:pt x="1" y="904"/>
                    <a:pt x="988" y="2952"/>
                    <a:pt x="2063" y="2982"/>
                  </a:cubicBezTo>
                  <a:cubicBezTo>
                    <a:pt x="2090" y="2983"/>
                    <a:pt x="2117" y="2983"/>
                    <a:pt x="2143" y="2983"/>
                  </a:cubicBezTo>
                  <a:cubicBezTo>
                    <a:pt x="3160" y="2983"/>
                    <a:pt x="3566" y="2514"/>
                    <a:pt x="3566" y="2514"/>
                  </a:cubicBezTo>
                  <a:lnTo>
                    <a:pt x="3306" y="1368"/>
                  </a:lnTo>
                  <a:cubicBezTo>
                    <a:pt x="3306" y="1368"/>
                    <a:pt x="2248" y="0"/>
                    <a:pt x="137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1"/>
            <p:cNvSpPr/>
            <p:nvPr/>
          </p:nvSpPr>
          <p:spPr>
            <a:xfrm>
              <a:off x="4648425" y="1017950"/>
              <a:ext cx="92825" cy="88225"/>
            </a:xfrm>
            <a:custGeom>
              <a:avLst/>
              <a:gdLst/>
              <a:ahLst/>
              <a:cxnLst/>
              <a:rect l="l" t="t" r="r" b="b"/>
              <a:pathLst>
                <a:path w="3713" h="3529" extrusionOk="0">
                  <a:moveTo>
                    <a:pt x="1216" y="1"/>
                  </a:moveTo>
                  <a:cubicBezTo>
                    <a:pt x="978" y="1"/>
                    <a:pt x="765" y="78"/>
                    <a:pt x="581" y="228"/>
                  </a:cubicBezTo>
                  <a:cubicBezTo>
                    <a:pt x="123" y="600"/>
                    <a:pt x="0" y="1262"/>
                    <a:pt x="250" y="1996"/>
                  </a:cubicBezTo>
                  <a:cubicBezTo>
                    <a:pt x="504" y="2745"/>
                    <a:pt x="1157" y="3509"/>
                    <a:pt x="1905" y="3523"/>
                  </a:cubicBezTo>
                  <a:cubicBezTo>
                    <a:pt x="1935" y="3523"/>
                    <a:pt x="1966" y="3528"/>
                    <a:pt x="1996" y="3528"/>
                  </a:cubicBezTo>
                  <a:cubicBezTo>
                    <a:pt x="3122" y="3528"/>
                    <a:pt x="3596" y="2983"/>
                    <a:pt x="3616" y="2964"/>
                  </a:cubicBezTo>
                  <a:cubicBezTo>
                    <a:pt x="3713" y="2851"/>
                    <a:pt x="3703" y="2678"/>
                    <a:pt x="3590" y="2581"/>
                  </a:cubicBezTo>
                  <a:cubicBezTo>
                    <a:pt x="3539" y="2535"/>
                    <a:pt x="3475" y="2512"/>
                    <a:pt x="3411" y="2512"/>
                  </a:cubicBezTo>
                  <a:cubicBezTo>
                    <a:pt x="3335" y="2512"/>
                    <a:pt x="3259" y="2543"/>
                    <a:pt x="3204" y="2602"/>
                  </a:cubicBezTo>
                  <a:cubicBezTo>
                    <a:pt x="3189" y="2622"/>
                    <a:pt x="2864" y="2980"/>
                    <a:pt x="2023" y="2980"/>
                  </a:cubicBezTo>
                  <a:cubicBezTo>
                    <a:pt x="1990" y="2980"/>
                    <a:pt x="1955" y="2979"/>
                    <a:pt x="1921" y="2978"/>
                  </a:cubicBezTo>
                  <a:cubicBezTo>
                    <a:pt x="1493" y="2969"/>
                    <a:pt x="988" y="2459"/>
                    <a:pt x="769" y="1822"/>
                  </a:cubicBezTo>
                  <a:cubicBezTo>
                    <a:pt x="703" y="1629"/>
                    <a:pt x="520" y="977"/>
                    <a:pt x="922" y="651"/>
                  </a:cubicBezTo>
                  <a:cubicBezTo>
                    <a:pt x="1011" y="579"/>
                    <a:pt x="1107" y="545"/>
                    <a:pt x="1222" y="545"/>
                  </a:cubicBezTo>
                  <a:cubicBezTo>
                    <a:pt x="1245" y="545"/>
                    <a:pt x="1269" y="547"/>
                    <a:pt x="1294" y="549"/>
                  </a:cubicBezTo>
                  <a:cubicBezTo>
                    <a:pt x="1895" y="620"/>
                    <a:pt x="2685" y="1481"/>
                    <a:pt x="2939" y="1807"/>
                  </a:cubicBezTo>
                  <a:cubicBezTo>
                    <a:pt x="2992" y="1876"/>
                    <a:pt x="3073" y="1913"/>
                    <a:pt x="3155" y="1913"/>
                  </a:cubicBezTo>
                  <a:cubicBezTo>
                    <a:pt x="3213" y="1913"/>
                    <a:pt x="3272" y="1893"/>
                    <a:pt x="3321" y="1853"/>
                  </a:cubicBezTo>
                  <a:cubicBezTo>
                    <a:pt x="3444" y="1761"/>
                    <a:pt x="3463" y="1593"/>
                    <a:pt x="3372" y="1471"/>
                  </a:cubicBezTo>
                  <a:cubicBezTo>
                    <a:pt x="3265" y="1333"/>
                    <a:pt x="2297" y="117"/>
                    <a:pt x="1355" y="9"/>
                  </a:cubicBezTo>
                  <a:cubicBezTo>
                    <a:pt x="1307" y="4"/>
                    <a:pt x="1261" y="1"/>
                    <a:pt x="1216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" name="Google Shape;425;p31"/>
            <p:cNvSpPr/>
            <p:nvPr/>
          </p:nvSpPr>
          <p:spPr>
            <a:xfrm>
              <a:off x="4809625" y="936875"/>
              <a:ext cx="29425" cy="38575"/>
            </a:xfrm>
            <a:custGeom>
              <a:avLst/>
              <a:gdLst/>
              <a:ahLst/>
              <a:cxnLst/>
              <a:rect l="l" t="t" r="r" b="b"/>
              <a:pathLst>
                <a:path w="1177" h="1543" extrusionOk="0">
                  <a:moveTo>
                    <a:pt x="286" y="0"/>
                  </a:moveTo>
                  <a:cubicBezTo>
                    <a:pt x="253" y="0"/>
                    <a:pt x="221" y="8"/>
                    <a:pt x="193" y="23"/>
                  </a:cubicBezTo>
                  <a:cubicBezTo>
                    <a:pt x="0" y="125"/>
                    <a:pt x="26" y="537"/>
                    <a:pt x="245" y="955"/>
                  </a:cubicBezTo>
                  <a:cubicBezTo>
                    <a:pt x="431" y="1306"/>
                    <a:pt x="698" y="1543"/>
                    <a:pt x="890" y="1543"/>
                  </a:cubicBezTo>
                  <a:cubicBezTo>
                    <a:pt x="923" y="1543"/>
                    <a:pt x="955" y="1535"/>
                    <a:pt x="983" y="1520"/>
                  </a:cubicBezTo>
                  <a:cubicBezTo>
                    <a:pt x="1176" y="1419"/>
                    <a:pt x="1152" y="1001"/>
                    <a:pt x="932" y="589"/>
                  </a:cubicBezTo>
                  <a:cubicBezTo>
                    <a:pt x="745" y="237"/>
                    <a:pt x="478" y="0"/>
                    <a:pt x="286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" name="Google Shape;426;p31"/>
            <p:cNvSpPr/>
            <p:nvPr/>
          </p:nvSpPr>
          <p:spPr>
            <a:xfrm>
              <a:off x="4867925" y="1054775"/>
              <a:ext cx="67775" cy="23400"/>
            </a:xfrm>
            <a:custGeom>
              <a:avLst/>
              <a:gdLst/>
              <a:ahLst/>
              <a:cxnLst/>
              <a:rect l="l" t="t" r="r" b="b"/>
              <a:pathLst>
                <a:path w="2711" h="936" extrusionOk="0">
                  <a:moveTo>
                    <a:pt x="2399" y="1"/>
                  </a:moveTo>
                  <a:cubicBezTo>
                    <a:pt x="2358" y="1"/>
                    <a:pt x="2317" y="10"/>
                    <a:pt x="2278" y="29"/>
                  </a:cubicBezTo>
                  <a:cubicBezTo>
                    <a:pt x="2039" y="146"/>
                    <a:pt x="1428" y="387"/>
                    <a:pt x="948" y="387"/>
                  </a:cubicBezTo>
                  <a:cubicBezTo>
                    <a:pt x="762" y="387"/>
                    <a:pt x="596" y="351"/>
                    <a:pt x="480" y="257"/>
                  </a:cubicBezTo>
                  <a:cubicBezTo>
                    <a:pt x="429" y="218"/>
                    <a:pt x="368" y="198"/>
                    <a:pt x="307" y="198"/>
                  </a:cubicBezTo>
                  <a:cubicBezTo>
                    <a:pt x="228" y="198"/>
                    <a:pt x="149" y="232"/>
                    <a:pt x="97" y="299"/>
                  </a:cubicBezTo>
                  <a:cubicBezTo>
                    <a:pt x="1" y="416"/>
                    <a:pt x="21" y="589"/>
                    <a:pt x="139" y="685"/>
                  </a:cubicBezTo>
                  <a:cubicBezTo>
                    <a:pt x="367" y="868"/>
                    <a:pt x="658" y="936"/>
                    <a:pt x="959" y="936"/>
                  </a:cubicBezTo>
                  <a:cubicBezTo>
                    <a:pt x="1662" y="936"/>
                    <a:pt x="2410" y="574"/>
                    <a:pt x="2522" y="518"/>
                  </a:cubicBezTo>
                  <a:cubicBezTo>
                    <a:pt x="2659" y="452"/>
                    <a:pt x="2710" y="283"/>
                    <a:pt x="2644" y="151"/>
                  </a:cubicBezTo>
                  <a:cubicBezTo>
                    <a:pt x="2597" y="57"/>
                    <a:pt x="2500" y="1"/>
                    <a:pt x="2399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1"/>
            <p:cNvSpPr/>
            <p:nvPr/>
          </p:nvSpPr>
          <p:spPr>
            <a:xfrm>
              <a:off x="4680000" y="1129450"/>
              <a:ext cx="169250" cy="105200"/>
            </a:xfrm>
            <a:custGeom>
              <a:avLst/>
              <a:gdLst/>
              <a:ahLst/>
              <a:cxnLst/>
              <a:rect l="l" t="t" r="r" b="b"/>
              <a:pathLst>
                <a:path w="6770" h="4208" extrusionOk="0">
                  <a:moveTo>
                    <a:pt x="284" y="0"/>
                  </a:moveTo>
                  <a:cubicBezTo>
                    <a:pt x="278" y="0"/>
                    <a:pt x="272" y="1"/>
                    <a:pt x="265" y="1"/>
                  </a:cubicBezTo>
                  <a:cubicBezTo>
                    <a:pt x="117" y="6"/>
                    <a:pt x="0" y="133"/>
                    <a:pt x="5" y="286"/>
                  </a:cubicBezTo>
                  <a:lnTo>
                    <a:pt x="133" y="2980"/>
                  </a:lnTo>
                  <a:cubicBezTo>
                    <a:pt x="138" y="3097"/>
                    <a:pt x="214" y="3199"/>
                    <a:pt x="326" y="3229"/>
                  </a:cubicBezTo>
                  <a:cubicBezTo>
                    <a:pt x="999" y="3428"/>
                    <a:pt x="3780" y="4207"/>
                    <a:pt x="5389" y="4207"/>
                  </a:cubicBezTo>
                  <a:cubicBezTo>
                    <a:pt x="5842" y="4207"/>
                    <a:pt x="6203" y="4146"/>
                    <a:pt x="6398" y="3993"/>
                  </a:cubicBezTo>
                  <a:cubicBezTo>
                    <a:pt x="6545" y="3877"/>
                    <a:pt x="6622" y="3708"/>
                    <a:pt x="6617" y="3520"/>
                  </a:cubicBezTo>
                  <a:cubicBezTo>
                    <a:pt x="6560" y="2394"/>
                    <a:pt x="6739" y="1513"/>
                    <a:pt x="6739" y="1503"/>
                  </a:cubicBezTo>
                  <a:cubicBezTo>
                    <a:pt x="6769" y="1355"/>
                    <a:pt x="6678" y="1212"/>
                    <a:pt x="6525" y="1182"/>
                  </a:cubicBezTo>
                  <a:cubicBezTo>
                    <a:pt x="6507" y="1178"/>
                    <a:pt x="6488" y="1176"/>
                    <a:pt x="6470" y="1176"/>
                  </a:cubicBezTo>
                  <a:cubicBezTo>
                    <a:pt x="6343" y="1176"/>
                    <a:pt x="6230" y="1267"/>
                    <a:pt x="6203" y="1396"/>
                  </a:cubicBezTo>
                  <a:cubicBezTo>
                    <a:pt x="6199" y="1432"/>
                    <a:pt x="6010" y="2349"/>
                    <a:pt x="6071" y="3551"/>
                  </a:cubicBezTo>
                  <a:cubicBezTo>
                    <a:pt x="6014" y="3639"/>
                    <a:pt x="5808" y="3681"/>
                    <a:pt x="5488" y="3681"/>
                  </a:cubicBezTo>
                  <a:cubicBezTo>
                    <a:pt x="4556" y="3681"/>
                    <a:pt x="2661" y="3330"/>
                    <a:pt x="667" y="2761"/>
                  </a:cubicBezTo>
                  <a:lnTo>
                    <a:pt x="550" y="260"/>
                  </a:lnTo>
                  <a:cubicBezTo>
                    <a:pt x="545" y="114"/>
                    <a:pt x="424" y="0"/>
                    <a:pt x="28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" name="Google Shape;428;p31"/>
            <p:cNvSpPr/>
            <p:nvPr/>
          </p:nvSpPr>
          <p:spPr>
            <a:xfrm>
              <a:off x="4660900" y="1203700"/>
              <a:ext cx="227550" cy="87750"/>
            </a:xfrm>
            <a:custGeom>
              <a:avLst/>
              <a:gdLst/>
              <a:ahLst/>
              <a:cxnLst/>
              <a:rect l="l" t="t" r="r" b="b"/>
              <a:pathLst>
                <a:path w="9102" h="3510" extrusionOk="0">
                  <a:moveTo>
                    <a:pt x="1166" y="0"/>
                  </a:moveTo>
                  <a:lnTo>
                    <a:pt x="0" y="1493"/>
                  </a:lnTo>
                  <a:lnTo>
                    <a:pt x="9102" y="3509"/>
                  </a:lnTo>
                  <a:lnTo>
                    <a:pt x="8140" y="1023"/>
                  </a:lnTo>
                  <a:lnTo>
                    <a:pt x="1166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" name="Google Shape;429;p31"/>
            <p:cNvSpPr/>
            <p:nvPr/>
          </p:nvSpPr>
          <p:spPr>
            <a:xfrm>
              <a:off x="4653525" y="1196850"/>
              <a:ext cx="242200" cy="101475"/>
            </a:xfrm>
            <a:custGeom>
              <a:avLst/>
              <a:gdLst/>
              <a:ahLst/>
              <a:cxnLst/>
              <a:rect l="l" t="t" r="r" b="b"/>
              <a:pathLst>
                <a:path w="9688" h="4059" extrusionOk="0">
                  <a:moveTo>
                    <a:pt x="1459" y="0"/>
                  </a:moveTo>
                  <a:cubicBezTo>
                    <a:pt x="1328" y="0"/>
                    <a:pt x="1214" y="101"/>
                    <a:pt x="1192" y="234"/>
                  </a:cubicBezTo>
                  <a:cubicBezTo>
                    <a:pt x="1171" y="380"/>
                    <a:pt x="1273" y="523"/>
                    <a:pt x="1426" y="544"/>
                  </a:cubicBezTo>
                  <a:lnTo>
                    <a:pt x="8235" y="1542"/>
                  </a:lnTo>
                  <a:lnTo>
                    <a:pt x="8959" y="3406"/>
                  </a:lnTo>
                  <a:lnTo>
                    <a:pt x="8959" y="3406"/>
                  </a:lnTo>
                  <a:lnTo>
                    <a:pt x="356" y="1496"/>
                  </a:lnTo>
                  <a:cubicBezTo>
                    <a:pt x="337" y="1493"/>
                    <a:pt x="318" y="1491"/>
                    <a:pt x="299" y="1491"/>
                  </a:cubicBezTo>
                  <a:cubicBezTo>
                    <a:pt x="172" y="1491"/>
                    <a:pt x="58" y="1577"/>
                    <a:pt x="31" y="1705"/>
                  </a:cubicBezTo>
                  <a:cubicBezTo>
                    <a:pt x="0" y="1853"/>
                    <a:pt x="92" y="2000"/>
                    <a:pt x="239" y="2031"/>
                  </a:cubicBezTo>
                  <a:lnTo>
                    <a:pt x="9336" y="4054"/>
                  </a:lnTo>
                  <a:cubicBezTo>
                    <a:pt x="9356" y="4054"/>
                    <a:pt x="9376" y="4059"/>
                    <a:pt x="9397" y="4059"/>
                  </a:cubicBezTo>
                  <a:cubicBezTo>
                    <a:pt x="9474" y="4059"/>
                    <a:pt x="9550" y="4023"/>
                    <a:pt x="9606" y="3962"/>
                  </a:cubicBezTo>
                  <a:cubicBezTo>
                    <a:pt x="9667" y="3885"/>
                    <a:pt x="9688" y="3779"/>
                    <a:pt x="9651" y="3687"/>
                  </a:cubicBezTo>
                  <a:lnTo>
                    <a:pt x="8689" y="1196"/>
                  </a:lnTo>
                  <a:cubicBezTo>
                    <a:pt x="8654" y="1104"/>
                    <a:pt x="8572" y="1038"/>
                    <a:pt x="8475" y="1028"/>
                  </a:cubicBezTo>
                  <a:lnTo>
                    <a:pt x="1503" y="4"/>
                  </a:lnTo>
                  <a:cubicBezTo>
                    <a:pt x="1488" y="1"/>
                    <a:pt x="1473" y="0"/>
                    <a:pt x="145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1"/>
            <p:cNvSpPr/>
            <p:nvPr/>
          </p:nvSpPr>
          <p:spPr>
            <a:xfrm>
              <a:off x="5005725" y="1588775"/>
              <a:ext cx="399300" cy="281125"/>
            </a:xfrm>
            <a:custGeom>
              <a:avLst/>
              <a:gdLst/>
              <a:ahLst/>
              <a:cxnLst/>
              <a:rect l="l" t="t" r="r" b="b"/>
              <a:pathLst>
                <a:path w="15972" h="11245" extrusionOk="0">
                  <a:moveTo>
                    <a:pt x="12481" y="0"/>
                  </a:moveTo>
                  <a:cubicBezTo>
                    <a:pt x="11914" y="0"/>
                    <a:pt x="11266" y="105"/>
                    <a:pt x="10532" y="361"/>
                  </a:cubicBezTo>
                  <a:cubicBezTo>
                    <a:pt x="6493" y="1766"/>
                    <a:pt x="0" y="11244"/>
                    <a:pt x="0" y="11244"/>
                  </a:cubicBezTo>
                  <a:lnTo>
                    <a:pt x="15972" y="2117"/>
                  </a:lnTo>
                  <a:cubicBezTo>
                    <a:pt x="15972" y="2117"/>
                    <a:pt x="15034" y="0"/>
                    <a:pt x="1248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1"/>
            <p:cNvSpPr/>
            <p:nvPr/>
          </p:nvSpPr>
          <p:spPr>
            <a:xfrm>
              <a:off x="5000100" y="1581950"/>
              <a:ext cx="411150" cy="291775"/>
            </a:xfrm>
            <a:custGeom>
              <a:avLst/>
              <a:gdLst/>
              <a:ahLst/>
              <a:cxnLst/>
              <a:rect l="l" t="t" r="r" b="b"/>
              <a:pathLst>
                <a:path w="16446" h="11671" extrusionOk="0">
                  <a:moveTo>
                    <a:pt x="12695" y="1"/>
                  </a:moveTo>
                  <a:cubicBezTo>
                    <a:pt x="12101" y="1"/>
                    <a:pt x="11427" y="109"/>
                    <a:pt x="10665" y="373"/>
                  </a:cubicBezTo>
                  <a:cubicBezTo>
                    <a:pt x="6591" y="1795"/>
                    <a:pt x="265" y="10972"/>
                    <a:pt x="0" y="11365"/>
                  </a:cubicBezTo>
                  <a:lnTo>
                    <a:pt x="449" y="11670"/>
                  </a:lnTo>
                  <a:cubicBezTo>
                    <a:pt x="515" y="11579"/>
                    <a:pt x="6942" y="2253"/>
                    <a:pt x="10849" y="893"/>
                  </a:cubicBezTo>
                  <a:cubicBezTo>
                    <a:pt x="11554" y="647"/>
                    <a:pt x="12172" y="547"/>
                    <a:pt x="12712" y="547"/>
                  </a:cubicBezTo>
                  <a:cubicBezTo>
                    <a:pt x="15036" y="547"/>
                    <a:pt x="15906" y="2403"/>
                    <a:pt x="15952" y="2503"/>
                  </a:cubicBezTo>
                  <a:lnTo>
                    <a:pt x="16446" y="2279"/>
                  </a:lnTo>
                  <a:cubicBezTo>
                    <a:pt x="16438" y="2249"/>
                    <a:pt x="15399" y="1"/>
                    <a:pt x="12695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1"/>
            <p:cNvSpPr/>
            <p:nvPr/>
          </p:nvSpPr>
          <p:spPr>
            <a:xfrm>
              <a:off x="4708000" y="1611200"/>
              <a:ext cx="934825" cy="881325"/>
            </a:xfrm>
            <a:custGeom>
              <a:avLst/>
              <a:gdLst/>
              <a:ahLst/>
              <a:cxnLst/>
              <a:rect l="l" t="t" r="r" b="b"/>
              <a:pathLst>
                <a:path w="37393" h="35253" extrusionOk="0">
                  <a:moveTo>
                    <a:pt x="31491" y="0"/>
                  </a:moveTo>
                  <a:cubicBezTo>
                    <a:pt x="31254" y="0"/>
                    <a:pt x="31034" y="37"/>
                    <a:pt x="30840" y="115"/>
                  </a:cubicBezTo>
                  <a:cubicBezTo>
                    <a:pt x="18382" y="5122"/>
                    <a:pt x="13125" y="11732"/>
                    <a:pt x="13125" y="11732"/>
                  </a:cubicBezTo>
                  <a:lnTo>
                    <a:pt x="1" y="18201"/>
                  </a:lnTo>
                  <a:cubicBezTo>
                    <a:pt x="1" y="18201"/>
                    <a:pt x="1249" y="23819"/>
                    <a:pt x="4025" y="25378"/>
                  </a:cubicBezTo>
                  <a:cubicBezTo>
                    <a:pt x="5425" y="26164"/>
                    <a:pt x="6887" y="26648"/>
                    <a:pt x="8542" y="26648"/>
                  </a:cubicBezTo>
                  <a:cubicBezTo>
                    <a:pt x="10166" y="26648"/>
                    <a:pt x="11977" y="26182"/>
                    <a:pt x="14098" y="25077"/>
                  </a:cubicBezTo>
                  <a:cubicBezTo>
                    <a:pt x="18388" y="22851"/>
                    <a:pt x="28028" y="10974"/>
                    <a:pt x="28028" y="10973"/>
                  </a:cubicBezTo>
                  <a:lnTo>
                    <a:pt x="28028" y="10973"/>
                  </a:lnTo>
                  <a:cubicBezTo>
                    <a:pt x="28028" y="10974"/>
                    <a:pt x="22793" y="33516"/>
                    <a:pt x="22497" y="34372"/>
                  </a:cubicBezTo>
                  <a:lnTo>
                    <a:pt x="26016" y="35253"/>
                  </a:lnTo>
                  <a:cubicBezTo>
                    <a:pt x="26016" y="35253"/>
                    <a:pt x="36453" y="10576"/>
                    <a:pt x="36947" y="6671"/>
                  </a:cubicBezTo>
                  <a:cubicBezTo>
                    <a:pt x="37392" y="3147"/>
                    <a:pt x="33678" y="0"/>
                    <a:pt x="314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1"/>
            <p:cNvSpPr/>
            <p:nvPr/>
          </p:nvSpPr>
          <p:spPr>
            <a:xfrm>
              <a:off x="4701375" y="1604350"/>
              <a:ext cx="944700" cy="896200"/>
            </a:xfrm>
            <a:custGeom>
              <a:avLst/>
              <a:gdLst/>
              <a:ahLst/>
              <a:cxnLst/>
              <a:rect l="l" t="t" r="r" b="b"/>
              <a:pathLst>
                <a:path w="37788" h="35848" extrusionOk="0">
                  <a:moveTo>
                    <a:pt x="31761" y="1"/>
                  </a:moveTo>
                  <a:cubicBezTo>
                    <a:pt x="31485" y="1"/>
                    <a:pt x="31230" y="45"/>
                    <a:pt x="31003" y="135"/>
                  </a:cubicBezTo>
                  <a:cubicBezTo>
                    <a:pt x="18622" y="5111"/>
                    <a:pt x="13228" y="11767"/>
                    <a:pt x="13176" y="11834"/>
                  </a:cubicBezTo>
                  <a:lnTo>
                    <a:pt x="13604" y="12175"/>
                  </a:lnTo>
                  <a:cubicBezTo>
                    <a:pt x="13656" y="12109"/>
                    <a:pt x="18968" y="5563"/>
                    <a:pt x="31206" y="643"/>
                  </a:cubicBezTo>
                  <a:cubicBezTo>
                    <a:pt x="31370" y="577"/>
                    <a:pt x="31559" y="545"/>
                    <a:pt x="31766" y="545"/>
                  </a:cubicBezTo>
                  <a:cubicBezTo>
                    <a:pt x="32493" y="545"/>
                    <a:pt x="33449" y="942"/>
                    <a:pt x="34365" y="1647"/>
                  </a:cubicBezTo>
                  <a:cubicBezTo>
                    <a:pt x="35790" y="2747"/>
                    <a:pt x="37217" y="4708"/>
                    <a:pt x="36942" y="6908"/>
                  </a:cubicBezTo>
                  <a:cubicBezTo>
                    <a:pt x="36483" y="10544"/>
                    <a:pt x="27148" y="32761"/>
                    <a:pt x="26124" y="35201"/>
                  </a:cubicBezTo>
                  <a:lnTo>
                    <a:pt x="23103" y="34452"/>
                  </a:lnTo>
                  <a:cubicBezTo>
                    <a:pt x="23817" y="31728"/>
                    <a:pt x="28359" y="12185"/>
                    <a:pt x="28564" y="11308"/>
                  </a:cubicBezTo>
                  <a:lnTo>
                    <a:pt x="28829" y="10158"/>
                  </a:lnTo>
                  <a:lnTo>
                    <a:pt x="28084" y="11075"/>
                  </a:lnTo>
                  <a:cubicBezTo>
                    <a:pt x="27988" y="11192"/>
                    <a:pt x="18423" y="22932"/>
                    <a:pt x="14236" y="25111"/>
                  </a:cubicBezTo>
                  <a:cubicBezTo>
                    <a:pt x="12252" y="26141"/>
                    <a:pt x="10499" y="26654"/>
                    <a:pt x="8830" y="26654"/>
                  </a:cubicBezTo>
                  <a:cubicBezTo>
                    <a:pt x="7329" y="26654"/>
                    <a:pt x="5896" y="26239"/>
                    <a:pt x="4422" y="25412"/>
                  </a:cubicBezTo>
                  <a:cubicBezTo>
                    <a:pt x="1789" y="23935"/>
                    <a:pt x="546" y="18470"/>
                    <a:pt x="531" y="18414"/>
                  </a:cubicBezTo>
                  <a:lnTo>
                    <a:pt x="1" y="18536"/>
                  </a:lnTo>
                  <a:cubicBezTo>
                    <a:pt x="52" y="18771"/>
                    <a:pt x="1310" y="24291"/>
                    <a:pt x="4157" y="25891"/>
                  </a:cubicBezTo>
                  <a:cubicBezTo>
                    <a:pt x="5700" y="26756"/>
                    <a:pt x="7228" y="27190"/>
                    <a:pt x="8825" y="27190"/>
                  </a:cubicBezTo>
                  <a:cubicBezTo>
                    <a:pt x="10592" y="27190"/>
                    <a:pt x="12442" y="26660"/>
                    <a:pt x="14491" y="25595"/>
                  </a:cubicBezTo>
                  <a:cubicBezTo>
                    <a:pt x="18133" y="23701"/>
                    <a:pt x="25411" y="15154"/>
                    <a:pt x="27764" y="12323"/>
                  </a:cubicBezTo>
                  <a:lnTo>
                    <a:pt x="27764" y="12323"/>
                  </a:lnTo>
                  <a:cubicBezTo>
                    <a:pt x="25900" y="20339"/>
                    <a:pt x="22727" y="33922"/>
                    <a:pt x="22503" y="34559"/>
                  </a:cubicBezTo>
                  <a:lnTo>
                    <a:pt x="22405" y="34839"/>
                  </a:lnTo>
                  <a:lnTo>
                    <a:pt x="26445" y="35847"/>
                  </a:lnTo>
                  <a:lnTo>
                    <a:pt x="26537" y="35633"/>
                  </a:lnTo>
                  <a:cubicBezTo>
                    <a:pt x="26959" y="34620"/>
                    <a:pt x="36993" y="10876"/>
                    <a:pt x="37482" y="6980"/>
                  </a:cubicBezTo>
                  <a:cubicBezTo>
                    <a:pt x="37787" y="4550"/>
                    <a:pt x="36244" y="2411"/>
                    <a:pt x="34701" y="1214"/>
                  </a:cubicBezTo>
                  <a:cubicBezTo>
                    <a:pt x="33679" y="428"/>
                    <a:pt x="32619" y="1"/>
                    <a:pt x="31761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1"/>
            <p:cNvSpPr/>
            <p:nvPr/>
          </p:nvSpPr>
          <p:spPr>
            <a:xfrm>
              <a:off x="4980100" y="1987650"/>
              <a:ext cx="53500" cy="120725"/>
            </a:xfrm>
            <a:custGeom>
              <a:avLst/>
              <a:gdLst/>
              <a:ahLst/>
              <a:cxnLst/>
              <a:rect l="l" t="t" r="r" b="b"/>
              <a:pathLst>
                <a:path w="2140" h="4829" extrusionOk="0">
                  <a:moveTo>
                    <a:pt x="2140" y="0"/>
                  </a:moveTo>
                  <a:lnTo>
                    <a:pt x="1" y="4829"/>
                  </a:lnTo>
                  <a:cubicBezTo>
                    <a:pt x="2125" y="3209"/>
                    <a:pt x="2140" y="1"/>
                    <a:pt x="2140" y="0"/>
                  </a:cubicBez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1"/>
            <p:cNvSpPr/>
            <p:nvPr/>
          </p:nvSpPr>
          <p:spPr>
            <a:xfrm>
              <a:off x="4972475" y="1980775"/>
              <a:ext cx="68000" cy="134350"/>
            </a:xfrm>
            <a:custGeom>
              <a:avLst/>
              <a:gdLst/>
              <a:ahLst/>
              <a:cxnLst/>
              <a:rect l="l" t="t" r="r" b="b"/>
              <a:pathLst>
                <a:path w="2720" h="5374" extrusionOk="0">
                  <a:moveTo>
                    <a:pt x="2445" y="0"/>
                  </a:moveTo>
                  <a:cubicBezTo>
                    <a:pt x="2297" y="0"/>
                    <a:pt x="2175" y="123"/>
                    <a:pt x="2170" y="271"/>
                  </a:cubicBezTo>
                  <a:cubicBezTo>
                    <a:pt x="2170" y="301"/>
                    <a:pt x="2130" y="3367"/>
                    <a:pt x="143" y="4885"/>
                  </a:cubicBezTo>
                  <a:cubicBezTo>
                    <a:pt x="21" y="4977"/>
                    <a:pt x="0" y="5150"/>
                    <a:pt x="92" y="5266"/>
                  </a:cubicBezTo>
                  <a:cubicBezTo>
                    <a:pt x="143" y="5338"/>
                    <a:pt x="224" y="5374"/>
                    <a:pt x="306" y="5374"/>
                  </a:cubicBezTo>
                  <a:cubicBezTo>
                    <a:pt x="367" y="5374"/>
                    <a:pt x="423" y="5358"/>
                    <a:pt x="474" y="5318"/>
                  </a:cubicBezTo>
                  <a:cubicBezTo>
                    <a:pt x="2675" y="3637"/>
                    <a:pt x="2720" y="414"/>
                    <a:pt x="2720" y="275"/>
                  </a:cubicBezTo>
                  <a:cubicBezTo>
                    <a:pt x="2720" y="123"/>
                    <a:pt x="2598" y="0"/>
                    <a:pt x="244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1"/>
            <p:cNvSpPr/>
            <p:nvPr/>
          </p:nvSpPr>
          <p:spPr>
            <a:xfrm>
              <a:off x="4587550" y="1258250"/>
              <a:ext cx="433950" cy="812050"/>
            </a:xfrm>
            <a:custGeom>
              <a:avLst/>
              <a:gdLst/>
              <a:ahLst/>
              <a:cxnLst/>
              <a:rect l="l" t="t" r="r" b="b"/>
              <a:pathLst>
                <a:path w="17358" h="32482" extrusionOk="0">
                  <a:moveTo>
                    <a:pt x="2487" y="1"/>
                  </a:moveTo>
                  <a:cubicBezTo>
                    <a:pt x="2369" y="1"/>
                    <a:pt x="2265" y="81"/>
                    <a:pt x="2231" y="202"/>
                  </a:cubicBezTo>
                  <a:cubicBezTo>
                    <a:pt x="2217" y="247"/>
                    <a:pt x="928" y="4816"/>
                    <a:pt x="459" y="9435"/>
                  </a:cubicBezTo>
                  <a:cubicBezTo>
                    <a:pt x="0" y="13998"/>
                    <a:pt x="2139" y="28617"/>
                    <a:pt x="3260" y="30292"/>
                  </a:cubicBezTo>
                  <a:cubicBezTo>
                    <a:pt x="4345" y="31917"/>
                    <a:pt x="6387" y="32482"/>
                    <a:pt x="8364" y="32482"/>
                  </a:cubicBezTo>
                  <a:cubicBezTo>
                    <a:pt x="9168" y="32482"/>
                    <a:pt x="9963" y="32390"/>
                    <a:pt x="10676" y="32237"/>
                  </a:cubicBezTo>
                  <a:cubicBezTo>
                    <a:pt x="12240" y="31896"/>
                    <a:pt x="17200" y="29742"/>
                    <a:pt x="17322" y="27206"/>
                  </a:cubicBezTo>
                  <a:cubicBezTo>
                    <a:pt x="17358" y="26416"/>
                    <a:pt x="16798" y="24771"/>
                    <a:pt x="16147" y="22867"/>
                  </a:cubicBezTo>
                  <a:cubicBezTo>
                    <a:pt x="15555" y="21149"/>
                    <a:pt x="14887" y="19200"/>
                    <a:pt x="14694" y="17879"/>
                  </a:cubicBezTo>
                  <a:cubicBezTo>
                    <a:pt x="14562" y="17004"/>
                    <a:pt x="14450" y="15608"/>
                    <a:pt x="14323" y="13989"/>
                  </a:cubicBezTo>
                  <a:cubicBezTo>
                    <a:pt x="14053" y="10648"/>
                    <a:pt x="13691" y="6069"/>
                    <a:pt x="12882" y="2769"/>
                  </a:cubicBezTo>
                  <a:cubicBezTo>
                    <a:pt x="12851" y="2643"/>
                    <a:pt x="12740" y="2561"/>
                    <a:pt x="12617" y="2561"/>
                  </a:cubicBezTo>
                  <a:cubicBezTo>
                    <a:pt x="12595" y="2561"/>
                    <a:pt x="12573" y="2564"/>
                    <a:pt x="12550" y="2569"/>
                  </a:cubicBezTo>
                  <a:cubicBezTo>
                    <a:pt x="12402" y="2606"/>
                    <a:pt x="12316" y="2753"/>
                    <a:pt x="12351" y="2896"/>
                  </a:cubicBezTo>
                  <a:cubicBezTo>
                    <a:pt x="13146" y="6161"/>
                    <a:pt x="13512" y="10709"/>
                    <a:pt x="13778" y="14035"/>
                  </a:cubicBezTo>
                  <a:cubicBezTo>
                    <a:pt x="13905" y="15660"/>
                    <a:pt x="14017" y="17070"/>
                    <a:pt x="14149" y="17961"/>
                  </a:cubicBezTo>
                  <a:cubicBezTo>
                    <a:pt x="14353" y="19332"/>
                    <a:pt x="15000" y="21221"/>
                    <a:pt x="15627" y="23044"/>
                  </a:cubicBezTo>
                  <a:cubicBezTo>
                    <a:pt x="16232" y="24822"/>
                    <a:pt x="16808" y="26497"/>
                    <a:pt x="16777" y="27180"/>
                  </a:cubicBezTo>
                  <a:cubicBezTo>
                    <a:pt x="16681" y="29176"/>
                    <a:pt x="12412" y="31301"/>
                    <a:pt x="10564" y="31703"/>
                  </a:cubicBezTo>
                  <a:cubicBezTo>
                    <a:pt x="9881" y="31850"/>
                    <a:pt x="9120" y="31940"/>
                    <a:pt x="8351" y="31940"/>
                  </a:cubicBezTo>
                  <a:cubicBezTo>
                    <a:pt x="6536" y="31940"/>
                    <a:pt x="4680" y="31437"/>
                    <a:pt x="3714" y="29992"/>
                  </a:cubicBezTo>
                  <a:cubicBezTo>
                    <a:pt x="2762" y="28565"/>
                    <a:pt x="536" y="14167"/>
                    <a:pt x="1004" y="9487"/>
                  </a:cubicBezTo>
                  <a:cubicBezTo>
                    <a:pt x="1462" y="4922"/>
                    <a:pt x="2741" y="395"/>
                    <a:pt x="2756" y="350"/>
                  </a:cubicBezTo>
                  <a:cubicBezTo>
                    <a:pt x="2797" y="207"/>
                    <a:pt x="2715" y="54"/>
                    <a:pt x="2567" y="13"/>
                  </a:cubicBezTo>
                  <a:cubicBezTo>
                    <a:pt x="2540" y="5"/>
                    <a:pt x="2513" y="1"/>
                    <a:pt x="248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1"/>
            <p:cNvSpPr/>
            <p:nvPr/>
          </p:nvSpPr>
          <p:spPr>
            <a:xfrm>
              <a:off x="4633500" y="698550"/>
              <a:ext cx="215625" cy="150800"/>
            </a:xfrm>
            <a:custGeom>
              <a:avLst/>
              <a:gdLst/>
              <a:ahLst/>
              <a:cxnLst/>
              <a:rect l="l" t="t" r="r" b="b"/>
              <a:pathLst>
                <a:path w="8625" h="6032" extrusionOk="0">
                  <a:moveTo>
                    <a:pt x="3039" y="0"/>
                  </a:moveTo>
                  <a:cubicBezTo>
                    <a:pt x="1503" y="0"/>
                    <a:pt x="403" y="830"/>
                    <a:pt x="1" y="1453"/>
                  </a:cubicBezTo>
                  <a:lnTo>
                    <a:pt x="231" y="1601"/>
                  </a:lnTo>
                  <a:cubicBezTo>
                    <a:pt x="599" y="1030"/>
                    <a:pt x="1611" y="272"/>
                    <a:pt x="3033" y="272"/>
                  </a:cubicBezTo>
                  <a:cubicBezTo>
                    <a:pt x="3754" y="272"/>
                    <a:pt x="4580" y="467"/>
                    <a:pt x="5482" y="980"/>
                  </a:cubicBezTo>
                  <a:cubicBezTo>
                    <a:pt x="8013" y="2416"/>
                    <a:pt x="6892" y="5766"/>
                    <a:pt x="6883" y="5797"/>
                  </a:cubicBezTo>
                  <a:lnTo>
                    <a:pt x="6801" y="6032"/>
                  </a:lnTo>
                  <a:lnTo>
                    <a:pt x="7045" y="5975"/>
                  </a:lnTo>
                  <a:cubicBezTo>
                    <a:pt x="7071" y="5971"/>
                    <a:pt x="7732" y="5808"/>
                    <a:pt x="8160" y="5059"/>
                  </a:cubicBezTo>
                  <a:cubicBezTo>
                    <a:pt x="8618" y="4249"/>
                    <a:pt x="8625" y="3108"/>
                    <a:pt x="8176" y="1657"/>
                  </a:cubicBezTo>
                  <a:lnTo>
                    <a:pt x="8176" y="1657"/>
                  </a:lnTo>
                  <a:lnTo>
                    <a:pt x="7916" y="1739"/>
                  </a:lnTo>
                  <a:cubicBezTo>
                    <a:pt x="8339" y="3108"/>
                    <a:pt x="8343" y="4177"/>
                    <a:pt x="7927" y="4917"/>
                  </a:cubicBezTo>
                  <a:cubicBezTo>
                    <a:pt x="7713" y="5298"/>
                    <a:pt x="7422" y="5502"/>
                    <a:pt x="7219" y="5609"/>
                  </a:cubicBezTo>
                  <a:cubicBezTo>
                    <a:pt x="7438" y="4738"/>
                    <a:pt x="7901" y="2038"/>
                    <a:pt x="5614" y="740"/>
                  </a:cubicBezTo>
                  <a:cubicBezTo>
                    <a:pt x="4670" y="205"/>
                    <a:pt x="3801" y="0"/>
                    <a:pt x="3039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1"/>
            <p:cNvSpPr/>
            <p:nvPr/>
          </p:nvSpPr>
          <p:spPr>
            <a:xfrm>
              <a:off x="4660250" y="740725"/>
              <a:ext cx="144300" cy="124675"/>
            </a:xfrm>
            <a:custGeom>
              <a:avLst/>
              <a:gdLst/>
              <a:ahLst/>
              <a:cxnLst/>
              <a:rect l="l" t="t" r="r" b="b"/>
              <a:pathLst>
                <a:path w="5772" h="4987" extrusionOk="0">
                  <a:moveTo>
                    <a:pt x="3412" y="0"/>
                  </a:moveTo>
                  <a:cubicBezTo>
                    <a:pt x="1858" y="0"/>
                    <a:pt x="78" y="1394"/>
                    <a:pt x="0" y="1457"/>
                  </a:cubicBezTo>
                  <a:lnTo>
                    <a:pt x="169" y="1671"/>
                  </a:lnTo>
                  <a:cubicBezTo>
                    <a:pt x="189" y="1656"/>
                    <a:pt x="1933" y="271"/>
                    <a:pt x="3402" y="271"/>
                  </a:cubicBezTo>
                  <a:cubicBezTo>
                    <a:pt x="3487" y="271"/>
                    <a:pt x="3570" y="276"/>
                    <a:pt x="3653" y="285"/>
                  </a:cubicBezTo>
                  <a:cubicBezTo>
                    <a:pt x="4090" y="337"/>
                    <a:pt x="4452" y="535"/>
                    <a:pt x="4722" y="882"/>
                  </a:cubicBezTo>
                  <a:cubicBezTo>
                    <a:pt x="5287" y="1599"/>
                    <a:pt x="5481" y="2307"/>
                    <a:pt x="5277" y="2913"/>
                  </a:cubicBezTo>
                  <a:cubicBezTo>
                    <a:pt x="5007" y="3713"/>
                    <a:pt x="4081" y="4354"/>
                    <a:pt x="2665" y="4721"/>
                  </a:cubicBezTo>
                  <a:lnTo>
                    <a:pt x="2731" y="4986"/>
                  </a:lnTo>
                  <a:cubicBezTo>
                    <a:pt x="4238" y="4594"/>
                    <a:pt x="5237" y="3891"/>
                    <a:pt x="5532" y="3005"/>
                  </a:cubicBezTo>
                  <a:cubicBezTo>
                    <a:pt x="5771" y="2302"/>
                    <a:pt x="5562" y="1508"/>
                    <a:pt x="4936" y="708"/>
                  </a:cubicBezTo>
                  <a:cubicBezTo>
                    <a:pt x="4621" y="311"/>
                    <a:pt x="4198" y="76"/>
                    <a:pt x="3683" y="15"/>
                  </a:cubicBezTo>
                  <a:cubicBezTo>
                    <a:pt x="3594" y="5"/>
                    <a:pt x="3503" y="0"/>
                    <a:pt x="341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1"/>
            <p:cNvSpPr/>
            <p:nvPr/>
          </p:nvSpPr>
          <p:spPr>
            <a:xfrm>
              <a:off x="4588200" y="796700"/>
              <a:ext cx="174325" cy="73275"/>
            </a:xfrm>
            <a:custGeom>
              <a:avLst/>
              <a:gdLst/>
              <a:ahLst/>
              <a:cxnLst/>
              <a:rect l="l" t="t" r="r" b="b"/>
              <a:pathLst>
                <a:path w="6973" h="2931" extrusionOk="0">
                  <a:moveTo>
                    <a:pt x="4671" y="1"/>
                  </a:moveTo>
                  <a:cubicBezTo>
                    <a:pt x="3161" y="1"/>
                    <a:pt x="1205" y="875"/>
                    <a:pt x="0" y="2096"/>
                  </a:cubicBezTo>
                  <a:lnTo>
                    <a:pt x="193" y="2284"/>
                  </a:lnTo>
                  <a:cubicBezTo>
                    <a:pt x="1354" y="1113"/>
                    <a:pt x="3230" y="272"/>
                    <a:pt x="4680" y="272"/>
                  </a:cubicBezTo>
                  <a:cubicBezTo>
                    <a:pt x="4711" y="272"/>
                    <a:pt x="4737" y="272"/>
                    <a:pt x="4767" y="277"/>
                  </a:cubicBezTo>
                  <a:cubicBezTo>
                    <a:pt x="5465" y="293"/>
                    <a:pt x="5994" y="496"/>
                    <a:pt x="6347" y="888"/>
                  </a:cubicBezTo>
                  <a:cubicBezTo>
                    <a:pt x="6591" y="1163"/>
                    <a:pt x="6678" y="1408"/>
                    <a:pt x="6601" y="1627"/>
                  </a:cubicBezTo>
                  <a:cubicBezTo>
                    <a:pt x="6397" y="2218"/>
                    <a:pt x="5094" y="2574"/>
                    <a:pt x="4610" y="2661"/>
                  </a:cubicBezTo>
                  <a:lnTo>
                    <a:pt x="4655" y="2931"/>
                  </a:lnTo>
                  <a:cubicBezTo>
                    <a:pt x="4737" y="2916"/>
                    <a:pt x="6565" y="2580"/>
                    <a:pt x="6861" y="1713"/>
                  </a:cubicBezTo>
                  <a:cubicBezTo>
                    <a:pt x="6972" y="1398"/>
                    <a:pt x="6866" y="1057"/>
                    <a:pt x="6549" y="710"/>
                  </a:cubicBezTo>
                  <a:cubicBezTo>
                    <a:pt x="6152" y="262"/>
                    <a:pt x="5536" y="18"/>
                    <a:pt x="4772" y="2"/>
                  </a:cubicBezTo>
                  <a:cubicBezTo>
                    <a:pt x="4739" y="1"/>
                    <a:pt x="4705" y="1"/>
                    <a:pt x="467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1"/>
            <p:cNvSpPr/>
            <p:nvPr/>
          </p:nvSpPr>
          <p:spPr>
            <a:xfrm>
              <a:off x="4629950" y="905225"/>
              <a:ext cx="75025" cy="129125"/>
            </a:xfrm>
            <a:custGeom>
              <a:avLst/>
              <a:gdLst/>
              <a:ahLst/>
              <a:cxnLst/>
              <a:rect l="l" t="t" r="r" b="b"/>
              <a:pathLst>
                <a:path w="3001" h="5165" extrusionOk="0">
                  <a:moveTo>
                    <a:pt x="2808" y="0"/>
                  </a:moveTo>
                  <a:cubicBezTo>
                    <a:pt x="2705" y="103"/>
                    <a:pt x="429" y="2496"/>
                    <a:pt x="1" y="5120"/>
                  </a:cubicBezTo>
                  <a:lnTo>
                    <a:pt x="271" y="5165"/>
                  </a:lnTo>
                  <a:cubicBezTo>
                    <a:pt x="683" y="2624"/>
                    <a:pt x="2980" y="214"/>
                    <a:pt x="3001" y="189"/>
                  </a:cubicBezTo>
                  <a:lnTo>
                    <a:pt x="280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1"/>
            <p:cNvSpPr/>
            <p:nvPr/>
          </p:nvSpPr>
          <p:spPr>
            <a:xfrm>
              <a:off x="4579150" y="934900"/>
              <a:ext cx="65225" cy="131675"/>
            </a:xfrm>
            <a:custGeom>
              <a:avLst/>
              <a:gdLst/>
              <a:ahLst/>
              <a:cxnLst/>
              <a:rect l="l" t="t" r="r" b="b"/>
              <a:pathLst>
                <a:path w="2609" h="5267" extrusionOk="0">
                  <a:moveTo>
                    <a:pt x="2461" y="0"/>
                  </a:moveTo>
                  <a:cubicBezTo>
                    <a:pt x="2435" y="16"/>
                    <a:pt x="0" y="1575"/>
                    <a:pt x="1004" y="5266"/>
                  </a:cubicBezTo>
                  <a:lnTo>
                    <a:pt x="1269" y="5195"/>
                  </a:lnTo>
                  <a:cubicBezTo>
                    <a:pt x="317" y="1707"/>
                    <a:pt x="2511" y="291"/>
                    <a:pt x="2609" y="230"/>
                  </a:cubicBezTo>
                  <a:lnTo>
                    <a:pt x="246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31"/>
            <p:cNvSpPr/>
            <p:nvPr/>
          </p:nvSpPr>
          <p:spPr>
            <a:xfrm>
              <a:off x="4663300" y="1329775"/>
              <a:ext cx="234725" cy="996100"/>
            </a:xfrm>
            <a:custGeom>
              <a:avLst/>
              <a:gdLst/>
              <a:ahLst/>
              <a:cxnLst/>
              <a:rect l="l" t="t" r="r" b="b"/>
              <a:pathLst>
                <a:path w="9389" h="39844" extrusionOk="0">
                  <a:moveTo>
                    <a:pt x="4129" y="0"/>
                  </a:moveTo>
                  <a:cubicBezTo>
                    <a:pt x="3549" y="0"/>
                    <a:pt x="2844" y="144"/>
                    <a:pt x="2262" y="692"/>
                  </a:cubicBezTo>
                  <a:cubicBezTo>
                    <a:pt x="1040" y="1854"/>
                    <a:pt x="679" y="4614"/>
                    <a:pt x="1004" y="5933"/>
                  </a:cubicBezTo>
                  <a:cubicBezTo>
                    <a:pt x="1540" y="8149"/>
                    <a:pt x="933" y="11046"/>
                    <a:pt x="821" y="13288"/>
                  </a:cubicBezTo>
                  <a:cubicBezTo>
                    <a:pt x="449" y="20794"/>
                    <a:pt x="435" y="30996"/>
                    <a:pt x="1" y="39843"/>
                  </a:cubicBezTo>
                  <a:lnTo>
                    <a:pt x="3185" y="39472"/>
                  </a:lnTo>
                  <a:cubicBezTo>
                    <a:pt x="3185" y="39472"/>
                    <a:pt x="6460" y="17866"/>
                    <a:pt x="7076" y="14402"/>
                  </a:cubicBezTo>
                  <a:cubicBezTo>
                    <a:pt x="7692" y="10935"/>
                    <a:pt x="9388" y="6492"/>
                    <a:pt x="8594" y="4038"/>
                  </a:cubicBezTo>
                  <a:lnTo>
                    <a:pt x="5263" y="178"/>
                  </a:lnTo>
                  <a:cubicBezTo>
                    <a:pt x="5263" y="178"/>
                    <a:pt x="4772" y="0"/>
                    <a:pt x="4129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31"/>
            <p:cNvSpPr/>
            <p:nvPr/>
          </p:nvSpPr>
          <p:spPr>
            <a:xfrm>
              <a:off x="4656050" y="1322875"/>
              <a:ext cx="243225" cy="1010625"/>
            </a:xfrm>
            <a:custGeom>
              <a:avLst/>
              <a:gdLst/>
              <a:ahLst/>
              <a:cxnLst/>
              <a:rect l="l" t="t" r="r" b="b"/>
              <a:pathLst>
                <a:path w="9729" h="40425" extrusionOk="0">
                  <a:moveTo>
                    <a:pt x="4417" y="1"/>
                  </a:moveTo>
                  <a:cubicBezTo>
                    <a:pt x="3784" y="1"/>
                    <a:pt x="3011" y="162"/>
                    <a:pt x="2364" y="774"/>
                  </a:cubicBezTo>
                  <a:cubicBezTo>
                    <a:pt x="1055" y="2012"/>
                    <a:pt x="694" y="4904"/>
                    <a:pt x="1024" y="6275"/>
                  </a:cubicBezTo>
                  <a:cubicBezTo>
                    <a:pt x="1402" y="7807"/>
                    <a:pt x="1207" y="9678"/>
                    <a:pt x="1019" y="11486"/>
                  </a:cubicBezTo>
                  <a:cubicBezTo>
                    <a:pt x="943" y="12214"/>
                    <a:pt x="871" y="12901"/>
                    <a:pt x="841" y="13548"/>
                  </a:cubicBezTo>
                  <a:cubicBezTo>
                    <a:pt x="657" y="17169"/>
                    <a:pt x="561" y="21382"/>
                    <a:pt x="459" y="25837"/>
                  </a:cubicBezTo>
                  <a:cubicBezTo>
                    <a:pt x="352" y="30600"/>
                    <a:pt x="240" y="35524"/>
                    <a:pt x="16" y="40103"/>
                  </a:cubicBezTo>
                  <a:lnTo>
                    <a:pt x="1" y="40425"/>
                  </a:lnTo>
                  <a:lnTo>
                    <a:pt x="1" y="40425"/>
                  </a:lnTo>
                  <a:lnTo>
                    <a:pt x="3713" y="39997"/>
                  </a:lnTo>
                  <a:lnTo>
                    <a:pt x="3744" y="39788"/>
                  </a:lnTo>
                  <a:cubicBezTo>
                    <a:pt x="3774" y="39574"/>
                    <a:pt x="7025" y="18147"/>
                    <a:pt x="7636" y="14725"/>
                  </a:cubicBezTo>
                  <a:cubicBezTo>
                    <a:pt x="7814" y="13711"/>
                    <a:pt x="8094" y="12586"/>
                    <a:pt x="8369" y="11495"/>
                  </a:cubicBezTo>
                  <a:cubicBezTo>
                    <a:pt x="9037" y="8811"/>
                    <a:pt x="9728" y="6035"/>
                    <a:pt x="9143" y="4227"/>
                  </a:cubicBezTo>
                  <a:lnTo>
                    <a:pt x="9143" y="4227"/>
                  </a:lnTo>
                  <a:lnTo>
                    <a:pt x="8623" y="4396"/>
                  </a:lnTo>
                  <a:cubicBezTo>
                    <a:pt x="9159" y="6056"/>
                    <a:pt x="8487" y="8755"/>
                    <a:pt x="7834" y="11363"/>
                  </a:cubicBezTo>
                  <a:cubicBezTo>
                    <a:pt x="7564" y="12463"/>
                    <a:pt x="7279" y="13599"/>
                    <a:pt x="7095" y="14628"/>
                  </a:cubicBezTo>
                  <a:cubicBezTo>
                    <a:pt x="6520" y="17877"/>
                    <a:pt x="3571" y="37272"/>
                    <a:pt x="3235" y="39503"/>
                  </a:cubicBezTo>
                  <a:lnTo>
                    <a:pt x="577" y="39809"/>
                  </a:lnTo>
                  <a:cubicBezTo>
                    <a:pt x="791" y="35317"/>
                    <a:pt x="902" y="30503"/>
                    <a:pt x="1009" y="25848"/>
                  </a:cubicBezTo>
                  <a:cubicBezTo>
                    <a:pt x="1111" y="21396"/>
                    <a:pt x="1207" y="17189"/>
                    <a:pt x="1386" y="13573"/>
                  </a:cubicBezTo>
                  <a:cubicBezTo>
                    <a:pt x="1416" y="12941"/>
                    <a:pt x="1489" y="12264"/>
                    <a:pt x="1559" y="11542"/>
                  </a:cubicBezTo>
                  <a:cubicBezTo>
                    <a:pt x="1753" y="9687"/>
                    <a:pt x="1957" y="7772"/>
                    <a:pt x="1559" y="6148"/>
                  </a:cubicBezTo>
                  <a:cubicBezTo>
                    <a:pt x="1249" y="4885"/>
                    <a:pt x="1611" y="2241"/>
                    <a:pt x="2741" y="1166"/>
                  </a:cubicBezTo>
                  <a:cubicBezTo>
                    <a:pt x="3257" y="680"/>
                    <a:pt x="3892" y="551"/>
                    <a:pt x="4419" y="551"/>
                  </a:cubicBezTo>
                  <a:cubicBezTo>
                    <a:pt x="4999" y="551"/>
                    <a:pt x="5447" y="708"/>
                    <a:pt x="5455" y="713"/>
                  </a:cubicBezTo>
                  <a:lnTo>
                    <a:pt x="5645" y="198"/>
                  </a:lnTo>
                  <a:cubicBezTo>
                    <a:pt x="5605" y="183"/>
                    <a:pt x="5090" y="1"/>
                    <a:pt x="4417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1"/>
            <p:cNvSpPr/>
            <p:nvPr/>
          </p:nvSpPr>
          <p:spPr>
            <a:xfrm>
              <a:off x="4555725" y="2325850"/>
              <a:ext cx="107600" cy="97275"/>
            </a:xfrm>
            <a:custGeom>
              <a:avLst/>
              <a:gdLst/>
              <a:ahLst/>
              <a:cxnLst/>
              <a:rect l="l" t="t" r="r" b="b"/>
              <a:pathLst>
                <a:path w="4304" h="3891" extrusionOk="0">
                  <a:moveTo>
                    <a:pt x="4304" y="0"/>
                  </a:moveTo>
                  <a:lnTo>
                    <a:pt x="2077" y="2014"/>
                  </a:lnTo>
                  <a:lnTo>
                    <a:pt x="2077" y="2014"/>
                  </a:lnTo>
                  <a:cubicBezTo>
                    <a:pt x="2195" y="1930"/>
                    <a:pt x="2324" y="1839"/>
                    <a:pt x="2465" y="1737"/>
                  </a:cubicBezTo>
                  <a:cubicBezTo>
                    <a:pt x="3876" y="729"/>
                    <a:pt x="4303" y="0"/>
                    <a:pt x="4304" y="0"/>
                  </a:cubicBezTo>
                  <a:close/>
                  <a:moveTo>
                    <a:pt x="2077" y="2014"/>
                  </a:moveTo>
                  <a:cubicBezTo>
                    <a:pt x="1014" y="2765"/>
                    <a:pt x="798" y="2882"/>
                    <a:pt x="1" y="3891"/>
                  </a:cubicBezTo>
                  <a:lnTo>
                    <a:pt x="2077" y="2014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31"/>
            <p:cNvSpPr/>
            <p:nvPr/>
          </p:nvSpPr>
          <p:spPr>
            <a:xfrm>
              <a:off x="4547950" y="2318925"/>
              <a:ext cx="123175" cy="111075"/>
            </a:xfrm>
            <a:custGeom>
              <a:avLst/>
              <a:gdLst/>
              <a:ahLst/>
              <a:cxnLst/>
              <a:rect l="l" t="t" r="r" b="b"/>
              <a:pathLst>
                <a:path w="4927" h="4443" extrusionOk="0">
                  <a:moveTo>
                    <a:pt x="4614" y="0"/>
                  </a:moveTo>
                  <a:cubicBezTo>
                    <a:pt x="4519" y="0"/>
                    <a:pt x="4427" y="49"/>
                    <a:pt x="4376" y="134"/>
                  </a:cubicBezTo>
                  <a:cubicBezTo>
                    <a:pt x="4376" y="144"/>
                    <a:pt x="3953" y="837"/>
                    <a:pt x="2618" y="1794"/>
                  </a:cubicBezTo>
                  <a:cubicBezTo>
                    <a:pt x="2384" y="1963"/>
                    <a:pt x="2186" y="2100"/>
                    <a:pt x="2012" y="2222"/>
                  </a:cubicBezTo>
                  <a:cubicBezTo>
                    <a:pt x="1126" y="2844"/>
                    <a:pt x="862" y="3032"/>
                    <a:pt x="98" y="4000"/>
                  </a:cubicBezTo>
                  <a:cubicBezTo>
                    <a:pt x="0" y="4117"/>
                    <a:pt x="21" y="4290"/>
                    <a:pt x="138" y="4382"/>
                  </a:cubicBezTo>
                  <a:cubicBezTo>
                    <a:pt x="190" y="4422"/>
                    <a:pt x="251" y="4443"/>
                    <a:pt x="312" y="4443"/>
                  </a:cubicBezTo>
                  <a:cubicBezTo>
                    <a:pt x="388" y="4443"/>
                    <a:pt x="470" y="4408"/>
                    <a:pt x="526" y="4337"/>
                  </a:cubicBezTo>
                  <a:cubicBezTo>
                    <a:pt x="1238" y="3435"/>
                    <a:pt x="1447" y="3287"/>
                    <a:pt x="2329" y="2671"/>
                  </a:cubicBezTo>
                  <a:cubicBezTo>
                    <a:pt x="2501" y="2548"/>
                    <a:pt x="2700" y="2405"/>
                    <a:pt x="2934" y="2238"/>
                  </a:cubicBezTo>
                  <a:cubicBezTo>
                    <a:pt x="4376" y="1204"/>
                    <a:pt x="4829" y="445"/>
                    <a:pt x="4849" y="414"/>
                  </a:cubicBezTo>
                  <a:cubicBezTo>
                    <a:pt x="4926" y="282"/>
                    <a:pt x="4880" y="120"/>
                    <a:pt x="4753" y="38"/>
                  </a:cubicBezTo>
                  <a:cubicBezTo>
                    <a:pt x="4709" y="12"/>
                    <a:pt x="4661" y="0"/>
                    <a:pt x="4614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31"/>
            <p:cNvSpPr/>
            <p:nvPr/>
          </p:nvSpPr>
          <p:spPr>
            <a:xfrm>
              <a:off x="5501250" y="747825"/>
              <a:ext cx="202100" cy="183925"/>
            </a:xfrm>
            <a:custGeom>
              <a:avLst/>
              <a:gdLst/>
              <a:ahLst/>
              <a:cxnLst/>
              <a:rect l="l" t="t" r="r" b="b"/>
              <a:pathLst>
                <a:path w="8084" h="7357" extrusionOk="0">
                  <a:moveTo>
                    <a:pt x="7237" y="1"/>
                  </a:moveTo>
                  <a:cubicBezTo>
                    <a:pt x="7219" y="1"/>
                    <a:pt x="7208" y="1"/>
                    <a:pt x="7208" y="1"/>
                  </a:cubicBezTo>
                  <a:cubicBezTo>
                    <a:pt x="7208" y="1"/>
                    <a:pt x="4188" y="1601"/>
                    <a:pt x="3134" y="2375"/>
                  </a:cubicBezTo>
                  <a:cubicBezTo>
                    <a:pt x="2079" y="3154"/>
                    <a:pt x="1" y="5436"/>
                    <a:pt x="1" y="5436"/>
                  </a:cubicBezTo>
                  <a:lnTo>
                    <a:pt x="1728" y="7356"/>
                  </a:lnTo>
                  <a:cubicBezTo>
                    <a:pt x="1728" y="7356"/>
                    <a:pt x="4993" y="7025"/>
                    <a:pt x="6256" y="6780"/>
                  </a:cubicBezTo>
                  <a:cubicBezTo>
                    <a:pt x="7518" y="6541"/>
                    <a:pt x="7509" y="6357"/>
                    <a:pt x="7657" y="5624"/>
                  </a:cubicBezTo>
                  <a:cubicBezTo>
                    <a:pt x="7729" y="5263"/>
                    <a:pt x="7291" y="5188"/>
                    <a:pt x="6761" y="5188"/>
                  </a:cubicBezTo>
                  <a:cubicBezTo>
                    <a:pt x="6386" y="5188"/>
                    <a:pt x="5966" y="5225"/>
                    <a:pt x="5645" y="5225"/>
                  </a:cubicBezTo>
                  <a:cubicBezTo>
                    <a:pt x="5491" y="5225"/>
                    <a:pt x="5360" y="5217"/>
                    <a:pt x="5268" y="5191"/>
                  </a:cubicBezTo>
                  <a:cubicBezTo>
                    <a:pt x="4718" y="5034"/>
                    <a:pt x="4672" y="4127"/>
                    <a:pt x="4993" y="3200"/>
                  </a:cubicBezTo>
                  <a:cubicBezTo>
                    <a:pt x="5313" y="2274"/>
                    <a:pt x="7457" y="1442"/>
                    <a:pt x="7789" y="699"/>
                  </a:cubicBezTo>
                  <a:cubicBezTo>
                    <a:pt x="8084" y="37"/>
                    <a:pt x="7391" y="1"/>
                    <a:pt x="723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31"/>
            <p:cNvSpPr/>
            <p:nvPr/>
          </p:nvSpPr>
          <p:spPr>
            <a:xfrm>
              <a:off x="4555325" y="2400075"/>
              <a:ext cx="52875" cy="57075"/>
            </a:xfrm>
            <a:custGeom>
              <a:avLst/>
              <a:gdLst/>
              <a:ahLst/>
              <a:cxnLst/>
              <a:rect l="l" t="t" r="r" b="b"/>
              <a:pathLst>
                <a:path w="2115" h="2283" extrusionOk="0">
                  <a:moveTo>
                    <a:pt x="2114" y="0"/>
                  </a:moveTo>
                  <a:cubicBezTo>
                    <a:pt x="2114" y="1"/>
                    <a:pt x="93" y="1594"/>
                    <a:pt x="1" y="2282"/>
                  </a:cubicBezTo>
                  <a:lnTo>
                    <a:pt x="2114" y="0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31"/>
            <p:cNvSpPr/>
            <p:nvPr/>
          </p:nvSpPr>
          <p:spPr>
            <a:xfrm>
              <a:off x="4548100" y="2393300"/>
              <a:ext cx="67850" cy="70725"/>
            </a:xfrm>
            <a:custGeom>
              <a:avLst/>
              <a:gdLst/>
              <a:ahLst/>
              <a:cxnLst/>
              <a:rect l="l" t="t" r="r" b="b"/>
              <a:pathLst>
                <a:path w="2714" h="2829" extrusionOk="0">
                  <a:moveTo>
                    <a:pt x="2403" y="0"/>
                  </a:moveTo>
                  <a:cubicBezTo>
                    <a:pt x="2345" y="0"/>
                    <a:pt x="2285" y="19"/>
                    <a:pt x="2236" y="57"/>
                  </a:cubicBezTo>
                  <a:cubicBezTo>
                    <a:pt x="1884" y="332"/>
                    <a:pt x="123" y="1759"/>
                    <a:pt x="20" y="2517"/>
                  </a:cubicBezTo>
                  <a:cubicBezTo>
                    <a:pt x="0" y="2670"/>
                    <a:pt x="107" y="2803"/>
                    <a:pt x="255" y="2822"/>
                  </a:cubicBezTo>
                  <a:cubicBezTo>
                    <a:pt x="269" y="2828"/>
                    <a:pt x="280" y="2828"/>
                    <a:pt x="290" y="2828"/>
                  </a:cubicBezTo>
                  <a:cubicBezTo>
                    <a:pt x="428" y="2828"/>
                    <a:pt x="544" y="2726"/>
                    <a:pt x="560" y="2589"/>
                  </a:cubicBezTo>
                  <a:cubicBezTo>
                    <a:pt x="611" y="2232"/>
                    <a:pt x="1639" y="1219"/>
                    <a:pt x="2572" y="485"/>
                  </a:cubicBezTo>
                  <a:cubicBezTo>
                    <a:pt x="2694" y="394"/>
                    <a:pt x="2714" y="220"/>
                    <a:pt x="2617" y="103"/>
                  </a:cubicBezTo>
                  <a:cubicBezTo>
                    <a:pt x="2564" y="35"/>
                    <a:pt x="2484" y="0"/>
                    <a:pt x="2403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31"/>
            <p:cNvSpPr/>
            <p:nvPr/>
          </p:nvSpPr>
          <p:spPr>
            <a:xfrm>
              <a:off x="4586650" y="2396250"/>
              <a:ext cx="55050" cy="74250"/>
            </a:xfrm>
            <a:custGeom>
              <a:avLst/>
              <a:gdLst/>
              <a:ahLst/>
              <a:cxnLst/>
              <a:rect l="l" t="t" r="r" b="b"/>
              <a:pathLst>
                <a:path w="2202" h="2970" extrusionOk="0">
                  <a:moveTo>
                    <a:pt x="2201" y="1"/>
                  </a:moveTo>
                  <a:lnTo>
                    <a:pt x="2201" y="1"/>
                  </a:lnTo>
                  <a:cubicBezTo>
                    <a:pt x="2201" y="1"/>
                    <a:pt x="388" y="1905"/>
                    <a:pt x="1" y="2970"/>
                  </a:cubicBezTo>
                  <a:lnTo>
                    <a:pt x="2201" y="1"/>
                  </a:lnTo>
                  <a:close/>
                </a:path>
              </a:pathLst>
            </a:custGeom>
            <a:solidFill>
              <a:srgbClr val="D2D7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31"/>
            <p:cNvSpPr/>
            <p:nvPr/>
          </p:nvSpPr>
          <p:spPr>
            <a:xfrm>
              <a:off x="4578900" y="2389400"/>
              <a:ext cx="70425" cy="87975"/>
            </a:xfrm>
            <a:custGeom>
              <a:avLst/>
              <a:gdLst/>
              <a:ahLst/>
              <a:cxnLst/>
              <a:rect l="l" t="t" r="r" b="b"/>
              <a:pathLst>
                <a:path w="2817" h="3519" extrusionOk="0">
                  <a:moveTo>
                    <a:pt x="2512" y="0"/>
                  </a:moveTo>
                  <a:cubicBezTo>
                    <a:pt x="2440" y="0"/>
                    <a:pt x="2368" y="29"/>
                    <a:pt x="2313" y="86"/>
                  </a:cubicBezTo>
                  <a:cubicBezTo>
                    <a:pt x="2236" y="162"/>
                    <a:pt x="454" y="2047"/>
                    <a:pt x="52" y="3152"/>
                  </a:cubicBezTo>
                  <a:cubicBezTo>
                    <a:pt x="0" y="3295"/>
                    <a:pt x="71" y="3448"/>
                    <a:pt x="214" y="3498"/>
                  </a:cubicBezTo>
                  <a:cubicBezTo>
                    <a:pt x="245" y="3514"/>
                    <a:pt x="280" y="3519"/>
                    <a:pt x="311" y="3519"/>
                  </a:cubicBezTo>
                  <a:cubicBezTo>
                    <a:pt x="423" y="3519"/>
                    <a:pt x="525" y="3448"/>
                    <a:pt x="565" y="3335"/>
                  </a:cubicBezTo>
                  <a:cubicBezTo>
                    <a:pt x="927" y="2343"/>
                    <a:pt x="2695" y="479"/>
                    <a:pt x="2710" y="463"/>
                  </a:cubicBezTo>
                  <a:cubicBezTo>
                    <a:pt x="2817" y="350"/>
                    <a:pt x="2812" y="178"/>
                    <a:pt x="2699" y="75"/>
                  </a:cubicBezTo>
                  <a:cubicBezTo>
                    <a:pt x="2648" y="26"/>
                    <a:pt x="2580" y="0"/>
                    <a:pt x="2512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31"/>
            <p:cNvSpPr/>
            <p:nvPr/>
          </p:nvSpPr>
          <p:spPr>
            <a:xfrm>
              <a:off x="4614175" y="2333850"/>
              <a:ext cx="132300" cy="154750"/>
            </a:xfrm>
            <a:custGeom>
              <a:avLst/>
              <a:gdLst/>
              <a:ahLst/>
              <a:cxnLst/>
              <a:rect l="l" t="t" r="r" b="b"/>
              <a:pathLst>
                <a:path w="5292" h="6190" extrusionOk="0">
                  <a:moveTo>
                    <a:pt x="5058" y="0"/>
                  </a:moveTo>
                  <a:lnTo>
                    <a:pt x="2594" y="3016"/>
                  </a:lnTo>
                  <a:lnTo>
                    <a:pt x="2594" y="3016"/>
                  </a:lnTo>
                  <a:cubicBezTo>
                    <a:pt x="2858" y="2793"/>
                    <a:pt x="3107" y="2634"/>
                    <a:pt x="3321" y="2578"/>
                  </a:cubicBezTo>
                  <a:cubicBezTo>
                    <a:pt x="3467" y="2540"/>
                    <a:pt x="3580" y="2521"/>
                    <a:pt x="3666" y="2521"/>
                  </a:cubicBezTo>
                  <a:cubicBezTo>
                    <a:pt x="4262" y="2521"/>
                    <a:pt x="3606" y="3397"/>
                    <a:pt x="3886" y="4549"/>
                  </a:cubicBezTo>
                  <a:cubicBezTo>
                    <a:pt x="3988" y="4969"/>
                    <a:pt x="4130" y="5144"/>
                    <a:pt x="4283" y="5144"/>
                  </a:cubicBezTo>
                  <a:cubicBezTo>
                    <a:pt x="4611" y="5144"/>
                    <a:pt x="4986" y="4330"/>
                    <a:pt x="5108" y="3388"/>
                  </a:cubicBezTo>
                  <a:cubicBezTo>
                    <a:pt x="5292" y="2008"/>
                    <a:pt x="4966" y="689"/>
                    <a:pt x="5058" y="0"/>
                  </a:cubicBezTo>
                  <a:close/>
                  <a:moveTo>
                    <a:pt x="2594" y="3016"/>
                  </a:moveTo>
                  <a:cubicBezTo>
                    <a:pt x="1436" y="3992"/>
                    <a:pt x="0" y="6189"/>
                    <a:pt x="0" y="6189"/>
                  </a:cubicBezTo>
                  <a:lnTo>
                    <a:pt x="2594" y="3016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31"/>
            <p:cNvSpPr/>
            <p:nvPr/>
          </p:nvSpPr>
          <p:spPr>
            <a:xfrm>
              <a:off x="4606400" y="2326925"/>
              <a:ext cx="145050" cy="168425"/>
            </a:xfrm>
            <a:custGeom>
              <a:avLst/>
              <a:gdLst/>
              <a:ahLst/>
              <a:cxnLst/>
              <a:rect l="l" t="t" r="r" b="b"/>
              <a:pathLst>
                <a:path w="5802" h="6737" extrusionOk="0">
                  <a:moveTo>
                    <a:pt x="5370" y="0"/>
                  </a:moveTo>
                  <a:cubicBezTo>
                    <a:pt x="5235" y="0"/>
                    <a:pt x="5117" y="101"/>
                    <a:pt x="5099" y="242"/>
                  </a:cubicBezTo>
                  <a:cubicBezTo>
                    <a:pt x="5057" y="557"/>
                    <a:pt x="5094" y="966"/>
                    <a:pt x="5134" y="1439"/>
                  </a:cubicBezTo>
                  <a:cubicBezTo>
                    <a:pt x="5186" y="2071"/>
                    <a:pt x="5252" y="2849"/>
                    <a:pt x="5149" y="3629"/>
                  </a:cubicBezTo>
                  <a:cubicBezTo>
                    <a:pt x="5033" y="4515"/>
                    <a:pt x="4712" y="5101"/>
                    <a:pt x="4630" y="5157"/>
                  </a:cubicBezTo>
                  <a:cubicBezTo>
                    <a:pt x="4630" y="5157"/>
                    <a:pt x="4544" y="5096"/>
                    <a:pt x="4462" y="4760"/>
                  </a:cubicBezTo>
                  <a:cubicBezTo>
                    <a:pt x="4345" y="4276"/>
                    <a:pt x="4411" y="3843"/>
                    <a:pt x="4462" y="3497"/>
                  </a:cubicBezTo>
                  <a:cubicBezTo>
                    <a:pt x="4518" y="3145"/>
                    <a:pt x="4564" y="2844"/>
                    <a:pt x="4350" y="2651"/>
                  </a:cubicBezTo>
                  <a:cubicBezTo>
                    <a:pt x="4246" y="2558"/>
                    <a:pt x="4115" y="2525"/>
                    <a:pt x="3974" y="2525"/>
                  </a:cubicBezTo>
                  <a:cubicBezTo>
                    <a:pt x="3839" y="2525"/>
                    <a:pt x="3695" y="2555"/>
                    <a:pt x="3560" y="2590"/>
                  </a:cubicBezTo>
                  <a:cubicBezTo>
                    <a:pt x="2338" y="2910"/>
                    <a:pt x="311" y="5966"/>
                    <a:pt x="82" y="6313"/>
                  </a:cubicBezTo>
                  <a:cubicBezTo>
                    <a:pt x="1" y="6441"/>
                    <a:pt x="36" y="6608"/>
                    <a:pt x="163" y="6695"/>
                  </a:cubicBezTo>
                  <a:cubicBezTo>
                    <a:pt x="210" y="6725"/>
                    <a:pt x="260" y="6736"/>
                    <a:pt x="311" y="6736"/>
                  </a:cubicBezTo>
                  <a:cubicBezTo>
                    <a:pt x="398" y="6736"/>
                    <a:pt x="490" y="6695"/>
                    <a:pt x="541" y="6614"/>
                  </a:cubicBezTo>
                  <a:cubicBezTo>
                    <a:pt x="1126" y="5717"/>
                    <a:pt x="2838" y="3344"/>
                    <a:pt x="3698" y="3119"/>
                  </a:cubicBezTo>
                  <a:cubicBezTo>
                    <a:pt x="3841" y="3084"/>
                    <a:pt x="3917" y="3074"/>
                    <a:pt x="3963" y="3069"/>
                  </a:cubicBezTo>
                  <a:lnTo>
                    <a:pt x="3963" y="3069"/>
                  </a:lnTo>
                  <a:cubicBezTo>
                    <a:pt x="3963" y="3150"/>
                    <a:pt x="3943" y="3298"/>
                    <a:pt x="3922" y="3415"/>
                  </a:cubicBezTo>
                  <a:cubicBezTo>
                    <a:pt x="3866" y="3787"/>
                    <a:pt x="3790" y="4301"/>
                    <a:pt x="3933" y="4892"/>
                  </a:cubicBezTo>
                  <a:cubicBezTo>
                    <a:pt x="4061" y="5426"/>
                    <a:pt x="4286" y="5692"/>
                    <a:pt x="4593" y="5692"/>
                  </a:cubicBezTo>
                  <a:cubicBezTo>
                    <a:pt x="4602" y="5692"/>
                    <a:pt x="4611" y="5692"/>
                    <a:pt x="4620" y="5691"/>
                  </a:cubicBezTo>
                  <a:cubicBezTo>
                    <a:pt x="5266" y="5656"/>
                    <a:pt x="5603" y="4372"/>
                    <a:pt x="5694" y="3700"/>
                  </a:cubicBezTo>
                  <a:cubicBezTo>
                    <a:pt x="5802" y="2865"/>
                    <a:pt x="5730" y="2050"/>
                    <a:pt x="5680" y="1393"/>
                  </a:cubicBezTo>
                  <a:cubicBezTo>
                    <a:pt x="5638" y="950"/>
                    <a:pt x="5608" y="568"/>
                    <a:pt x="5638" y="313"/>
                  </a:cubicBezTo>
                  <a:cubicBezTo>
                    <a:pt x="5659" y="160"/>
                    <a:pt x="5553" y="23"/>
                    <a:pt x="5405" y="2"/>
                  </a:cubicBezTo>
                  <a:cubicBezTo>
                    <a:pt x="5393" y="1"/>
                    <a:pt x="5381" y="0"/>
                    <a:pt x="537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31"/>
            <p:cNvSpPr/>
            <p:nvPr/>
          </p:nvSpPr>
          <p:spPr>
            <a:xfrm>
              <a:off x="5232750" y="2470475"/>
              <a:ext cx="222200" cy="145550"/>
            </a:xfrm>
            <a:custGeom>
              <a:avLst/>
              <a:gdLst/>
              <a:ahLst/>
              <a:cxnLst/>
              <a:rect l="l" t="t" r="r" b="b"/>
              <a:pathLst>
                <a:path w="8888" h="5822" extrusionOk="0">
                  <a:moveTo>
                    <a:pt x="1507" y="1"/>
                  </a:moveTo>
                  <a:cubicBezTo>
                    <a:pt x="1507" y="1"/>
                    <a:pt x="1456" y="41"/>
                    <a:pt x="1370" y="113"/>
                  </a:cubicBezTo>
                  <a:cubicBezTo>
                    <a:pt x="998" y="424"/>
                    <a:pt x="0" y="1324"/>
                    <a:pt x="179" y="1916"/>
                  </a:cubicBezTo>
                  <a:cubicBezTo>
                    <a:pt x="392" y="2634"/>
                    <a:pt x="784" y="3158"/>
                    <a:pt x="784" y="3158"/>
                  </a:cubicBezTo>
                  <a:lnTo>
                    <a:pt x="2995" y="3785"/>
                  </a:lnTo>
                  <a:lnTo>
                    <a:pt x="3707" y="3388"/>
                  </a:lnTo>
                  <a:lnTo>
                    <a:pt x="5037" y="4600"/>
                  </a:lnTo>
                  <a:cubicBezTo>
                    <a:pt x="5037" y="4600"/>
                    <a:pt x="7358" y="5822"/>
                    <a:pt x="8240" y="5822"/>
                  </a:cubicBezTo>
                  <a:cubicBezTo>
                    <a:pt x="8389" y="5822"/>
                    <a:pt x="8497" y="5787"/>
                    <a:pt x="8546" y="5705"/>
                  </a:cubicBezTo>
                  <a:cubicBezTo>
                    <a:pt x="8888" y="5144"/>
                    <a:pt x="5292" y="2222"/>
                    <a:pt x="5292" y="2222"/>
                  </a:cubicBezTo>
                  <a:lnTo>
                    <a:pt x="5026" y="882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31"/>
            <p:cNvSpPr/>
            <p:nvPr/>
          </p:nvSpPr>
          <p:spPr>
            <a:xfrm>
              <a:off x="4890600" y="883700"/>
              <a:ext cx="663800" cy="545500"/>
            </a:xfrm>
            <a:custGeom>
              <a:avLst/>
              <a:gdLst/>
              <a:ahLst/>
              <a:cxnLst/>
              <a:rect l="l" t="t" r="r" b="b"/>
              <a:pathLst>
                <a:path w="26552" h="21820" extrusionOk="0">
                  <a:moveTo>
                    <a:pt x="24427" y="1"/>
                  </a:moveTo>
                  <a:lnTo>
                    <a:pt x="20179" y="2568"/>
                  </a:lnTo>
                  <a:cubicBezTo>
                    <a:pt x="20179" y="2568"/>
                    <a:pt x="10461" y="8853"/>
                    <a:pt x="8877" y="10019"/>
                  </a:cubicBezTo>
                  <a:cubicBezTo>
                    <a:pt x="7294" y="11185"/>
                    <a:pt x="1" y="14801"/>
                    <a:pt x="1" y="14801"/>
                  </a:cubicBezTo>
                  <a:lnTo>
                    <a:pt x="1788" y="21820"/>
                  </a:lnTo>
                  <a:cubicBezTo>
                    <a:pt x="1788" y="21820"/>
                    <a:pt x="10350" y="18138"/>
                    <a:pt x="12066" y="15877"/>
                  </a:cubicBezTo>
                  <a:cubicBezTo>
                    <a:pt x="13778" y="13609"/>
                    <a:pt x="26551" y="2634"/>
                    <a:pt x="26551" y="2634"/>
                  </a:cubicBezTo>
                  <a:lnTo>
                    <a:pt x="24427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31"/>
            <p:cNvSpPr/>
            <p:nvPr/>
          </p:nvSpPr>
          <p:spPr>
            <a:xfrm>
              <a:off x="4882850" y="876875"/>
              <a:ext cx="679175" cy="559200"/>
            </a:xfrm>
            <a:custGeom>
              <a:avLst/>
              <a:gdLst/>
              <a:ahLst/>
              <a:cxnLst/>
              <a:rect l="l" t="t" r="r" b="b"/>
              <a:pathLst>
                <a:path w="27167" h="22368" extrusionOk="0">
                  <a:moveTo>
                    <a:pt x="24734" y="1"/>
                  </a:moveTo>
                  <a:cubicBezTo>
                    <a:pt x="24686" y="1"/>
                    <a:pt x="24638" y="13"/>
                    <a:pt x="24595" y="39"/>
                  </a:cubicBezTo>
                  <a:lnTo>
                    <a:pt x="20341" y="2612"/>
                  </a:lnTo>
                  <a:cubicBezTo>
                    <a:pt x="19944" y="2866"/>
                    <a:pt x="10599" y="8912"/>
                    <a:pt x="9025" y="10069"/>
                  </a:cubicBezTo>
                  <a:cubicBezTo>
                    <a:pt x="7476" y="11209"/>
                    <a:pt x="259" y="14794"/>
                    <a:pt x="188" y="14830"/>
                  </a:cubicBezTo>
                  <a:cubicBezTo>
                    <a:pt x="56" y="14902"/>
                    <a:pt x="0" y="15064"/>
                    <a:pt x="66" y="15196"/>
                  </a:cubicBezTo>
                  <a:cubicBezTo>
                    <a:pt x="112" y="15293"/>
                    <a:pt x="207" y="15350"/>
                    <a:pt x="306" y="15350"/>
                  </a:cubicBezTo>
                  <a:cubicBezTo>
                    <a:pt x="349" y="15350"/>
                    <a:pt x="392" y="15340"/>
                    <a:pt x="433" y="15319"/>
                  </a:cubicBezTo>
                  <a:cubicBezTo>
                    <a:pt x="729" y="15172"/>
                    <a:pt x="7767" y="11677"/>
                    <a:pt x="9351" y="10511"/>
                  </a:cubicBezTo>
                  <a:cubicBezTo>
                    <a:pt x="10910" y="9360"/>
                    <a:pt x="20541" y="3132"/>
                    <a:pt x="20632" y="3075"/>
                  </a:cubicBezTo>
                  <a:lnTo>
                    <a:pt x="24676" y="631"/>
                  </a:lnTo>
                  <a:lnTo>
                    <a:pt x="26484" y="2871"/>
                  </a:lnTo>
                  <a:cubicBezTo>
                    <a:pt x="24793" y="4328"/>
                    <a:pt x="13771" y="13852"/>
                    <a:pt x="12158" y="15981"/>
                  </a:cubicBezTo>
                  <a:cubicBezTo>
                    <a:pt x="10507" y="18167"/>
                    <a:pt x="2073" y="21803"/>
                    <a:pt x="1986" y="21844"/>
                  </a:cubicBezTo>
                  <a:cubicBezTo>
                    <a:pt x="1848" y="21900"/>
                    <a:pt x="1787" y="22062"/>
                    <a:pt x="1843" y="22200"/>
                  </a:cubicBezTo>
                  <a:cubicBezTo>
                    <a:pt x="1890" y="22302"/>
                    <a:pt x="1991" y="22368"/>
                    <a:pt x="2098" y="22368"/>
                  </a:cubicBezTo>
                  <a:cubicBezTo>
                    <a:pt x="2134" y="22368"/>
                    <a:pt x="2170" y="22358"/>
                    <a:pt x="2205" y="22342"/>
                  </a:cubicBezTo>
                  <a:cubicBezTo>
                    <a:pt x="2556" y="22189"/>
                    <a:pt x="10853" y="18609"/>
                    <a:pt x="12595" y="16312"/>
                  </a:cubicBezTo>
                  <a:cubicBezTo>
                    <a:pt x="14271" y="14096"/>
                    <a:pt x="26912" y="3223"/>
                    <a:pt x="27040" y="3111"/>
                  </a:cubicBezTo>
                  <a:cubicBezTo>
                    <a:pt x="27151" y="3019"/>
                    <a:pt x="27167" y="2851"/>
                    <a:pt x="27075" y="2734"/>
                  </a:cubicBezTo>
                  <a:lnTo>
                    <a:pt x="24951" y="100"/>
                  </a:lnTo>
                  <a:cubicBezTo>
                    <a:pt x="24896" y="36"/>
                    <a:pt x="24815" y="1"/>
                    <a:pt x="24734" y="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31"/>
            <p:cNvSpPr/>
            <p:nvPr/>
          </p:nvSpPr>
          <p:spPr>
            <a:xfrm>
              <a:off x="5493625" y="740975"/>
              <a:ext cx="212675" cy="197650"/>
            </a:xfrm>
            <a:custGeom>
              <a:avLst/>
              <a:gdLst/>
              <a:ahLst/>
              <a:cxnLst/>
              <a:rect l="l" t="t" r="r" b="b"/>
              <a:pathLst>
                <a:path w="8507" h="7906" extrusionOk="0">
                  <a:moveTo>
                    <a:pt x="7525" y="0"/>
                  </a:moveTo>
                  <a:cubicBezTo>
                    <a:pt x="7515" y="0"/>
                    <a:pt x="7508" y="0"/>
                    <a:pt x="7503" y="0"/>
                  </a:cubicBezTo>
                  <a:cubicBezTo>
                    <a:pt x="7462" y="5"/>
                    <a:pt x="7421" y="16"/>
                    <a:pt x="7386" y="31"/>
                  </a:cubicBezTo>
                  <a:cubicBezTo>
                    <a:pt x="7264" y="97"/>
                    <a:pt x="4335" y="1650"/>
                    <a:pt x="3275" y="2430"/>
                  </a:cubicBezTo>
                  <a:cubicBezTo>
                    <a:pt x="2212" y="3214"/>
                    <a:pt x="189" y="5435"/>
                    <a:pt x="103" y="5526"/>
                  </a:cubicBezTo>
                  <a:cubicBezTo>
                    <a:pt x="0" y="5639"/>
                    <a:pt x="11" y="5811"/>
                    <a:pt x="123" y="5914"/>
                  </a:cubicBezTo>
                  <a:cubicBezTo>
                    <a:pt x="175" y="5961"/>
                    <a:pt x="240" y="5984"/>
                    <a:pt x="305" y="5984"/>
                  </a:cubicBezTo>
                  <a:cubicBezTo>
                    <a:pt x="381" y="5984"/>
                    <a:pt x="456" y="5953"/>
                    <a:pt x="510" y="5893"/>
                  </a:cubicBezTo>
                  <a:cubicBezTo>
                    <a:pt x="531" y="5872"/>
                    <a:pt x="2578" y="3622"/>
                    <a:pt x="3601" y="2873"/>
                  </a:cubicBezTo>
                  <a:cubicBezTo>
                    <a:pt x="4549" y="2175"/>
                    <a:pt x="7156" y="775"/>
                    <a:pt x="7584" y="550"/>
                  </a:cubicBezTo>
                  <a:cubicBezTo>
                    <a:pt x="7696" y="555"/>
                    <a:pt x="7844" y="586"/>
                    <a:pt x="7880" y="642"/>
                  </a:cubicBezTo>
                  <a:cubicBezTo>
                    <a:pt x="7900" y="668"/>
                    <a:pt x="7900" y="739"/>
                    <a:pt x="7844" y="867"/>
                  </a:cubicBezTo>
                  <a:cubicBezTo>
                    <a:pt x="7722" y="1136"/>
                    <a:pt x="7172" y="1509"/>
                    <a:pt x="6683" y="1834"/>
                  </a:cubicBezTo>
                  <a:cubicBezTo>
                    <a:pt x="5975" y="2308"/>
                    <a:pt x="5242" y="2802"/>
                    <a:pt x="5038" y="3382"/>
                  </a:cubicBezTo>
                  <a:cubicBezTo>
                    <a:pt x="4779" y="4146"/>
                    <a:pt x="4753" y="4859"/>
                    <a:pt x="4977" y="5292"/>
                  </a:cubicBezTo>
                  <a:cubicBezTo>
                    <a:pt x="5094" y="5512"/>
                    <a:pt x="5277" y="5665"/>
                    <a:pt x="5501" y="5726"/>
                  </a:cubicBezTo>
                  <a:cubicBezTo>
                    <a:pt x="5621" y="5761"/>
                    <a:pt x="5776" y="5771"/>
                    <a:pt x="5956" y="5771"/>
                  </a:cubicBezTo>
                  <a:cubicBezTo>
                    <a:pt x="6115" y="5771"/>
                    <a:pt x="6293" y="5763"/>
                    <a:pt x="6484" y="5756"/>
                  </a:cubicBezTo>
                  <a:cubicBezTo>
                    <a:pt x="6629" y="5750"/>
                    <a:pt x="6838" y="5740"/>
                    <a:pt x="7043" y="5740"/>
                  </a:cubicBezTo>
                  <a:cubicBezTo>
                    <a:pt x="7341" y="5740"/>
                    <a:pt x="7628" y="5761"/>
                    <a:pt x="7691" y="5842"/>
                  </a:cubicBezTo>
                  <a:lnTo>
                    <a:pt x="7676" y="5919"/>
                  </a:lnTo>
                  <a:cubicBezTo>
                    <a:pt x="7559" y="6525"/>
                    <a:pt x="7544" y="6591"/>
                    <a:pt x="6509" y="6784"/>
                  </a:cubicBezTo>
                  <a:cubicBezTo>
                    <a:pt x="5272" y="7024"/>
                    <a:pt x="2038" y="7355"/>
                    <a:pt x="2007" y="7360"/>
                  </a:cubicBezTo>
                  <a:cubicBezTo>
                    <a:pt x="1855" y="7376"/>
                    <a:pt x="1747" y="7508"/>
                    <a:pt x="1763" y="7661"/>
                  </a:cubicBezTo>
                  <a:cubicBezTo>
                    <a:pt x="1778" y="7804"/>
                    <a:pt x="1895" y="7905"/>
                    <a:pt x="2033" y="7905"/>
                  </a:cubicBezTo>
                  <a:lnTo>
                    <a:pt x="2064" y="7905"/>
                  </a:lnTo>
                  <a:cubicBezTo>
                    <a:pt x="2196" y="7889"/>
                    <a:pt x="5348" y="7564"/>
                    <a:pt x="6612" y="7325"/>
                  </a:cubicBezTo>
                  <a:cubicBezTo>
                    <a:pt x="7880" y="7080"/>
                    <a:pt x="8048" y="6861"/>
                    <a:pt x="8216" y="6025"/>
                  </a:cubicBezTo>
                  <a:lnTo>
                    <a:pt x="8226" y="5949"/>
                  </a:lnTo>
                  <a:cubicBezTo>
                    <a:pt x="8277" y="5720"/>
                    <a:pt x="8190" y="5567"/>
                    <a:pt x="8114" y="5475"/>
                  </a:cubicBezTo>
                  <a:cubicBezTo>
                    <a:pt x="7915" y="5245"/>
                    <a:pt x="7533" y="5190"/>
                    <a:pt x="7079" y="5190"/>
                  </a:cubicBezTo>
                  <a:cubicBezTo>
                    <a:pt x="6883" y="5190"/>
                    <a:pt x="6673" y="5200"/>
                    <a:pt x="6459" y="5211"/>
                  </a:cubicBezTo>
                  <a:cubicBezTo>
                    <a:pt x="6294" y="5219"/>
                    <a:pt x="6119" y="5227"/>
                    <a:pt x="5969" y="5227"/>
                  </a:cubicBezTo>
                  <a:cubicBezTo>
                    <a:pt x="5831" y="5227"/>
                    <a:pt x="5715" y="5220"/>
                    <a:pt x="5649" y="5200"/>
                  </a:cubicBezTo>
                  <a:cubicBezTo>
                    <a:pt x="5598" y="5185"/>
                    <a:pt x="5527" y="5155"/>
                    <a:pt x="5466" y="5038"/>
                  </a:cubicBezTo>
                  <a:cubicBezTo>
                    <a:pt x="5313" y="4742"/>
                    <a:pt x="5348" y="4167"/>
                    <a:pt x="5557" y="3561"/>
                  </a:cubicBezTo>
                  <a:cubicBezTo>
                    <a:pt x="5700" y="3153"/>
                    <a:pt x="6382" y="2694"/>
                    <a:pt x="6984" y="2287"/>
                  </a:cubicBezTo>
                  <a:cubicBezTo>
                    <a:pt x="7614" y="1864"/>
                    <a:pt x="8160" y="1502"/>
                    <a:pt x="8343" y="1086"/>
                  </a:cubicBezTo>
                  <a:cubicBezTo>
                    <a:pt x="8507" y="714"/>
                    <a:pt x="8430" y="474"/>
                    <a:pt x="8333" y="331"/>
                  </a:cubicBezTo>
                  <a:cubicBezTo>
                    <a:pt x="8112" y="13"/>
                    <a:pt x="7641" y="0"/>
                    <a:pt x="7525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31"/>
            <p:cNvSpPr/>
            <p:nvPr/>
          </p:nvSpPr>
          <p:spPr>
            <a:xfrm>
              <a:off x="5015000" y="38888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1"/>
                  </a:moveTo>
                  <a:lnTo>
                    <a:pt x="1" y="2098"/>
                  </a:lnTo>
                  <a:lnTo>
                    <a:pt x="250" y="2587"/>
                  </a:lnTo>
                  <a:lnTo>
                    <a:pt x="4319" y="484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31"/>
            <p:cNvSpPr/>
            <p:nvPr/>
          </p:nvSpPr>
          <p:spPr>
            <a:xfrm>
              <a:off x="5163450" y="3599500"/>
              <a:ext cx="519925" cy="277350"/>
            </a:xfrm>
            <a:custGeom>
              <a:avLst/>
              <a:gdLst/>
              <a:ahLst/>
              <a:cxnLst/>
              <a:rect l="l" t="t" r="r" b="b"/>
              <a:pathLst>
                <a:path w="20797" h="11094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94"/>
                  </a:lnTo>
                  <a:lnTo>
                    <a:pt x="20797" y="490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31"/>
            <p:cNvSpPr/>
            <p:nvPr/>
          </p:nvSpPr>
          <p:spPr>
            <a:xfrm>
              <a:off x="4456775" y="4681300"/>
              <a:ext cx="108000" cy="64700"/>
            </a:xfrm>
            <a:custGeom>
              <a:avLst/>
              <a:gdLst/>
              <a:ahLst/>
              <a:cxnLst/>
              <a:rect l="l" t="t" r="r" b="b"/>
              <a:pathLst>
                <a:path w="4320" h="2588" extrusionOk="0">
                  <a:moveTo>
                    <a:pt x="4070" y="0"/>
                  </a:moveTo>
                  <a:lnTo>
                    <a:pt x="1" y="2104"/>
                  </a:lnTo>
                  <a:lnTo>
                    <a:pt x="250" y="2588"/>
                  </a:lnTo>
                  <a:lnTo>
                    <a:pt x="4319" y="489"/>
                  </a:lnTo>
                  <a:lnTo>
                    <a:pt x="4070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31"/>
            <p:cNvSpPr/>
            <p:nvPr/>
          </p:nvSpPr>
          <p:spPr>
            <a:xfrm>
              <a:off x="4605250" y="4392100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1"/>
                  </a:moveTo>
                  <a:lnTo>
                    <a:pt x="0" y="10605"/>
                  </a:lnTo>
                  <a:lnTo>
                    <a:pt x="256" y="11089"/>
                  </a:lnTo>
                  <a:lnTo>
                    <a:pt x="20796" y="485"/>
                  </a:lnTo>
                  <a:lnTo>
                    <a:pt x="20547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31"/>
            <p:cNvSpPr/>
            <p:nvPr/>
          </p:nvSpPr>
          <p:spPr>
            <a:xfrm>
              <a:off x="3605200" y="1218725"/>
              <a:ext cx="108025" cy="64700"/>
            </a:xfrm>
            <a:custGeom>
              <a:avLst/>
              <a:gdLst/>
              <a:ahLst/>
              <a:cxnLst/>
              <a:rect l="l" t="t" r="r" b="b"/>
              <a:pathLst>
                <a:path w="4321" h="2588" extrusionOk="0">
                  <a:moveTo>
                    <a:pt x="4071" y="1"/>
                  </a:moveTo>
                  <a:lnTo>
                    <a:pt x="0" y="2103"/>
                  </a:lnTo>
                  <a:lnTo>
                    <a:pt x="251" y="2587"/>
                  </a:lnTo>
                  <a:lnTo>
                    <a:pt x="4320" y="489"/>
                  </a:lnTo>
                  <a:lnTo>
                    <a:pt x="4071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31"/>
            <p:cNvSpPr/>
            <p:nvPr/>
          </p:nvSpPr>
          <p:spPr>
            <a:xfrm>
              <a:off x="3753675" y="9295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0"/>
                  </a:moveTo>
                  <a:lnTo>
                    <a:pt x="1" y="10604"/>
                  </a:lnTo>
                  <a:lnTo>
                    <a:pt x="255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31"/>
            <p:cNvSpPr/>
            <p:nvPr/>
          </p:nvSpPr>
          <p:spPr>
            <a:xfrm>
              <a:off x="6093625" y="4038275"/>
              <a:ext cx="108100" cy="64725"/>
            </a:xfrm>
            <a:custGeom>
              <a:avLst/>
              <a:gdLst/>
              <a:ahLst/>
              <a:cxnLst/>
              <a:rect l="l" t="t" r="r" b="b"/>
              <a:pathLst>
                <a:path w="4324" h="2589" extrusionOk="0">
                  <a:moveTo>
                    <a:pt x="4074" y="0"/>
                  </a:moveTo>
                  <a:lnTo>
                    <a:pt x="0" y="2104"/>
                  </a:lnTo>
                  <a:lnTo>
                    <a:pt x="254" y="2588"/>
                  </a:lnTo>
                  <a:lnTo>
                    <a:pt x="4324" y="489"/>
                  </a:lnTo>
                  <a:lnTo>
                    <a:pt x="4074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4" name="Google Shape;464;p31"/>
            <p:cNvSpPr/>
            <p:nvPr/>
          </p:nvSpPr>
          <p:spPr>
            <a:xfrm>
              <a:off x="6242200" y="37491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6" y="0"/>
                  </a:moveTo>
                  <a:lnTo>
                    <a:pt x="0" y="10604"/>
                  </a:lnTo>
                  <a:lnTo>
                    <a:pt x="250" y="11088"/>
                  </a:lnTo>
                  <a:lnTo>
                    <a:pt x="20796" y="484"/>
                  </a:lnTo>
                  <a:lnTo>
                    <a:pt x="20546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31"/>
            <p:cNvSpPr/>
            <p:nvPr/>
          </p:nvSpPr>
          <p:spPr>
            <a:xfrm>
              <a:off x="1928425" y="3429500"/>
              <a:ext cx="108000" cy="64725"/>
            </a:xfrm>
            <a:custGeom>
              <a:avLst/>
              <a:gdLst/>
              <a:ahLst/>
              <a:cxnLst/>
              <a:rect l="l" t="t" r="r" b="b"/>
              <a:pathLst>
                <a:path w="4320" h="2589" extrusionOk="0">
                  <a:moveTo>
                    <a:pt x="4070" y="1"/>
                  </a:moveTo>
                  <a:lnTo>
                    <a:pt x="0" y="2104"/>
                  </a:lnTo>
                  <a:lnTo>
                    <a:pt x="250" y="2588"/>
                  </a:lnTo>
                  <a:lnTo>
                    <a:pt x="4319" y="490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31"/>
            <p:cNvSpPr/>
            <p:nvPr/>
          </p:nvSpPr>
          <p:spPr>
            <a:xfrm>
              <a:off x="2076875" y="3140350"/>
              <a:ext cx="519900" cy="277225"/>
            </a:xfrm>
            <a:custGeom>
              <a:avLst/>
              <a:gdLst/>
              <a:ahLst/>
              <a:cxnLst/>
              <a:rect l="l" t="t" r="r" b="b"/>
              <a:pathLst>
                <a:path w="20796" h="11089" extrusionOk="0">
                  <a:moveTo>
                    <a:pt x="20546" y="1"/>
                  </a:moveTo>
                  <a:lnTo>
                    <a:pt x="1" y="10605"/>
                  </a:lnTo>
                  <a:lnTo>
                    <a:pt x="255" y="11089"/>
                  </a:lnTo>
                  <a:lnTo>
                    <a:pt x="20795" y="485"/>
                  </a:lnTo>
                  <a:lnTo>
                    <a:pt x="20546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31"/>
            <p:cNvSpPr/>
            <p:nvPr/>
          </p:nvSpPr>
          <p:spPr>
            <a:xfrm>
              <a:off x="6131950" y="1092925"/>
              <a:ext cx="107975" cy="64700"/>
            </a:xfrm>
            <a:custGeom>
              <a:avLst/>
              <a:gdLst/>
              <a:ahLst/>
              <a:cxnLst/>
              <a:rect l="l" t="t" r="r" b="b"/>
              <a:pathLst>
                <a:path w="4319" h="2588" extrusionOk="0">
                  <a:moveTo>
                    <a:pt x="4069" y="0"/>
                  </a:moveTo>
                  <a:lnTo>
                    <a:pt x="0" y="2099"/>
                  </a:lnTo>
                  <a:lnTo>
                    <a:pt x="249" y="2588"/>
                  </a:lnTo>
                  <a:lnTo>
                    <a:pt x="4319" y="484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8" name="Google Shape;468;p31"/>
            <p:cNvSpPr/>
            <p:nvPr/>
          </p:nvSpPr>
          <p:spPr>
            <a:xfrm>
              <a:off x="6280525" y="803625"/>
              <a:ext cx="519925" cy="277225"/>
            </a:xfrm>
            <a:custGeom>
              <a:avLst/>
              <a:gdLst/>
              <a:ahLst/>
              <a:cxnLst/>
              <a:rect l="l" t="t" r="r" b="b"/>
              <a:pathLst>
                <a:path w="20797" h="11089" extrusionOk="0">
                  <a:moveTo>
                    <a:pt x="20547" y="0"/>
                  </a:moveTo>
                  <a:lnTo>
                    <a:pt x="0" y="10604"/>
                  </a:lnTo>
                  <a:lnTo>
                    <a:pt x="249" y="11088"/>
                  </a:lnTo>
                  <a:lnTo>
                    <a:pt x="20796" y="484"/>
                  </a:lnTo>
                  <a:lnTo>
                    <a:pt x="20547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9" name="Google Shape;469;p31"/>
            <p:cNvSpPr/>
            <p:nvPr/>
          </p:nvSpPr>
          <p:spPr>
            <a:xfrm>
              <a:off x="5678900" y="2838725"/>
              <a:ext cx="1702650" cy="1193575"/>
            </a:xfrm>
            <a:custGeom>
              <a:avLst/>
              <a:gdLst/>
              <a:ahLst/>
              <a:cxnLst/>
              <a:rect l="l" t="t" r="r" b="b"/>
              <a:pathLst>
                <a:path w="68106" h="47743" extrusionOk="0">
                  <a:moveTo>
                    <a:pt x="52914" y="1"/>
                  </a:moveTo>
                  <a:cubicBezTo>
                    <a:pt x="52339" y="1"/>
                    <a:pt x="51759" y="90"/>
                    <a:pt x="51176" y="285"/>
                  </a:cubicBezTo>
                  <a:cubicBezTo>
                    <a:pt x="43878" y="2729"/>
                    <a:pt x="51008" y="10966"/>
                    <a:pt x="45406" y="13864"/>
                  </a:cubicBezTo>
                  <a:cubicBezTo>
                    <a:pt x="44025" y="14580"/>
                    <a:pt x="42703" y="14803"/>
                    <a:pt x="41470" y="14803"/>
                  </a:cubicBezTo>
                  <a:cubicBezTo>
                    <a:pt x="39425" y="14803"/>
                    <a:pt x="37622" y="14190"/>
                    <a:pt x="36185" y="14190"/>
                  </a:cubicBezTo>
                  <a:cubicBezTo>
                    <a:pt x="34972" y="14190"/>
                    <a:pt x="34021" y="14626"/>
                    <a:pt x="33406" y="16237"/>
                  </a:cubicBezTo>
                  <a:cubicBezTo>
                    <a:pt x="31618" y="20907"/>
                    <a:pt x="34975" y="24804"/>
                    <a:pt x="30243" y="26866"/>
                  </a:cubicBezTo>
                  <a:cubicBezTo>
                    <a:pt x="28928" y="27440"/>
                    <a:pt x="27619" y="27584"/>
                    <a:pt x="26367" y="27584"/>
                  </a:cubicBezTo>
                  <a:cubicBezTo>
                    <a:pt x="25106" y="27584"/>
                    <a:pt x="23902" y="27438"/>
                    <a:pt x="22809" y="27438"/>
                  </a:cubicBezTo>
                  <a:cubicBezTo>
                    <a:pt x="21086" y="27438"/>
                    <a:pt x="19636" y="27801"/>
                    <a:pt x="18661" y="29673"/>
                  </a:cubicBezTo>
                  <a:cubicBezTo>
                    <a:pt x="16456" y="33911"/>
                    <a:pt x="16416" y="36473"/>
                    <a:pt x="14261" y="37719"/>
                  </a:cubicBezTo>
                  <a:cubicBezTo>
                    <a:pt x="13920" y="37916"/>
                    <a:pt x="13571" y="37985"/>
                    <a:pt x="13211" y="37985"/>
                  </a:cubicBezTo>
                  <a:cubicBezTo>
                    <a:pt x="12362" y="37985"/>
                    <a:pt x="11452" y="37602"/>
                    <a:pt x="10446" y="37602"/>
                  </a:cubicBezTo>
                  <a:cubicBezTo>
                    <a:pt x="9172" y="37602"/>
                    <a:pt x="7743" y="38217"/>
                    <a:pt x="6092" y="41005"/>
                  </a:cubicBezTo>
                  <a:cubicBezTo>
                    <a:pt x="3830" y="44820"/>
                    <a:pt x="1957" y="46515"/>
                    <a:pt x="909" y="47239"/>
                  </a:cubicBezTo>
                  <a:lnTo>
                    <a:pt x="909" y="47239"/>
                  </a:lnTo>
                  <a:cubicBezTo>
                    <a:pt x="8926" y="42791"/>
                    <a:pt x="67330" y="10390"/>
                    <a:pt x="68106" y="9962"/>
                  </a:cubicBezTo>
                  <a:lnTo>
                    <a:pt x="68106" y="9962"/>
                  </a:lnTo>
                  <a:cubicBezTo>
                    <a:pt x="67938" y="10055"/>
                    <a:pt x="67757" y="10098"/>
                    <a:pt x="67566" y="10098"/>
                  </a:cubicBezTo>
                  <a:cubicBezTo>
                    <a:pt x="66535" y="10098"/>
                    <a:pt x="65170" y="8844"/>
                    <a:pt x="63568" y="7217"/>
                  </a:cubicBezTo>
                  <a:cubicBezTo>
                    <a:pt x="60624" y="4232"/>
                    <a:pt x="56879" y="1"/>
                    <a:pt x="52914" y="1"/>
                  </a:cubicBezTo>
                  <a:close/>
                  <a:moveTo>
                    <a:pt x="909" y="47239"/>
                  </a:moveTo>
                  <a:lnTo>
                    <a:pt x="909" y="47239"/>
                  </a:lnTo>
                  <a:cubicBezTo>
                    <a:pt x="318" y="47567"/>
                    <a:pt x="1" y="47743"/>
                    <a:pt x="1" y="47743"/>
                  </a:cubicBezTo>
                  <a:cubicBezTo>
                    <a:pt x="1" y="47743"/>
                    <a:pt x="328" y="47640"/>
                    <a:pt x="909" y="4723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31"/>
            <p:cNvSpPr/>
            <p:nvPr/>
          </p:nvSpPr>
          <p:spPr>
            <a:xfrm>
              <a:off x="238225" y="3569850"/>
              <a:ext cx="1153750" cy="808800"/>
            </a:xfrm>
            <a:custGeom>
              <a:avLst/>
              <a:gdLst/>
              <a:ahLst/>
              <a:cxnLst/>
              <a:rect l="l" t="t" r="r" b="b"/>
              <a:pathLst>
                <a:path w="46150" h="32352" extrusionOk="0">
                  <a:moveTo>
                    <a:pt x="46150" y="6748"/>
                  </a:moveTo>
                  <a:cubicBezTo>
                    <a:pt x="46149" y="6749"/>
                    <a:pt x="46149" y="6749"/>
                    <a:pt x="46148" y="6750"/>
                  </a:cubicBezTo>
                  <a:lnTo>
                    <a:pt x="46148" y="6750"/>
                  </a:lnTo>
                  <a:cubicBezTo>
                    <a:pt x="46148" y="6749"/>
                    <a:pt x="46149" y="6749"/>
                    <a:pt x="46150" y="6748"/>
                  </a:cubicBezTo>
                  <a:close/>
                  <a:moveTo>
                    <a:pt x="35857" y="0"/>
                  </a:moveTo>
                  <a:cubicBezTo>
                    <a:pt x="35468" y="0"/>
                    <a:pt x="35075" y="61"/>
                    <a:pt x="34680" y="193"/>
                  </a:cubicBezTo>
                  <a:cubicBezTo>
                    <a:pt x="29735" y="1849"/>
                    <a:pt x="34563" y="7431"/>
                    <a:pt x="30769" y="9391"/>
                  </a:cubicBezTo>
                  <a:cubicBezTo>
                    <a:pt x="29834" y="9876"/>
                    <a:pt x="28939" y="10027"/>
                    <a:pt x="28104" y="10027"/>
                  </a:cubicBezTo>
                  <a:cubicBezTo>
                    <a:pt x="26719" y="10027"/>
                    <a:pt x="25497" y="9612"/>
                    <a:pt x="24523" y="9612"/>
                  </a:cubicBezTo>
                  <a:cubicBezTo>
                    <a:pt x="23700" y="9612"/>
                    <a:pt x="23054" y="9908"/>
                    <a:pt x="22635" y="11001"/>
                  </a:cubicBezTo>
                  <a:cubicBezTo>
                    <a:pt x="21428" y="14164"/>
                    <a:pt x="23700" y="16807"/>
                    <a:pt x="20496" y="18203"/>
                  </a:cubicBezTo>
                  <a:cubicBezTo>
                    <a:pt x="19603" y="18593"/>
                    <a:pt x="18714" y="18691"/>
                    <a:pt x="17864" y="18691"/>
                  </a:cubicBezTo>
                  <a:cubicBezTo>
                    <a:pt x="17011" y="18691"/>
                    <a:pt x="16197" y="18592"/>
                    <a:pt x="15457" y="18592"/>
                  </a:cubicBezTo>
                  <a:cubicBezTo>
                    <a:pt x="14289" y="18592"/>
                    <a:pt x="13307" y="18838"/>
                    <a:pt x="12647" y="20108"/>
                  </a:cubicBezTo>
                  <a:cubicBezTo>
                    <a:pt x="11150" y="22975"/>
                    <a:pt x="11124" y="24712"/>
                    <a:pt x="9662" y="25557"/>
                  </a:cubicBezTo>
                  <a:cubicBezTo>
                    <a:pt x="9432" y="25690"/>
                    <a:pt x="9195" y="25737"/>
                    <a:pt x="8951" y="25737"/>
                  </a:cubicBezTo>
                  <a:cubicBezTo>
                    <a:pt x="8377" y="25737"/>
                    <a:pt x="7761" y="25478"/>
                    <a:pt x="7080" y="25478"/>
                  </a:cubicBezTo>
                  <a:cubicBezTo>
                    <a:pt x="6216" y="25478"/>
                    <a:pt x="5247" y="25895"/>
                    <a:pt x="4126" y="27788"/>
                  </a:cubicBezTo>
                  <a:cubicBezTo>
                    <a:pt x="2594" y="30373"/>
                    <a:pt x="1324" y="31522"/>
                    <a:pt x="614" y="32012"/>
                  </a:cubicBezTo>
                  <a:lnTo>
                    <a:pt x="614" y="32012"/>
                  </a:lnTo>
                  <a:cubicBezTo>
                    <a:pt x="6032" y="29006"/>
                    <a:pt x="45531" y="7092"/>
                    <a:pt x="46148" y="6750"/>
                  </a:cubicBezTo>
                  <a:lnTo>
                    <a:pt x="46148" y="6750"/>
                  </a:lnTo>
                  <a:cubicBezTo>
                    <a:pt x="46035" y="6812"/>
                    <a:pt x="45913" y="6842"/>
                    <a:pt x="45784" y="6842"/>
                  </a:cubicBezTo>
                  <a:cubicBezTo>
                    <a:pt x="45088" y="6842"/>
                    <a:pt x="44165" y="5992"/>
                    <a:pt x="43079" y="4889"/>
                  </a:cubicBezTo>
                  <a:cubicBezTo>
                    <a:pt x="41082" y="2870"/>
                    <a:pt x="38542" y="0"/>
                    <a:pt x="35857" y="0"/>
                  </a:cubicBezTo>
                  <a:close/>
                  <a:moveTo>
                    <a:pt x="614" y="32012"/>
                  </a:moveTo>
                  <a:lnTo>
                    <a:pt x="614" y="32012"/>
                  </a:lnTo>
                  <a:cubicBezTo>
                    <a:pt x="215" y="32233"/>
                    <a:pt x="1" y="32352"/>
                    <a:pt x="1" y="32352"/>
                  </a:cubicBezTo>
                  <a:cubicBezTo>
                    <a:pt x="1" y="32352"/>
                    <a:pt x="222" y="32282"/>
                    <a:pt x="614" y="320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31"/>
            <p:cNvSpPr/>
            <p:nvPr/>
          </p:nvSpPr>
          <p:spPr>
            <a:xfrm>
              <a:off x="2931775" y="665275"/>
              <a:ext cx="1174775" cy="823525"/>
            </a:xfrm>
            <a:custGeom>
              <a:avLst/>
              <a:gdLst/>
              <a:ahLst/>
              <a:cxnLst/>
              <a:rect l="l" t="t" r="r" b="b"/>
              <a:pathLst>
                <a:path w="46991" h="32941" extrusionOk="0">
                  <a:moveTo>
                    <a:pt x="36512" y="0"/>
                  </a:moveTo>
                  <a:cubicBezTo>
                    <a:pt x="36114" y="0"/>
                    <a:pt x="35713" y="62"/>
                    <a:pt x="35311" y="197"/>
                  </a:cubicBezTo>
                  <a:cubicBezTo>
                    <a:pt x="30274" y="1883"/>
                    <a:pt x="35194" y="7562"/>
                    <a:pt x="31328" y="9563"/>
                  </a:cubicBezTo>
                  <a:cubicBezTo>
                    <a:pt x="30376" y="10057"/>
                    <a:pt x="29466" y="10210"/>
                    <a:pt x="28615" y="10210"/>
                  </a:cubicBezTo>
                  <a:cubicBezTo>
                    <a:pt x="27204" y="10210"/>
                    <a:pt x="25959" y="9787"/>
                    <a:pt x="24967" y="9787"/>
                  </a:cubicBezTo>
                  <a:cubicBezTo>
                    <a:pt x="24131" y="9787"/>
                    <a:pt x="23475" y="10088"/>
                    <a:pt x="23051" y="11198"/>
                  </a:cubicBezTo>
                  <a:cubicBezTo>
                    <a:pt x="21819" y="14422"/>
                    <a:pt x="24132" y="17111"/>
                    <a:pt x="20867" y="18537"/>
                  </a:cubicBezTo>
                  <a:cubicBezTo>
                    <a:pt x="19962" y="18931"/>
                    <a:pt x="19062" y="19030"/>
                    <a:pt x="18202" y="19030"/>
                  </a:cubicBezTo>
                  <a:cubicBezTo>
                    <a:pt x="17327" y="19030"/>
                    <a:pt x="16493" y="18928"/>
                    <a:pt x="15736" y="18928"/>
                  </a:cubicBezTo>
                  <a:cubicBezTo>
                    <a:pt x="14548" y="18928"/>
                    <a:pt x="13548" y="19180"/>
                    <a:pt x="12875" y="20472"/>
                  </a:cubicBezTo>
                  <a:cubicBezTo>
                    <a:pt x="11358" y="23391"/>
                    <a:pt x="11328" y="25164"/>
                    <a:pt x="9840" y="26024"/>
                  </a:cubicBezTo>
                  <a:cubicBezTo>
                    <a:pt x="9606" y="26160"/>
                    <a:pt x="9366" y="26207"/>
                    <a:pt x="9118" y="26207"/>
                  </a:cubicBezTo>
                  <a:cubicBezTo>
                    <a:pt x="8532" y="26207"/>
                    <a:pt x="7903" y="25942"/>
                    <a:pt x="7208" y="25942"/>
                  </a:cubicBezTo>
                  <a:cubicBezTo>
                    <a:pt x="6328" y="25942"/>
                    <a:pt x="5342" y="26367"/>
                    <a:pt x="4201" y="28291"/>
                  </a:cubicBezTo>
                  <a:cubicBezTo>
                    <a:pt x="2639" y="30927"/>
                    <a:pt x="1345" y="32097"/>
                    <a:pt x="623" y="32595"/>
                  </a:cubicBezTo>
                  <a:lnTo>
                    <a:pt x="623" y="32595"/>
                  </a:lnTo>
                  <a:cubicBezTo>
                    <a:pt x="6139" y="29535"/>
                    <a:pt x="46458" y="7167"/>
                    <a:pt x="46990" y="6869"/>
                  </a:cubicBezTo>
                  <a:lnTo>
                    <a:pt x="46990" y="6869"/>
                  </a:lnTo>
                  <a:cubicBezTo>
                    <a:pt x="46873" y="6934"/>
                    <a:pt x="46748" y="6965"/>
                    <a:pt x="46614" y="6965"/>
                  </a:cubicBezTo>
                  <a:cubicBezTo>
                    <a:pt x="45904" y="6965"/>
                    <a:pt x="44964" y="6099"/>
                    <a:pt x="43862" y="4979"/>
                  </a:cubicBezTo>
                  <a:cubicBezTo>
                    <a:pt x="41830" y="2921"/>
                    <a:pt x="39247" y="0"/>
                    <a:pt x="36512" y="0"/>
                  </a:cubicBezTo>
                  <a:close/>
                  <a:moveTo>
                    <a:pt x="623" y="32595"/>
                  </a:moveTo>
                  <a:lnTo>
                    <a:pt x="623" y="32595"/>
                  </a:lnTo>
                  <a:cubicBezTo>
                    <a:pt x="218" y="32820"/>
                    <a:pt x="0" y="32940"/>
                    <a:pt x="0" y="32940"/>
                  </a:cubicBezTo>
                  <a:cubicBezTo>
                    <a:pt x="0" y="32940"/>
                    <a:pt x="225" y="32870"/>
                    <a:pt x="623" y="325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2" name="Google Shape;472;p31"/>
          <p:cNvSpPr txBox="1">
            <a:spLocks noGrp="1"/>
          </p:cNvSpPr>
          <p:nvPr>
            <p:ph type="title" idx="9"/>
          </p:nvPr>
        </p:nvSpPr>
        <p:spPr>
          <a:xfrm>
            <a:off x="4217225" y="3882405"/>
            <a:ext cx="2241600" cy="421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/>
              <a:t>XÂY DỰNG</a:t>
            </a:r>
            <a:br>
              <a:rPr lang="en-US" sz="2400"/>
            </a:br>
            <a:r>
              <a:rPr lang="en-US" sz="2400"/>
              <a:t>CHẠY THỬ</a:t>
            </a:r>
            <a:endParaRPr lang="en-US" sz="2400">
              <a:solidFill>
                <a:srgbClr val="434343"/>
              </a:solidFill>
            </a:endParaRPr>
          </a:p>
        </p:txBody>
      </p:sp>
      <p:sp>
        <p:nvSpPr>
          <p:cNvPr id="474" name="Google Shape;474;p31"/>
          <p:cNvSpPr txBox="1">
            <a:spLocks noGrp="1"/>
          </p:cNvSpPr>
          <p:nvPr>
            <p:ph type="title" idx="14"/>
          </p:nvPr>
        </p:nvSpPr>
        <p:spPr>
          <a:xfrm>
            <a:off x="4217225" y="2983997"/>
            <a:ext cx="2241600" cy="6978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434343"/>
                </a:solidFill>
              </a:rPr>
              <a:t>03</a:t>
            </a:r>
            <a:endParaRPr>
              <a:solidFill>
                <a:srgbClr val="434343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8293605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indefinite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32" presetClass="emph" presetSubtype="0" repeatCount="indefinite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12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3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14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15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6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7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2" grpId="0"/>
      <p:bldP spid="47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34343"/>
        </a:solidFill>
        <a:effectLst/>
      </p:bgPr>
    </p:bg>
    <p:spTree>
      <p:nvGrpSpPr>
        <p:cNvPr id="1" name="Shape 7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Google Shape;775;p36"/>
          <p:cNvSpPr txBox="1">
            <a:spLocks noGrp="1"/>
          </p:cNvSpPr>
          <p:nvPr>
            <p:ph type="title"/>
          </p:nvPr>
        </p:nvSpPr>
        <p:spPr>
          <a:xfrm flipH="1">
            <a:off x="4515096" y="1466256"/>
            <a:ext cx="4047900" cy="616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rgbClr val="FFC39F"/>
                </a:solidFill>
                <a:latin typeface="Quicksand" pitchFamily="2" charset="0"/>
              </a:rPr>
              <a:t>XÂY D</a:t>
            </a:r>
            <a:r>
              <a:rPr lang="en-US">
                <a:latin typeface="Quicksand" pitchFamily="2" charset="0"/>
              </a:rPr>
              <a:t>ỰNG</a:t>
            </a:r>
            <a:endParaRPr lang="en-US">
              <a:solidFill>
                <a:srgbClr val="FFC39F"/>
              </a:solidFill>
              <a:latin typeface="Quicksand" pitchFamily="2" charset="0"/>
            </a:endParaRPr>
          </a:p>
        </p:txBody>
      </p:sp>
      <p:sp>
        <p:nvSpPr>
          <p:cNvPr id="777" name="Google Shape;777;p36"/>
          <p:cNvSpPr/>
          <p:nvPr/>
        </p:nvSpPr>
        <p:spPr>
          <a:xfrm rot="2385711">
            <a:off x="1129812" y="1404944"/>
            <a:ext cx="3287697" cy="3312200"/>
          </a:xfrm>
          <a:custGeom>
            <a:avLst/>
            <a:gdLst/>
            <a:ahLst/>
            <a:cxnLst/>
            <a:rect l="l" t="t" r="r" b="b"/>
            <a:pathLst>
              <a:path w="18146" h="17963" extrusionOk="0">
                <a:moveTo>
                  <a:pt x="13608" y="0"/>
                </a:moveTo>
                <a:cubicBezTo>
                  <a:pt x="12036" y="0"/>
                  <a:pt x="10506" y="1008"/>
                  <a:pt x="8894" y="1008"/>
                </a:cubicBezTo>
                <a:cubicBezTo>
                  <a:pt x="8786" y="1008"/>
                  <a:pt x="8677" y="1004"/>
                  <a:pt x="8567" y="994"/>
                </a:cubicBezTo>
                <a:cubicBezTo>
                  <a:pt x="7830" y="950"/>
                  <a:pt x="7149" y="620"/>
                  <a:pt x="6412" y="576"/>
                </a:cubicBezTo>
                <a:cubicBezTo>
                  <a:pt x="6340" y="571"/>
                  <a:pt x="6268" y="568"/>
                  <a:pt x="6197" y="568"/>
                </a:cubicBezTo>
                <a:cubicBezTo>
                  <a:pt x="5037" y="568"/>
                  <a:pt x="3895" y="1226"/>
                  <a:pt x="3212" y="2137"/>
                </a:cubicBezTo>
                <a:cubicBezTo>
                  <a:pt x="2431" y="3149"/>
                  <a:pt x="2112" y="4425"/>
                  <a:pt x="2112" y="5668"/>
                </a:cubicBezTo>
                <a:cubicBezTo>
                  <a:pt x="2112" y="6580"/>
                  <a:pt x="2244" y="7548"/>
                  <a:pt x="1925" y="8417"/>
                </a:cubicBezTo>
                <a:cubicBezTo>
                  <a:pt x="1562" y="9374"/>
                  <a:pt x="682" y="10066"/>
                  <a:pt x="363" y="11067"/>
                </a:cubicBezTo>
                <a:cubicBezTo>
                  <a:pt x="0" y="12398"/>
                  <a:pt x="869" y="13816"/>
                  <a:pt x="1881" y="14784"/>
                </a:cubicBezTo>
                <a:cubicBezTo>
                  <a:pt x="3157" y="15972"/>
                  <a:pt x="4487" y="16434"/>
                  <a:pt x="6181" y="16709"/>
                </a:cubicBezTo>
                <a:cubicBezTo>
                  <a:pt x="7311" y="16911"/>
                  <a:pt x="8016" y="17962"/>
                  <a:pt x="9132" y="17962"/>
                </a:cubicBezTo>
                <a:cubicBezTo>
                  <a:pt x="9287" y="17962"/>
                  <a:pt x="9450" y="17942"/>
                  <a:pt x="9623" y="17896"/>
                </a:cubicBezTo>
                <a:cubicBezTo>
                  <a:pt x="10723" y="17621"/>
                  <a:pt x="11547" y="16621"/>
                  <a:pt x="11822" y="15521"/>
                </a:cubicBezTo>
                <a:cubicBezTo>
                  <a:pt x="11910" y="15191"/>
                  <a:pt x="12009" y="14872"/>
                  <a:pt x="12141" y="14553"/>
                </a:cubicBezTo>
                <a:cubicBezTo>
                  <a:pt x="12372" y="14146"/>
                  <a:pt x="12691" y="13871"/>
                  <a:pt x="13054" y="13596"/>
                </a:cubicBezTo>
                <a:cubicBezTo>
                  <a:pt x="14297" y="12541"/>
                  <a:pt x="15583" y="11485"/>
                  <a:pt x="16540" y="10154"/>
                </a:cubicBezTo>
                <a:cubicBezTo>
                  <a:pt x="17508" y="8824"/>
                  <a:pt x="18146" y="7218"/>
                  <a:pt x="18058" y="5624"/>
                </a:cubicBezTo>
                <a:cubicBezTo>
                  <a:pt x="18003" y="4524"/>
                  <a:pt x="17596" y="3424"/>
                  <a:pt x="17046" y="2456"/>
                </a:cubicBezTo>
                <a:cubicBezTo>
                  <a:pt x="16452" y="1357"/>
                  <a:pt x="15528" y="345"/>
                  <a:pt x="14297" y="70"/>
                </a:cubicBezTo>
                <a:cubicBezTo>
                  <a:pt x="14066" y="21"/>
                  <a:pt x="13837" y="0"/>
                  <a:pt x="13608" y="0"/>
                </a:cubicBezTo>
                <a:close/>
              </a:path>
            </a:pathLst>
          </a:custGeom>
          <a:solidFill>
            <a:srgbClr val="FFC39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78" name="Google Shape;778;p36"/>
          <p:cNvGrpSpPr/>
          <p:nvPr/>
        </p:nvGrpSpPr>
        <p:grpSpPr>
          <a:xfrm>
            <a:off x="-366128" y="1622133"/>
            <a:ext cx="5678824" cy="3148359"/>
            <a:chOff x="237975" y="877025"/>
            <a:chExt cx="7143175" cy="3960200"/>
          </a:xfrm>
        </p:grpSpPr>
        <p:sp>
          <p:nvSpPr>
            <p:cNvPr id="779" name="Google Shape;779;p36"/>
            <p:cNvSpPr/>
            <p:nvPr/>
          </p:nvSpPr>
          <p:spPr>
            <a:xfrm>
              <a:off x="1940025" y="1676025"/>
              <a:ext cx="5441125" cy="3161200"/>
            </a:xfrm>
            <a:custGeom>
              <a:avLst/>
              <a:gdLst/>
              <a:ahLst/>
              <a:cxnLst/>
              <a:rect l="l" t="t" r="r" b="b"/>
              <a:pathLst>
                <a:path w="217645" h="126448" extrusionOk="0">
                  <a:moveTo>
                    <a:pt x="217645" y="0"/>
                  </a:moveTo>
                  <a:lnTo>
                    <a:pt x="203566" y="8378"/>
                  </a:lnTo>
                  <a:lnTo>
                    <a:pt x="208262" y="10053"/>
                  </a:lnTo>
                  <a:lnTo>
                    <a:pt x="180774" y="53631"/>
                  </a:lnTo>
                  <a:lnTo>
                    <a:pt x="160998" y="49275"/>
                  </a:lnTo>
                  <a:lnTo>
                    <a:pt x="146249" y="68716"/>
                  </a:lnTo>
                  <a:lnTo>
                    <a:pt x="119101" y="61003"/>
                  </a:lnTo>
                  <a:lnTo>
                    <a:pt x="105506" y="91380"/>
                  </a:lnTo>
                  <a:lnTo>
                    <a:pt x="88263" y="84130"/>
                  </a:lnTo>
                  <a:lnTo>
                    <a:pt x="66812" y="107261"/>
                  </a:lnTo>
                  <a:lnTo>
                    <a:pt x="35308" y="104575"/>
                  </a:lnTo>
                  <a:lnTo>
                    <a:pt x="0" y="126447"/>
                  </a:lnTo>
                  <a:lnTo>
                    <a:pt x="34420" y="126447"/>
                  </a:lnTo>
                  <a:lnTo>
                    <a:pt x="40334" y="120330"/>
                  </a:lnTo>
                  <a:lnTo>
                    <a:pt x="70497" y="124351"/>
                  </a:lnTo>
                  <a:lnTo>
                    <a:pt x="93295" y="101895"/>
                  </a:lnTo>
                  <a:lnTo>
                    <a:pt x="112399" y="110612"/>
                  </a:lnTo>
                  <a:lnTo>
                    <a:pt x="125803" y="78433"/>
                  </a:lnTo>
                  <a:lnTo>
                    <a:pt x="147930" y="86141"/>
                  </a:lnTo>
                  <a:lnTo>
                    <a:pt x="165019" y="60668"/>
                  </a:lnTo>
                  <a:lnTo>
                    <a:pt x="182115" y="66699"/>
                  </a:lnTo>
                  <a:lnTo>
                    <a:pt x="212953" y="12740"/>
                  </a:lnTo>
                  <a:lnTo>
                    <a:pt x="217310" y="15755"/>
                  </a:lnTo>
                  <a:lnTo>
                    <a:pt x="217645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36"/>
            <p:cNvSpPr/>
            <p:nvPr/>
          </p:nvSpPr>
          <p:spPr>
            <a:xfrm>
              <a:off x="6502175" y="882825"/>
              <a:ext cx="155875" cy="121800"/>
            </a:xfrm>
            <a:custGeom>
              <a:avLst/>
              <a:gdLst/>
              <a:ahLst/>
              <a:cxnLst/>
              <a:rect l="l" t="t" r="r" b="b"/>
              <a:pathLst>
                <a:path w="6235" h="4872" extrusionOk="0">
                  <a:moveTo>
                    <a:pt x="5945" y="0"/>
                  </a:moveTo>
                  <a:cubicBezTo>
                    <a:pt x="5527" y="0"/>
                    <a:pt x="3797" y="976"/>
                    <a:pt x="3638" y="1055"/>
                  </a:cubicBezTo>
                  <a:cubicBezTo>
                    <a:pt x="3464" y="1145"/>
                    <a:pt x="0" y="3050"/>
                    <a:pt x="0" y="3050"/>
                  </a:cubicBezTo>
                  <a:lnTo>
                    <a:pt x="650" y="4347"/>
                  </a:lnTo>
                  <a:lnTo>
                    <a:pt x="1085" y="4172"/>
                  </a:lnTo>
                  <a:cubicBezTo>
                    <a:pt x="1085" y="4172"/>
                    <a:pt x="1735" y="4778"/>
                    <a:pt x="2165" y="4864"/>
                  </a:cubicBezTo>
                  <a:cubicBezTo>
                    <a:pt x="2191" y="4869"/>
                    <a:pt x="2218" y="4871"/>
                    <a:pt x="2246" y="4871"/>
                  </a:cubicBezTo>
                  <a:cubicBezTo>
                    <a:pt x="2669" y="4871"/>
                    <a:pt x="3221" y="4292"/>
                    <a:pt x="3506" y="4172"/>
                  </a:cubicBezTo>
                  <a:cubicBezTo>
                    <a:pt x="3607" y="4129"/>
                    <a:pt x="3761" y="4115"/>
                    <a:pt x="3938" y="4115"/>
                  </a:cubicBezTo>
                  <a:cubicBezTo>
                    <a:pt x="4291" y="4115"/>
                    <a:pt x="4735" y="4172"/>
                    <a:pt x="5022" y="4172"/>
                  </a:cubicBezTo>
                  <a:cubicBezTo>
                    <a:pt x="5452" y="4172"/>
                    <a:pt x="5538" y="3826"/>
                    <a:pt x="5452" y="3651"/>
                  </a:cubicBezTo>
                  <a:cubicBezTo>
                    <a:pt x="5382" y="3508"/>
                    <a:pt x="5217" y="3331"/>
                    <a:pt x="4962" y="3331"/>
                  </a:cubicBezTo>
                  <a:cubicBezTo>
                    <a:pt x="4913" y="3331"/>
                    <a:pt x="4860" y="3338"/>
                    <a:pt x="4804" y="3352"/>
                  </a:cubicBezTo>
                  <a:cubicBezTo>
                    <a:pt x="4747" y="3366"/>
                    <a:pt x="4675" y="3373"/>
                    <a:pt x="4595" y="3373"/>
                  </a:cubicBezTo>
                  <a:cubicBezTo>
                    <a:pt x="4185" y="3373"/>
                    <a:pt x="3549" y="3191"/>
                    <a:pt x="3549" y="2832"/>
                  </a:cubicBezTo>
                  <a:cubicBezTo>
                    <a:pt x="3549" y="2400"/>
                    <a:pt x="3894" y="1794"/>
                    <a:pt x="4372" y="1406"/>
                  </a:cubicBezTo>
                  <a:cubicBezTo>
                    <a:pt x="4846" y="1013"/>
                    <a:pt x="6235" y="193"/>
                    <a:pt x="6017" y="18"/>
                  </a:cubicBezTo>
                  <a:cubicBezTo>
                    <a:pt x="6001" y="6"/>
                    <a:pt x="5977" y="0"/>
                    <a:pt x="59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36"/>
            <p:cNvSpPr/>
            <p:nvPr/>
          </p:nvSpPr>
          <p:spPr>
            <a:xfrm>
              <a:off x="6497000" y="878175"/>
              <a:ext cx="160775" cy="131050"/>
            </a:xfrm>
            <a:custGeom>
              <a:avLst/>
              <a:gdLst/>
              <a:ahLst/>
              <a:cxnLst/>
              <a:rect l="l" t="t" r="r" b="b"/>
              <a:pathLst>
                <a:path w="6431" h="5242" extrusionOk="0">
                  <a:moveTo>
                    <a:pt x="6162" y="1"/>
                  </a:moveTo>
                  <a:cubicBezTo>
                    <a:pt x="5917" y="1"/>
                    <a:pt x="5381" y="202"/>
                    <a:pt x="3921" y="990"/>
                  </a:cubicBezTo>
                  <a:cubicBezTo>
                    <a:pt x="3840" y="1034"/>
                    <a:pt x="3782" y="1066"/>
                    <a:pt x="3761" y="1076"/>
                  </a:cubicBezTo>
                  <a:cubicBezTo>
                    <a:pt x="3585" y="1167"/>
                    <a:pt x="261" y="2991"/>
                    <a:pt x="123" y="3071"/>
                  </a:cubicBezTo>
                  <a:cubicBezTo>
                    <a:pt x="32" y="3118"/>
                    <a:pt x="0" y="3231"/>
                    <a:pt x="48" y="3320"/>
                  </a:cubicBezTo>
                  <a:cubicBezTo>
                    <a:pt x="81" y="3383"/>
                    <a:pt x="144" y="3417"/>
                    <a:pt x="210" y="3417"/>
                  </a:cubicBezTo>
                  <a:cubicBezTo>
                    <a:pt x="240" y="3417"/>
                    <a:pt x="270" y="3410"/>
                    <a:pt x="298" y="3395"/>
                  </a:cubicBezTo>
                  <a:cubicBezTo>
                    <a:pt x="1495" y="2735"/>
                    <a:pt x="3793" y="1476"/>
                    <a:pt x="3926" y="1412"/>
                  </a:cubicBezTo>
                  <a:cubicBezTo>
                    <a:pt x="3953" y="1395"/>
                    <a:pt x="4011" y="1363"/>
                    <a:pt x="4096" y="1321"/>
                  </a:cubicBezTo>
                  <a:cubicBezTo>
                    <a:pt x="5011" y="821"/>
                    <a:pt x="5527" y="582"/>
                    <a:pt x="5814" y="465"/>
                  </a:cubicBezTo>
                  <a:lnTo>
                    <a:pt x="5814" y="465"/>
                  </a:lnTo>
                  <a:cubicBezTo>
                    <a:pt x="5601" y="639"/>
                    <a:pt x="5293" y="847"/>
                    <a:pt x="5080" y="1002"/>
                  </a:cubicBezTo>
                  <a:cubicBezTo>
                    <a:pt x="4835" y="1167"/>
                    <a:pt x="4606" y="1326"/>
                    <a:pt x="4463" y="1449"/>
                  </a:cubicBezTo>
                  <a:cubicBezTo>
                    <a:pt x="3948" y="1869"/>
                    <a:pt x="3575" y="2529"/>
                    <a:pt x="3575" y="3018"/>
                  </a:cubicBezTo>
                  <a:cubicBezTo>
                    <a:pt x="3575" y="3129"/>
                    <a:pt x="3612" y="3300"/>
                    <a:pt x="3808" y="3454"/>
                  </a:cubicBezTo>
                  <a:cubicBezTo>
                    <a:pt x="4050" y="3642"/>
                    <a:pt x="4471" y="3742"/>
                    <a:pt x="4798" y="3742"/>
                  </a:cubicBezTo>
                  <a:cubicBezTo>
                    <a:pt x="4895" y="3742"/>
                    <a:pt x="4985" y="3733"/>
                    <a:pt x="5058" y="3715"/>
                  </a:cubicBezTo>
                  <a:cubicBezTo>
                    <a:pt x="5096" y="3705"/>
                    <a:pt x="5131" y="3701"/>
                    <a:pt x="5164" y="3701"/>
                  </a:cubicBezTo>
                  <a:cubicBezTo>
                    <a:pt x="5368" y="3701"/>
                    <a:pt x="5467" y="3866"/>
                    <a:pt x="5495" y="3921"/>
                  </a:cubicBezTo>
                  <a:cubicBezTo>
                    <a:pt x="5511" y="3948"/>
                    <a:pt x="5516" y="4012"/>
                    <a:pt x="5479" y="4071"/>
                  </a:cubicBezTo>
                  <a:cubicBezTo>
                    <a:pt x="5426" y="4156"/>
                    <a:pt x="5313" y="4172"/>
                    <a:pt x="5229" y="4172"/>
                  </a:cubicBezTo>
                  <a:cubicBezTo>
                    <a:pt x="5096" y="4172"/>
                    <a:pt x="4925" y="4161"/>
                    <a:pt x="4750" y="4145"/>
                  </a:cubicBezTo>
                  <a:cubicBezTo>
                    <a:pt x="4549" y="4129"/>
                    <a:pt x="4343" y="4114"/>
                    <a:pt x="4156" y="4114"/>
                  </a:cubicBezTo>
                  <a:cubicBezTo>
                    <a:pt x="3951" y="4114"/>
                    <a:pt x="3769" y="4132"/>
                    <a:pt x="3639" y="4188"/>
                  </a:cubicBezTo>
                  <a:cubicBezTo>
                    <a:pt x="3521" y="4240"/>
                    <a:pt x="3383" y="4341"/>
                    <a:pt x="3229" y="4459"/>
                  </a:cubicBezTo>
                  <a:cubicBezTo>
                    <a:pt x="2987" y="4636"/>
                    <a:pt x="2672" y="4873"/>
                    <a:pt x="2458" y="4873"/>
                  </a:cubicBezTo>
                  <a:cubicBezTo>
                    <a:pt x="2441" y="4873"/>
                    <a:pt x="2425" y="4872"/>
                    <a:pt x="2409" y="4869"/>
                  </a:cubicBezTo>
                  <a:cubicBezTo>
                    <a:pt x="2097" y="4805"/>
                    <a:pt x="1586" y="4380"/>
                    <a:pt x="1420" y="4225"/>
                  </a:cubicBezTo>
                  <a:cubicBezTo>
                    <a:pt x="1386" y="4190"/>
                    <a:pt x="1342" y="4174"/>
                    <a:pt x="1297" y="4174"/>
                  </a:cubicBezTo>
                  <a:cubicBezTo>
                    <a:pt x="1273" y="4174"/>
                    <a:pt x="1248" y="4179"/>
                    <a:pt x="1223" y="4188"/>
                  </a:cubicBezTo>
                  <a:lnTo>
                    <a:pt x="788" y="4358"/>
                  </a:lnTo>
                  <a:cubicBezTo>
                    <a:pt x="697" y="4395"/>
                    <a:pt x="649" y="4507"/>
                    <a:pt x="686" y="4597"/>
                  </a:cubicBezTo>
                  <a:cubicBezTo>
                    <a:pt x="716" y="4671"/>
                    <a:pt x="788" y="4716"/>
                    <a:pt x="862" y="4716"/>
                  </a:cubicBezTo>
                  <a:cubicBezTo>
                    <a:pt x="884" y="4716"/>
                    <a:pt x="905" y="4712"/>
                    <a:pt x="926" y="4704"/>
                  </a:cubicBezTo>
                  <a:lnTo>
                    <a:pt x="1255" y="4571"/>
                  </a:lnTo>
                  <a:cubicBezTo>
                    <a:pt x="1458" y="4751"/>
                    <a:pt x="1952" y="5156"/>
                    <a:pt x="2335" y="5230"/>
                  </a:cubicBezTo>
                  <a:cubicBezTo>
                    <a:pt x="2377" y="5241"/>
                    <a:pt x="2416" y="5241"/>
                    <a:pt x="2453" y="5241"/>
                  </a:cubicBezTo>
                  <a:cubicBezTo>
                    <a:pt x="2792" y="5241"/>
                    <a:pt x="3155" y="4975"/>
                    <a:pt x="3447" y="4756"/>
                  </a:cubicBezTo>
                  <a:cubicBezTo>
                    <a:pt x="3580" y="4655"/>
                    <a:pt x="3708" y="4560"/>
                    <a:pt x="3788" y="4528"/>
                  </a:cubicBezTo>
                  <a:cubicBezTo>
                    <a:pt x="3862" y="4497"/>
                    <a:pt x="3987" y="4486"/>
                    <a:pt x="4134" y="4486"/>
                  </a:cubicBezTo>
                  <a:cubicBezTo>
                    <a:pt x="4316" y="4486"/>
                    <a:pt x="4532" y="4503"/>
                    <a:pt x="4724" y="4518"/>
                  </a:cubicBezTo>
                  <a:cubicBezTo>
                    <a:pt x="4910" y="4528"/>
                    <a:pt x="5085" y="4544"/>
                    <a:pt x="5229" y="4544"/>
                  </a:cubicBezTo>
                  <a:cubicBezTo>
                    <a:pt x="5569" y="4544"/>
                    <a:pt x="5728" y="4368"/>
                    <a:pt x="5792" y="4262"/>
                  </a:cubicBezTo>
                  <a:cubicBezTo>
                    <a:pt x="5888" y="4108"/>
                    <a:pt x="5904" y="3911"/>
                    <a:pt x="5824" y="3757"/>
                  </a:cubicBezTo>
                  <a:cubicBezTo>
                    <a:pt x="5723" y="3548"/>
                    <a:pt x="5494" y="3332"/>
                    <a:pt x="5171" y="3332"/>
                  </a:cubicBezTo>
                  <a:cubicBezTo>
                    <a:pt x="5107" y="3332"/>
                    <a:pt x="5040" y="3340"/>
                    <a:pt x="4969" y="3358"/>
                  </a:cubicBezTo>
                  <a:cubicBezTo>
                    <a:pt x="4925" y="3368"/>
                    <a:pt x="4868" y="3373"/>
                    <a:pt x="4804" y="3373"/>
                  </a:cubicBezTo>
                  <a:cubicBezTo>
                    <a:pt x="4564" y="3373"/>
                    <a:pt x="4218" y="3304"/>
                    <a:pt x="4037" y="3161"/>
                  </a:cubicBezTo>
                  <a:cubicBezTo>
                    <a:pt x="3941" y="3087"/>
                    <a:pt x="3941" y="3033"/>
                    <a:pt x="3941" y="3018"/>
                  </a:cubicBezTo>
                  <a:cubicBezTo>
                    <a:pt x="3941" y="2635"/>
                    <a:pt x="4267" y="2087"/>
                    <a:pt x="4697" y="1731"/>
                  </a:cubicBezTo>
                  <a:cubicBezTo>
                    <a:pt x="4835" y="1618"/>
                    <a:pt x="5058" y="1464"/>
                    <a:pt x="5293" y="1304"/>
                  </a:cubicBezTo>
                  <a:cubicBezTo>
                    <a:pt x="6096" y="747"/>
                    <a:pt x="6425" y="496"/>
                    <a:pt x="6430" y="263"/>
                  </a:cubicBezTo>
                  <a:cubicBezTo>
                    <a:pt x="6430" y="182"/>
                    <a:pt x="6399" y="108"/>
                    <a:pt x="6341" y="60"/>
                  </a:cubicBezTo>
                  <a:cubicBezTo>
                    <a:pt x="6299" y="26"/>
                    <a:pt x="6249" y="1"/>
                    <a:pt x="616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36"/>
            <p:cNvSpPr/>
            <p:nvPr/>
          </p:nvSpPr>
          <p:spPr>
            <a:xfrm>
              <a:off x="6463625" y="959050"/>
              <a:ext cx="62375" cy="81125"/>
            </a:xfrm>
            <a:custGeom>
              <a:avLst/>
              <a:gdLst/>
              <a:ahLst/>
              <a:cxnLst/>
              <a:rect l="l" t="t" r="r" b="b"/>
              <a:pathLst>
                <a:path w="2495" h="3245" extrusionOk="0">
                  <a:moveTo>
                    <a:pt x="1542" y="1"/>
                  </a:moveTo>
                  <a:lnTo>
                    <a:pt x="0" y="826"/>
                  </a:lnTo>
                  <a:lnTo>
                    <a:pt x="1112" y="3245"/>
                  </a:lnTo>
                  <a:lnTo>
                    <a:pt x="2495" y="2159"/>
                  </a:lnTo>
                  <a:lnTo>
                    <a:pt x="154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36"/>
            <p:cNvSpPr/>
            <p:nvPr/>
          </p:nvSpPr>
          <p:spPr>
            <a:xfrm>
              <a:off x="6456700" y="952875"/>
              <a:ext cx="76100" cy="93425"/>
            </a:xfrm>
            <a:custGeom>
              <a:avLst/>
              <a:gdLst/>
              <a:ahLst/>
              <a:cxnLst/>
              <a:rect l="l" t="t" r="r" b="b"/>
              <a:pathLst>
                <a:path w="3044" h="3737" extrusionOk="0">
                  <a:moveTo>
                    <a:pt x="1703" y="587"/>
                  </a:moveTo>
                  <a:lnTo>
                    <a:pt x="2469" y="2332"/>
                  </a:lnTo>
                  <a:lnTo>
                    <a:pt x="1485" y="3103"/>
                  </a:lnTo>
                  <a:lnTo>
                    <a:pt x="601" y="1178"/>
                  </a:lnTo>
                  <a:lnTo>
                    <a:pt x="1703" y="587"/>
                  </a:lnTo>
                  <a:close/>
                  <a:moveTo>
                    <a:pt x="1823" y="1"/>
                  </a:moveTo>
                  <a:cubicBezTo>
                    <a:pt x="1782" y="1"/>
                    <a:pt x="1742" y="10"/>
                    <a:pt x="1703" y="30"/>
                  </a:cubicBezTo>
                  <a:lnTo>
                    <a:pt x="160" y="854"/>
                  </a:lnTo>
                  <a:cubicBezTo>
                    <a:pt x="49" y="918"/>
                    <a:pt x="0" y="1056"/>
                    <a:pt x="54" y="1173"/>
                  </a:cubicBezTo>
                  <a:lnTo>
                    <a:pt x="1166" y="3594"/>
                  </a:lnTo>
                  <a:cubicBezTo>
                    <a:pt x="1198" y="3663"/>
                    <a:pt x="1256" y="3710"/>
                    <a:pt x="1330" y="3732"/>
                  </a:cubicBezTo>
                  <a:cubicBezTo>
                    <a:pt x="1352" y="3737"/>
                    <a:pt x="1367" y="3737"/>
                    <a:pt x="1389" y="3737"/>
                  </a:cubicBezTo>
                  <a:cubicBezTo>
                    <a:pt x="1443" y="3737"/>
                    <a:pt x="1495" y="3721"/>
                    <a:pt x="1544" y="3683"/>
                  </a:cubicBezTo>
                  <a:lnTo>
                    <a:pt x="2926" y="2604"/>
                  </a:lnTo>
                  <a:cubicBezTo>
                    <a:pt x="3017" y="2534"/>
                    <a:pt x="3043" y="2413"/>
                    <a:pt x="3000" y="2311"/>
                  </a:cubicBezTo>
                  <a:lnTo>
                    <a:pt x="2049" y="147"/>
                  </a:lnTo>
                  <a:cubicBezTo>
                    <a:pt x="2022" y="83"/>
                    <a:pt x="1969" y="35"/>
                    <a:pt x="1905" y="13"/>
                  </a:cubicBezTo>
                  <a:cubicBezTo>
                    <a:pt x="1878" y="5"/>
                    <a:pt x="1850" y="1"/>
                    <a:pt x="182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36"/>
            <p:cNvSpPr/>
            <p:nvPr/>
          </p:nvSpPr>
          <p:spPr>
            <a:xfrm>
              <a:off x="5737325" y="979675"/>
              <a:ext cx="780700" cy="456775"/>
            </a:xfrm>
            <a:custGeom>
              <a:avLst/>
              <a:gdLst/>
              <a:ahLst/>
              <a:cxnLst/>
              <a:rect l="l" t="t" r="r" b="b"/>
              <a:pathLst>
                <a:path w="31228" h="18271" extrusionOk="0">
                  <a:moveTo>
                    <a:pt x="29052" y="1"/>
                  </a:moveTo>
                  <a:lnTo>
                    <a:pt x="16505" y="6090"/>
                  </a:lnTo>
                  <a:cubicBezTo>
                    <a:pt x="16505" y="6090"/>
                    <a:pt x="5370" y="7902"/>
                    <a:pt x="3587" y="7902"/>
                  </a:cubicBezTo>
                  <a:cubicBezTo>
                    <a:pt x="3516" y="7902"/>
                    <a:pt x="3461" y="7899"/>
                    <a:pt x="3421" y="7893"/>
                  </a:cubicBezTo>
                  <a:cubicBezTo>
                    <a:pt x="3241" y="7868"/>
                    <a:pt x="3023" y="7857"/>
                    <a:pt x="2784" y="7857"/>
                  </a:cubicBezTo>
                  <a:cubicBezTo>
                    <a:pt x="1628" y="7857"/>
                    <a:pt x="1" y="8106"/>
                    <a:pt x="1" y="8106"/>
                  </a:cubicBezTo>
                  <a:lnTo>
                    <a:pt x="4022" y="18270"/>
                  </a:lnTo>
                  <a:lnTo>
                    <a:pt x="17708" y="13611"/>
                  </a:lnTo>
                  <a:lnTo>
                    <a:pt x="31227" y="4729"/>
                  </a:lnTo>
                  <a:lnTo>
                    <a:pt x="2905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36"/>
            <p:cNvSpPr/>
            <p:nvPr/>
          </p:nvSpPr>
          <p:spPr>
            <a:xfrm>
              <a:off x="5730825" y="973500"/>
              <a:ext cx="794000" cy="469200"/>
            </a:xfrm>
            <a:custGeom>
              <a:avLst/>
              <a:gdLst/>
              <a:ahLst/>
              <a:cxnLst/>
              <a:rect l="l" t="t" r="r" b="b"/>
              <a:pathLst>
                <a:path w="31760" h="18768" extrusionOk="0">
                  <a:moveTo>
                    <a:pt x="29195" y="577"/>
                  </a:moveTo>
                  <a:lnTo>
                    <a:pt x="31173" y="4885"/>
                  </a:lnTo>
                  <a:lnTo>
                    <a:pt x="17855" y="13635"/>
                  </a:lnTo>
                  <a:lnTo>
                    <a:pt x="4425" y="18208"/>
                  </a:lnTo>
                  <a:lnTo>
                    <a:pt x="607" y="8555"/>
                  </a:lnTo>
                  <a:cubicBezTo>
                    <a:pt x="1127" y="8484"/>
                    <a:pt x="2214" y="8351"/>
                    <a:pt x="3039" y="8351"/>
                  </a:cubicBezTo>
                  <a:cubicBezTo>
                    <a:pt x="3266" y="8351"/>
                    <a:pt x="3474" y="8361"/>
                    <a:pt x="3644" y="8385"/>
                  </a:cubicBezTo>
                  <a:cubicBezTo>
                    <a:pt x="3686" y="8391"/>
                    <a:pt x="3745" y="8394"/>
                    <a:pt x="3818" y="8394"/>
                  </a:cubicBezTo>
                  <a:cubicBezTo>
                    <a:pt x="5557" y="8394"/>
                    <a:pt x="15618" y="6775"/>
                    <a:pt x="16802" y="6582"/>
                  </a:cubicBezTo>
                  <a:cubicBezTo>
                    <a:pt x="16829" y="6577"/>
                    <a:pt x="16851" y="6571"/>
                    <a:pt x="16871" y="6560"/>
                  </a:cubicBezTo>
                  <a:lnTo>
                    <a:pt x="29195" y="577"/>
                  </a:lnTo>
                  <a:close/>
                  <a:moveTo>
                    <a:pt x="29317" y="0"/>
                  </a:moveTo>
                  <a:cubicBezTo>
                    <a:pt x="29279" y="0"/>
                    <a:pt x="29241" y="8"/>
                    <a:pt x="29206" y="24"/>
                  </a:cubicBezTo>
                  <a:lnTo>
                    <a:pt x="16691" y="6098"/>
                  </a:lnTo>
                  <a:cubicBezTo>
                    <a:pt x="12082" y="6844"/>
                    <a:pt x="5127" y="7902"/>
                    <a:pt x="3854" y="7902"/>
                  </a:cubicBezTo>
                  <a:cubicBezTo>
                    <a:pt x="3794" y="7902"/>
                    <a:pt x="3746" y="7900"/>
                    <a:pt x="3713" y="7895"/>
                  </a:cubicBezTo>
                  <a:cubicBezTo>
                    <a:pt x="3522" y="7868"/>
                    <a:pt x="3293" y="7857"/>
                    <a:pt x="3044" y="7857"/>
                  </a:cubicBezTo>
                  <a:cubicBezTo>
                    <a:pt x="1887" y="7857"/>
                    <a:pt x="303" y="8101"/>
                    <a:pt x="224" y="8114"/>
                  </a:cubicBezTo>
                  <a:cubicBezTo>
                    <a:pt x="149" y="8124"/>
                    <a:pt x="80" y="8167"/>
                    <a:pt x="43" y="8231"/>
                  </a:cubicBezTo>
                  <a:cubicBezTo>
                    <a:pt x="6" y="8300"/>
                    <a:pt x="0" y="8374"/>
                    <a:pt x="32" y="8449"/>
                  </a:cubicBezTo>
                  <a:lnTo>
                    <a:pt x="4053" y="18608"/>
                  </a:lnTo>
                  <a:cubicBezTo>
                    <a:pt x="4090" y="18704"/>
                    <a:pt x="4181" y="18767"/>
                    <a:pt x="4282" y="18767"/>
                  </a:cubicBezTo>
                  <a:cubicBezTo>
                    <a:pt x="4309" y="18767"/>
                    <a:pt x="4334" y="18762"/>
                    <a:pt x="4361" y="18751"/>
                  </a:cubicBezTo>
                  <a:lnTo>
                    <a:pt x="18047" y="14092"/>
                  </a:lnTo>
                  <a:cubicBezTo>
                    <a:pt x="18069" y="14081"/>
                    <a:pt x="18084" y="14076"/>
                    <a:pt x="18100" y="14066"/>
                  </a:cubicBezTo>
                  <a:lnTo>
                    <a:pt x="31620" y="5183"/>
                  </a:lnTo>
                  <a:cubicBezTo>
                    <a:pt x="31722" y="5114"/>
                    <a:pt x="31759" y="4986"/>
                    <a:pt x="31711" y="4875"/>
                  </a:cubicBezTo>
                  <a:lnTo>
                    <a:pt x="29536" y="145"/>
                  </a:lnTo>
                  <a:cubicBezTo>
                    <a:pt x="29509" y="82"/>
                    <a:pt x="29456" y="34"/>
                    <a:pt x="29398" y="13"/>
                  </a:cubicBezTo>
                  <a:cubicBezTo>
                    <a:pt x="29371" y="4"/>
                    <a:pt x="29344" y="0"/>
                    <a:pt x="2931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36"/>
            <p:cNvSpPr/>
            <p:nvPr/>
          </p:nvSpPr>
          <p:spPr>
            <a:xfrm>
              <a:off x="5308600" y="1913400"/>
              <a:ext cx="1146800" cy="1355400"/>
            </a:xfrm>
            <a:custGeom>
              <a:avLst/>
              <a:gdLst/>
              <a:ahLst/>
              <a:cxnLst/>
              <a:rect l="l" t="t" r="r" b="b"/>
              <a:pathLst>
                <a:path w="45872" h="54216" extrusionOk="0">
                  <a:moveTo>
                    <a:pt x="25931" y="0"/>
                  </a:moveTo>
                  <a:lnTo>
                    <a:pt x="5639" y="7345"/>
                  </a:lnTo>
                  <a:lnTo>
                    <a:pt x="6597" y="29957"/>
                  </a:lnTo>
                  <a:lnTo>
                    <a:pt x="1" y="52625"/>
                  </a:lnTo>
                  <a:lnTo>
                    <a:pt x="4363" y="54216"/>
                  </a:lnTo>
                  <a:cubicBezTo>
                    <a:pt x="4363" y="54216"/>
                    <a:pt x="15517" y="34504"/>
                    <a:pt x="16570" y="32930"/>
                  </a:cubicBezTo>
                  <a:cubicBezTo>
                    <a:pt x="17617" y="31355"/>
                    <a:pt x="19283" y="14867"/>
                    <a:pt x="20857" y="14867"/>
                  </a:cubicBezTo>
                  <a:cubicBezTo>
                    <a:pt x="22431" y="14867"/>
                    <a:pt x="29756" y="15473"/>
                    <a:pt x="29756" y="15473"/>
                  </a:cubicBezTo>
                  <a:lnTo>
                    <a:pt x="26883" y="33993"/>
                  </a:lnTo>
                  <a:lnTo>
                    <a:pt x="30053" y="35977"/>
                  </a:lnTo>
                  <a:cubicBezTo>
                    <a:pt x="30053" y="35977"/>
                    <a:pt x="45872" y="9622"/>
                    <a:pt x="42899" y="7171"/>
                  </a:cubicBezTo>
                  <a:cubicBezTo>
                    <a:pt x="39925" y="4723"/>
                    <a:pt x="28027" y="2447"/>
                    <a:pt x="28027" y="2447"/>
                  </a:cubicBezTo>
                  <a:lnTo>
                    <a:pt x="2593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36"/>
            <p:cNvSpPr/>
            <p:nvPr/>
          </p:nvSpPr>
          <p:spPr>
            <a:xfrm>
              <a:off x="5301050" y="1906075"/>
              <a:ext cx="1160200" cy="1370300"/>
            </a:xfrm>
            <a:custGeom>
              <a:avLst/>
              <a:gdLst/>
              <a:ahLst/>
              <a:cxnLst/>
              <a:rect l="l" t="t" r="r" b="b"/>
              <a:pathLst>
                <a:path w="46408" h="54812" extrusionOk="0">
                  <a:moveTo>
                    <a:pt x="26153" y="586"/>
                  </a:moveTo>
                  <a:lnTo>
                    <a:pt x="28202" y="2969"/>
                  </a:lnTo>
                  <a:lnTo>
                    <a:pt x="28286" y="2984"/>
                  </a:lnTo>
                  <a:cubicBezTo>
                    <a:pt x="28403" y="3006"/>
                    <a:pt x="40152" y="5277"/>
                    <a:pt x="43041" y="7655"/>
                  </a:cubicBezTo>
                  <a:cubicBezTo>
                    <a:pt x="45089" y="9340"/>
                    <a:pt x="36573" y="25404"/>
                    <a:pt x="30276" y="35924"/>
                  </a:cubicBezTo>
                  <a:lnTo>
                    <a:pt x="27451" y="34164"/>
                  </a:lnTo>
                  <a:lnTo>
                    <a:pt x="30345" y="15543"/>
                  </a:lnTo>
                  <a:lnTo>
                    <a:pt x="30078" y="15521"/>
                  </a:lnTo>
                  <a:cubicBezTo>
                    <a:pt x="29781" y="15494"/>
                    <a:pt x="22723" y="14915"/>
                    <a:pt x="21159" y="14915"/>
                  </a:cubicBezTo>
                  <a:cubicBezTo>
                    <a:pt x="20138" y="14915"/>
                    <a:pt x="19441" y="18398"/>
                    <a:pt x="18196" y="25792"/>
                  </a:cubicBezTo>
                  <a:cubicBezTo>
                    <a:pt x="17643" y="29079"/>
                    <a:pt x="17069" y="32477"/>
                    <a:pt x="16664" y="33084"/>
                  </a:cubicBezTo>
                  <a:cubicBezTo>
                    <a:pt x="15665" y="34590"/>
                    <a:pt x="5750" y="52089"/>
                    <a:pt x="4554" y="54205"/>
                  </a:cubicBezTo>
                  <a:lnTo>
                    <a:pt x="607" y="52769"/>
                  </a:lnTo>
                  <a:lnTo>
                    <a:pt x="7139" y="30319"/>
                  </a:lnTo>
                  <a:lnTo>
                    <a:pt x="7149" y="30282"/>
                  </a:lnTo>
                  <a:lnTo>
                    <a:pt x="6192" y="7808"/>
                  </a:lnTo>
                  <a:lnTo>
                    <a:pt x="26153" y="586"/>
                  </a:lnTo>
                  <a:close/>
                  <a:moveTo>
                    <a:pt x="26307" y="1"/>
                  </a:moveTo>
                  <a:lnTo>
                    <a:pt x="5686" y="7469"/>
                  </a:lnTo>
                  <a:lnTo>
                    <a:pt x="6649" y="30218"/>
                  </a:lnTo>
                  <a:lnTo>
                    <a:pt x="0" y="53073"/>
                  </a:lnTo>
                  <a:lnTo>
                    <a:pt x="4777" y="54812"/>
                  </a:lnTo>
                  <a:lnTo>
                    <a:pt x="4883" y="54625"/>
                  </a:lnTo>
                  <a:cubicBezTo>
                    <a:pt x="4994" y="54429"/>
                    <a:pt x="16043" y="34909"/>
                    <a:pt x="17074" y="33361"/>
                  </a:cubicBezTo>
                  <a:cubicBezTo>
                    <a:pt x="17536" y="32664"/>
                    <a:pt x="18068" y="29521"/>
                    <a:pt x="18680" y="25871"/>
                  </a:cubicBezTo>
                  <a:cubicBezTo>
                    <a:pt x="19330" y="22021"/>
                    <a:pt x="20420" y="15570"/>
                    <a:pt x="21159" y="15410"/>
                  </a:cubicBezTo>
                  <a:cubicBezTo>
                    <a:pt x="22536" y="15410"/>
                    <a:pt x="28445" y="15882"/>
                    <a:pt x="29776" y="15990"/>
                  </a:cubicBezTo>
                  <a:lnTo>
                    <a:pt x="26914" y="34409"/>
                  </a:lnTo>
                  <a:lnTo>
                    <a:pt x="30441" y="36611"/>
                  </a:lnTo>
                  <a:lnTo>
                    <a:pt x="30568" y="36398"/>
                  </a:lnTo>
                  <a:cubicBezTo>
                    <a:pt x="32201" y="33680"/>
                    <a:pt x="46408" y="9787"/>
                    <a:pt x="43354" y="7277"/>
                  </a:cubicBezTo>
                  <a:cubicBezTo>
                    <a:pt x="40467" y="4894"/>
                    <a:pt x="29621" y="2740"/>
                    <a:pt x="28462" y="2517"/>
                  </a:cubicBezTo>
                  <a:lnTo>
                    <a:pt x="26307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36"/>
            <p:cNvSpPr/>
            <p:nvPr/>
          </p:nvSpPr>
          <p:spPr>
            <a:xfrm>
              <a:off x="5202500" y="1182275"/>
              <a:ext cx="879775" cy="1071225"/>
            </a:xfrm>
            <a:custGeom>
              <a:avLst/>
              <a:gdLst/>
              <a:ahLst/>
              <a:cxnLst/>
              <a:rect l="l" t="t" r="r" b="b"/>
              <a:pathLst>
                <a:path w="35191" h="42849" extrusionOk="0">
                  <a:moveTo>
                    <a:pt x="21454" y="0"/>
                  </a:moveTo>
                  <a:cubicBezTo>
                    <a:pt x="21433" y="0"/>
                    <a:pt x="21414" y="1"/>
                    <a:pt x="21394" y="2"/>
                  </a:cubicBezTo>
                  <a:cubicBezTo>
                    <a:pt x="19862" y="124"/>
                    <a:pt x="11266" y="4832"/>
                    <a:pt x="11266" y="4832"/>
                  </a:cubicBezTo>
                  <a:lnTo>
                    <a:pt x="9149" y="5661"/>
                  </a:lnTo>
                  <a:cubicBezTo>
                    <a:pt x="9149" y="5661"/>
                    <a:pt x="0" y="12353"/>
                    <a:pt x="0" y="13176"/>
                  </a:cubicBezTo>
                  <a:cubicBezTo>
                    <a:pt x="0" y="14001"/>
                    <a:pt x="9729" y="42383"/>
                    <a:pt x="10197" y="42734"/>
                  </a:cubicBezTo>
                  <a:cubicBezTo>
                    <a:pt x="10308" y="42817"/>
                    <a:pt x="11208" y="42848"/>
                    <a:pt x="12522" y="42848"/>
                  </a:cubicBezTo>
                  <a:cubicBezTo>
                    <a:pt x="16822" y="42848"/>
                    <a:pt x="25553" y="42511"/>
                    <a:pt x="25553" y="42511"/>
                  </a:cubicBezTo>
                  <a:lnTo>
                    <a:pt x="25319" y="39335"/>
                  </a:lnTo>
                  <a:lnTo>
                    <a:pt x="25319" y="39335"/>
                  </a:lnTo>
                  <a:lnTo>
                    <a:pt x="27436" y="42021"/>
                  </a:lnTo>
                  <a:cubicBezTo>
                    <a:pt x="27436" y="42021"/>
                    <a:pt x="29910" y="40277"/>
                    <a:pt x="31084" y="39096"/>
                  </a:cubicBezTo>
                  <a:cubicBezTo>
                    <a:pt x="32265" y="37921"/>
                    <a:pt x="35191" y="32618"/>
                    <a:pt x="35191" y="32618"/>
                  </a:cubicBezTo>
                  <a:cubicBezTo>
                    <a:pt x="35191" y="32618"/>
                    <a:pt x="27318" y="10252"/>
                    <a:pt x="26611" y="7304"/>
                  </a:cubicBezTo>
                  <a:cubicBezTo>
                    <a:pt x="25913" y="4401"/>
                    <a:pt x="22997" y="0"/>
                    <a:pt x="2145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36"/>
            <p:cNvSpPr/>
            <p:nvPr/>
          </p:nvSpPr>
          <p:spPr>
            <a:xfrm>
              <a:off x="5196275" y="1176200"/>
              <a:ext cx="892800" cy="1083350"/>
            </a:xfrm>
            <a:custGeom>
              <a:avLst/>
              <a:gdLst/>
              <a:ahLst/>
              <a:cxnLst/>
              <a:rect l="l" t="t" r="r" b="b"/>
              <a:pathLst>
                <a:path w="35712" h="43334" extrusionOk="0">
                  <a:moveTo>
                    <a:pt x="21621" y="0"/>
                  </a:moveTo>
                  <a:cubicBezTo>
                    <a:pt x="20057" y="123"/>
                    <a:pt x="11750" y="4665"/>
                    <a:pt x="11394" y="4856"/>
                  </a:cubicBezTo>
                  <a:cubicBezTo>
                    <a:pt x="11276" y="4925"/>
                    <a:pt x="11234" y="5075"/>
                    <a:pt x="11298" y="5192"/>
                  </a:cubicBezTo>
                  <a:cubicBezTo>
                    <a:pt x="11342" y="5276"/>
                    <a:pt x="11428" y="5322"/>
                    <a:pt x="11516" y="5322"/>
                  </a:cubicBezTo>
                  <a:cubicBezTo>
                    <a:pt x="11556" y="5322"/>
                    <a:pt x="11596" y="5313"/>
                    <a:pt x="11632" y="5293"/>
                  </a:cubicBezTo>
                  <a:cubicBezTo>
                    <a:pt x="14010" y="3990"/>
                    <a:pt x="20445" y="585"/>
                    <a:pt x="21658" y="494"/>
                  </a:cubicBezTo>
                  <a:cubicBezTo>
                    <a:pt x="21675" y="494"/>
                    <a:pt x="21690" y="489"/>
                    <a:pt x="21707" y="489"/>
                  </a:cubicBezTo>
                  <a:cubicBezTo>
                    <a:pt x="23015" y="489"/>
                    <a:pt x="25919" y="4681"/>
                    <a:pt x="26621" y="7606"/>
                  </a:cubicBezTo>
                  <a:cubicBezTo>
                    <a:pt x="27307" y="10458"/>
                    <a:pt x="34514" y="30978"/>
                    <a:pt x="35169" y="32839"/>
                  </a:cubicBezTo>
                  <a:cubicBezTo>
                    <a:pt x="34769" y="33563"/>
                    <a:pt x="32216" y="38115"/>
                    <a:pt x="31163" y="39168"/>
                  </a:cubicBezTo>
                  <a:cubicBezTo>
                    <a:pt x="30201" y="40126"/>
                    <a:pt x="28333" y="41493"/>
                    <a:pt x="27733" y="41924"/>
                  </a:cubicBezTo>
                  <a:lnTo>
                    <a:pt x="25259" y="38790"/>
                  </a:lnTo>
                  <a:lnTo>
                    <a:pt x="25536" y="42519"/>
                  </a:lnTo>
                  <a:cubicBezTo>
                    <a:pt x="21272" y="42681"/>
                    <a:pt x="15491" y="42856"/>
                    <a:pt x="12514" y="42856"/>
                  </a:cubicBezTo>
                  <a:cubicBezTo>
                    <a:pt x="11487" y="42856"/>
                    <a:pt x="10794" y="42835"/>
                    <a:pt x="10611" y="42786"/>
                  </a:cubicBezTo>
                  <a:cubicBezTo>
                    <a:pt x="9887" y="41498"/>
                    <a:pt x="590" y="14516"/>
                    <a:pt x="494" y="13441"/>
                  </a:cubicBezTo>
                  <a:cubicBezTo>
                    <a:pt x="671" y="12845"/>
                    <a:pt x="5292" y="9213"/>
                    <a:pt x="9548" y="6106"/>
                  </a:cubicBezTo>
                  <a:cubicBezTo>
                    <a:pt x="9654" y="6022"/>
                    <a:pt x="9680" y="5867"/>
                    <a:pt x="9600" y="5760"/>
                  </a:cubicBezTo>
                  <a:cubicBezTo>
                    <a:pt x="9553" y="5694"/>
                    <a:pt x="9478" y="5657"/>
                    <a:pt x="9402" y="5657"/>
                  </a:cubicBezTo>
                  <a:cubicBezTo>
                    <a:pt x="9351" y="5657"/>
                    <a:pt x="9300" y="5674"/>
                    <a:pt x="9255" y="5708"/>
                  </a:cubicBezTo>
                  <a:cubicBezTo>
                    <a:pt x="6472" y="7739"/>
                    <a:pt x="0" y="12564"/>
                    <a:pt x="0" y="13419"/>
                  </a:cubicBezTo>
                  <a:cubicBezTo>
                    <a:pt x="0" y="14096"/>
                    <a:pt x="4734" y="27866"/>
                    <a:pt x="4936" y="28457"/>
                  </a:cubicBezTo>
                  <a:cubicBezTo>
                    <a:pt x="7201" y="35031"/>
                    <a:pt x="9968" y="42924"/>
                    <a:pt x="10297" y="43174"/>
                  </a:cubicBezTo>
                  <a:cubicBezTo>
                    <a:pt x="10451" y="43290"/>
                    <a:pt x="11574" y="43334"/>
                    <a:pt x="13213" y="43334"/>
                  </a:cubicBezTo>
                  <a:cubicBezTo>
                    <a:pt x="16557" y="43334"/>
                    <a:pt x="22058" y="43147"/>
                    <a:pt x="25812" y="43003"/>
                  </a:cubicBezTo>
                  <a:lnTo>
                    <a:pt x="26067" y="42993"/>
                  </a:lnTo>
                  <a:lnTo>
                    <a:pt x="25871" y="40366"/>
                  </a:lnTo>
                  <a:lnTo>
                    <a:pt x="27637" y="42600"/>
                  </a:lnTo>
                  <a:lnTo>
                    <a:pt x="27829" y="42467"/>
                  </a:lnTo>
                  <a:cubicBezTo>
                    <a:pt x="27930" y="42392"/>
                    <a:pt x="30333" y="40695"/>
                    <a:pt x="31509" y="39514"/>
                  </a:cubicBezTo>
                  <a:cubicBezTo>
                    <a:pt x="32700" y="38328"/>
                    <a:pt x="35535" y="33195"/>
                    <a:pt x="35658" y="32977"/>
                  </a:cubicBezTo>
                  <a:lnTo>
                    <a:pt x="35712" y="32881"/>
                  </a:lnTo>
                  <a:lnTo>
                    <a:pt x="35673" y="32780"/>
                  </a:lnTo>
                  <a:cubicBezTo>
                    <a:pt x="35594" y="32557"/>
                    <a:pt x="27797" y="10388"/>
                    <a:pt x="27100" y="7490"/>
                  </a:cubicBezTo>
                  <a:cubicBezTo>
                    <a:pt x="26445" y="4745"/>
                    <a:pt x="23499" y="0"/>
                    <a:pt x="2169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36"/>
            <p:cNvSpPr/>
            <p:nvPr/>
          </p:nvSpPr>
          <p:spPr>
            <a:xfrm>
              <a:off x="5405025" y="1185225"/>
              <a:ext cx="240175" cy="335925"/>
            </a:xfrm>
            <a:custGeom>
              <a:avLst/>
              <a:gdLst/>
              <a:ahLst/>
              <a:cxnLst/>
              <a:rect l="l" t="t" r="r" b="b"/>
              <a:pathLst>
                <a:path w="9607" h="13437" extrusionOk="0">
                  <a:moveTo>
                    <a:pt x="2101" y="1"/>
                  </a:moveTo>
                  <a:lnTo>
                    <a:pt x="602" y="2846"/>
                  </a:lnTo>
                  <a:cubicBezTo>
                    <a:pt x="602" y="2846"/>
                    <a:pt x="0" y="5693"/>
                    <a:pt x="150" y="7043"/>
                  </a:cubicBezTo>
                  <a:cubicBezTo>
                    <a:pt x="304" y="8389"/>
                    <a:pt x="3319" y="13436"/>
                    <a:pt x="3319" y="13436"/>
                  </a:cubicBezTo>
                  <a:lnTo>
                    <a:pt x="5846" y="10937"/>
                  </a:lnTo>
                  <a:lnTo>
                    <a:pt x="9606" y="10964"/>
                  </a:lnTo>
                  <a:cubicBezTo>
                    <a:pt x="9606" y="10964"/>
                    <a:pt x="8245" y="4645"/>
                    <a:pt x="6144" y="2394"/>
                  </a:cubicBezTo>
                  <a:cubicBezTo>
                    <a:pt x="4048" y="150"/>
                    <a:pt x="2101" y="1"/>
                    <a:pt x="210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36"/>
            <p:cNvSpPr/>
            <p:nvPr/>
          </p:nvSpPr>
          <p:spPr>
            <a:xfrm>
              <a:off x="5398925" y="1178725"/>
              <a:ext cx="254000" cy="352400"/>
            </a:xfrm>
            <a:custGeom>
              <a:avLst/>
              <a:gdLst/>
              <a:ahLst/>
              <a:cxnLst/>
              <a:rect l="l" t="t" r="r" b="b"/>
              <a:pathLst>
                <a:path w="10160" h="14096" extrusionOk="0">
                  <a:moveTo>
                    <a:pt x="2478" y="527"/>
                  </a:moveTo>
                  <a:cubicBezTo>
                    <a:pt x="2968" y="617"/>
                    <a:pt x="4537" y="1032"/>
                    <a:pt x="6207" y="2825"/>
                  </a:cubicBezTo>
                  <a:cubicBezTo>
                    <a:pt x="7979" y="4723"/>
                    <a:pt x="9239" y="9697"/>
                    <a:pt x="9543" y="10973"/>
                  </a:cubicBezTo>
                  <a:lnTo>
                    <a:pt x="5989" y="10952"/>
                  </a:lnTo>
                  <a:lnTo>
                    <a:pt x="3617" y="13298"/>
                  </a:lnTo>
                  <a:cubicBezTo>
                    <a:pt x="2691" y="11734"/>
                    <a:pt x="750" y="8276"/>
                    <a:pt x="644" y="7276"/>
                  </a:cubicBezTo>
                  <a:cubicBezTo>
                    <a:pt x="505" y="6059"/>
                    <a:pt x="1015" y="3511"/>
                    <a:pt x="1079" y="3192"/>
                  </a:cubicBezTo>
                  <a:lnTo>
                    <a:pt x="2478" y="527"/>
                  </a:lnTo>
                  <a:close/>
                  <a:moveTo>
                    <a:pt x="2202" y="0"/>
                  </a:moveTo>
                  <a:lnTo>
                    <a:pt x="627" y="2990"/>
                  </a:lnTo>
                  <a:lnTo>
                    <a:pt x="600" y="3054"/>
                  </a:lnTo>
                  <a:cubicBezTo>
                    <a:pt x="580" y="3176"/>
                    <a:pt x="0" y="5958"/>
                    <a:pt x="149" y="7330"/>
                  </a:cubicBezTo>
                  <a:cubicBezTo>
                    <a:pt x="303" y="8713"/>
                    <a:pt x="3229" y="13617"/>
                    <a:pt x="3351" y="13824"/>
                  </a:cubicBezTo>
                  <a:lnTo>
                    <a:pt x="3516" y="14096"/>
                  </a:lnTo>
                  <a:lnTo>
                    <a:pt x="6192" y="11447"/>
                  </a:lnTo>
                  <a:lnTo>
                    <a:pt x="10159" y="11474"/>
                  </a:lnTo>
                  <a:lnTo>
                    <a:pt x="10090" y="11170"/>
                  </a:lnTo>
                  <a:cubicBezTo>
                    <a:pt x="10037" y="10909"/>
                    <a:pt x="8691" y="4760"/>
                    <a:pt x="6568" y="2489"/>
                  </a:cubicBezTo>
                  <a:cubicBezTo>
                    <a:pt x="4430" y="197"/>
                    <a:pt x="2446" y="22"/>
                    <a:pt x="2362" y="10"/>
                  </a:cubicBezTo>
                  <a:lnTo>
                    <a:pt x="2202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36"/>
            <p:cNvSpPr/>
            <p:nvPr/>
          </p:nvSpPr>
          <p:spPr>
            <a:xfrm>
              <a:off x="5408750" y="1166500"/>
              <a:ext cx="161200" cy="299300"/>
            </a:xfrm>
            <a:custGeom>
              <a:avLst/>
              <a:gdLst/>
              <a:ahLst/>
              <a:cxnLst/>
              <a:rect l="l" t="t" r="r" b="b"/>
              <a:pathLst>
                <a:path w="6448" h="11972" extrusionOk="0">
                  <a:moveTo>
                    <a:pt x="3" y="4345"/>
                  </a:moveTo>
                  <a:cubicBezTo>
                    <a:pt x="1" y="4345"/>
                    <a:pt x="1" y="4346"/>
                    <a:pt x="1" y="4346"/>
                  </a:cubicBezTo>
                  <a:cubicBezTo>
                    <a:pt x="1" y="4345"/>
                    <a:pt x="2" y="4345"/>
                    <a:pt x="3" y="4345"/>
                  </a:cubicBezTo>
                  <a:close/>
                  <a:moveTo>
                    <a:pt x="4495" y="0"/>
                  </a:moveTo>
                  <a:cubicBezTo>
                    <a:pt x="4495" y="0"/>
                    <a:pt x="1504" y="4038"/>
                    <a:pt x="3" y="4345"/>
                  </a:cubicBezTo>
                  <a:lnTo>
                    <a:pt x="3" y="4345"/>
                  </a:lnTo>
                  <a:cubicBezTo>
                    <a:pt x="7" y="4344"/>
                    <a:pt x="15" y="4343"/>
                    <a:pt x="27" y="4343"/>
                  </a:cubicBezTo>
                  <a:cubicBezTo>
                    <a:pt x="146" y="4343"/>
                    <a:pt x="639" y="4458"/>
                    <a:pt x="899" y="6292"/>
                  </a:cubicBezTo>
                  <a:cubicBezTo>
                    <a:pt x="1163" y="8113"/>
                    <a:pt x="4022" y="11971"/>
                    <a:pt x="5260" y="11971"/>
                  </a:cubicBezTo>
                  <a:cubicBezTo>
                    <a:pt x="5448" y="11971"/>
                    <a:pt x="5598" y="11883"/>
                    <a:pt x="5697" y="11686"/>
                  </a:cubicBezTo>
                  <a:cubicBezTo>
                    <a:pt x="6447" y="10186"/>
                    <a:pt x="6298" y="6744"/>
                    <a:pt x="5995" y="5095"/>
                  </a:cubicBezTo>
                  <a:cubicBezTo>
                    <a:pt x="5697" y="3447"/>
                    <a:pt x="4495" y="0"/>
                    <a:pt x="4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36"/>
            <p:cNvSpPr/>
            <p:nvPr/>
          </p:nvSpPr>
          <p:spPr>
            <a:xfrm>
              <a:off x="5407275" y="1153450"/>
              <a:ext cx="169425" cy="318525"/>
            </a:xfrm>
            <a:custGeom>
              <a:avLst/>
              <a:gdLst/>
              <a:ahLst/>
              <a:cxnLst/>
              <a:rect l="l" t="t" r="r" b="b"/>
              <a:pathLst>
                <a:path w="6777" h="12741" extrusionOk="0">
                  <a:moveTo>
                    <a:pt x="4474" y="1043"/>
                  </a:moveTo>
                  <a:cubicBezTo>
                    <a:pt x="4805" y="2022"/>
                    <a:pt x="5581" y="4394"/>
                    <a:pt x="5809" y="5660"/>
                  </a:cubicBezTo>
                  <a:cubicBezTo>
                    <a:pt x="6133" y="7426"/>
                    <a:pt x="6219" y="10729"/>
                    <a:pt x="5532" y="12095"/>
                  </a:cubicBezTo>
                  <a:cubicBezTo>
                    <a:pt x="5479" y="12201"/>
                    <a:pt x="5420" y="12245"/>
                    <a:pt x="5320" y="12245"/>
                  </a:cubicBezTo>
                  <a:cubicBezTo>
                    <a:pt x="5299" y="12245"/>
                    <a:pt x="5276" y="12243"/>
                    <a:pt x="5251" y="12240"/>
                  </a:cubicBezTo>
                  <a:cubicBezTo>
                    <a:pt x="4091" y="12053"/>
                    <a:pt x="1447" y="8479"/>
                    <a:pt x="1203" y="6777"/>
                  </a:cubicBezTo>
                  <a:cubicBezTo>
                    <a:pt x="1076" y="5884"/>
                    <a:pt x="879" y="5261"/>
                    <a:pt x="607" y="4921"/>
                  </a:cubicBezTo>
                  <a:cubicBezTo>
                    <a:pt x="1932" y="4224"/>
                    <a:pt x="3751" y="1974"/>
                    <a:pt x="4474" y="1043"/>
                  </a:cubicBezTo>
                  <a:close/>
                  <a:moveTo>
                    <a:pt x="4633" y="0"/>
                  </a:moveTo>
                  <a:lnTo>
                    <a:pt x="4358" y="373"/>
                  </a:lnTo>
                  <a:cubicBezTo>
                    <a:pt x="3538" y="1480"/>
                    <a:pt x="1166" y="4389"/>
                    <a:pt x="17" y="4623"/>
                  </a:cubicBezTo>
                  <a:cubicBezTo>
                    <a:pt x="11" y="4623"/>
                    <a:pt x="6" y="4628"/>
                    <a:pt x="1" y="4628"/>
                  </a:cubicBezTo>
                  <a:lnTo>
                    <a:pt x="65" y="4910"/>
                  </a:lnTo>
                  <a:lnTo>
                    <a:pt x="81" y="5113"/>
                  </a:lnTo>
                  <a:cubicBezTo>
                    <a:pt x="86" y="5113"/>
                    <a:pt x="485" y="5219"/>
                    <a:pt x="713" y="6851"/>
                  </a:cubicBezTo>
                  <a:cubicBezTo>
                    <a:pt x="969" y="8623"/>
                    <a:pt x="3719" y="12495"/>
                    <a:pt x="5171" y="12729"/>
                  </a:cubicBezTo>
                  <a:cubicBezTo>
                    <a:pt x="5224" y="12734"/>
                    <a:pt x="5272" y="12740"/>
                    <a:pt x="5320" y="12740"/>
                  </a:cubicBezTo>
                  <a:cubicBezTo>
                    <a:pt x="5607" y="12740"/>
                    <a:pt x="5836" y="12596"/>
                    <a:pt x="5974" y="12319"/>
                  </a:cubicBezTo>
                  <a:cubicBezTo>
                    <a:pt x="6777" y="10713"/>
                    <a:pt x="6580" y="7133"/>
                    <a:pt x="6298" y="5570"/>
                  </a:cubicBezTo>
                  <a:cubicBezTo>
                    <a:pt x="6001" y="3920"/>
                    <a:pt x="4842" y="581"/>
                    <a:pt x="4788" y="442"/>
                  </a:cubicBezTo>
                  <a:lnTo>
                    <a:pt x="463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36"/>
            <p:cNvSpPr/>
            <p:nvPr/>
          </p:nvSpPr>
          <p:spPr>
            <a:xfrm>
              <a:off x="5272150" y="977050"/>
              <a:ext cx="277725" cy="369625"/>
            </a:xfrm>
            <a:custGeom>
              <a:avLst/>
              <a:gdLst/>
              <a:ahLst/>
              <a:cxnLst/>
              <a:rect l="l" t="t" r="r" b="b"/>
              <a:pathLst>
                <a:path w="11109" h="14785" extrusionOk="0">
                  <a:moveTo>
                    <a:pt x="5211" y="1"/>
                  </a:moveTo>
                  <a:cubicBezTo>
                    <a:pt x="2639" y="1"/>
                    <a:pt x="0" y="3511"/>
                    <a:pt x="284" y="5583"/>
                  </a:cubicBezTo>
                  <a:cubicBezTo>
                    <a:pt x="284" y="5583"/>
                    <a:pt x="3688" y="12903"/>
                    <a:pt x="4922" y="14237"/>
                  </a:cubicBezTo>
                  <a:cubicBezTo>
                    <a:pt x="5277" y="14620"/>
                    <a:pt x="5783" y="14784"/>
                    <a:pt x="6338" y="14784"/>
                  </a:cubicBezTo>
                  <a:cubicBezTo>
                    <a:pt x="7720" y="14784"/>
                    <a:pt x="9400" y="13765"/>
                    <a:pt x="9768" y="12589"/>
                  </a:cubicBezTo>
                  <a:cubicBezTo>
                    <a:pt x="10284" y="10939"/>
                    <a:pt x="11108" y="8365"/>
                    <a:pt x="8327" y="2488"/>
                  </a:cubicBezTo>
                  <a:cubicBezTo>
                    <a:pt x="7473" y="687"/>
                    <a:pt x="6349" y="1"/>
                    <a:pt x="5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36"/>
            <p:cNvSpPr/>
            <p:nvPr/>
          </p:nvSpPr>
          <p:spPr>
            <a:xfrm>
              <a:off x="5266075" y="970925"/>
              <a:ext cx="290175" cy="382000"/>
            </a:xfrm>
            <a:custGeom>
              <a:avLst/>
              <a:gdLst/>
              <a:ahLst/>
              <a:cxnLst/>
              <a:rect l="l" t="t" r="r" b="b"/>
              <a:pathLst>
                <a:path w="11607" h="15280" extrusionOk="0">
                  <a:moveTo>
                    <a:pt x="5455" y="493"/>
                  </a:moveTo>
                  <a:cubicBezTo>
                    <a:pt x="6621" y="493"/>
                    <a:pt x="7611" y="1289"/>
                    <a:pt x="8346" y="2840"/>
                  </a:cubicBezTo>
                  <a:cubicBezTo>
                    <a:pt x="11074" y="8605"/>
                    <a:pt x="10298" y="11094"/>
                    <a:pt x="9776" y="12765"/>
                  </a:cubicBezTo>
                  <a:cubicBezTo>
                    <a:pt x="9510" y="13605"/>
                    <a:pt x="8425" y="14445"/>
                    <a:pt x="7255" y="14705"/>
                  </a:cubicBezTo>
                  <a:cubicBezTo>
                    <a:pt x="7072" y="14746"/>
                    <a:pt x="6830" y="14785"/>
                    <a:pt x="6571" y="14785"/>
                  </a:cubicBezTo>
                  <a:cubicBezTo>
                    <a:pt x="6152" y="14785"/>
                    <a:pt x="5687" y="14682"/>
                    <a:pt x="5351" y="14317"/>
                  </a:cubicBezTo>
                  <a:cubicBezTo>
                    <a:pt x="4197" y="13067"/>
                    <a:pt x="1027" y="6302"/>
                    <a:pt x="771" y="5759"/>
                  </a:cubicBezTo>
                  <a:cubicBezTo>
                    <a:pt x="575" y="4100"/>
                    <a:pt x="2421" y="1276"/>
                    <a:pt x="4617" y="621"/>
                  </a:cubicBezTo>
                  <a:cubicBezTo>
                    <a:pt x="4905" y="535"/>
                    <a:pt x="5185" y="493"/>
                    <a:pt x="5455" y="493"/>
                  </a:cubicBezTo>
                  <a:close/>
                  <a:moveTo>
                    <a:pt x="5447" y="1"/>
                  </a:moveTo>
                  <a:cubicBezTo>
                    <a:pt x="5077" y="1"/>
                    <a:pt x="4744" y="66"/>
                    <a:pt x="4473" y="148"/>
                  </a:cubicBezTo>
                  <a:cubicBezTo>
                    <a:pt x="2197" y="829"/>
                    <a:pt x="0" y="3818"/>
                    <a:pt x="287" y="5860"/>
                  </a:cubicBezTo>
                  <a:lnTo>
                    <a:pt x="304" y="5929"/>
                  </a:lnTo>
                  <a:cubicBezTo>
                    <a:pt x="447" y="6233"/>
                    <a:pt x="3739" y="13301"/>
                    <a:pt x="4984" y="14653"/>
                  </a:cubicBezTo>
                  <a:cubicBezTo>
                    <a:pt x="5367" y="15068"/>
                    <a:pt x="5921" y="15280"/>
                    <a:pt x="6574" y="15280"/>
                  </a:cubicBezTo>
                  <a:cubicBezTo>
                    <a:pt x="6825" y="15280"/>
                    <a:pt x="7085" y="15248"/>
                    <a:pt x="7362" y="15190"/>
                  </a:cubicBezTo>
                  <a:cubicBezTo>
                    <a:pt x="8718" y="14881"/>
                    <a:pt x="9930" y="13924"/>
                    <a:pt x="10255" y="12892"/>
                  </a:cubicBezTo>
                  <a:cubicBezTo>
                    <a:pt x="10792" y="11169"/>
                    <a:pt x="11606" y="8568"/>
                    <a:pt x="8793" y="2632"/>
                  </a:cubicBezTo>
                  <a:cubicBezTo>
                    <a:pt x="7790" y="513"/>
                    <a:pt x="6478" y="1"/>
                    <a:pt x="5447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36"/>
            <p:cNvSpPr/>
            <p:nvPr/>
          </p:nvSpPr>
          <p:spPr>
            <a:xfrm>
              <a:off x="5394925" y="1146275"/>
              <a:ext cx="26375" cy="26225"/>
            </a:xfrm>
            <a:custGeom>
              <a:avLst/>
              <a:gdLst/>
              <a:ahLst/>
              <a:cxnLst/>
              <a:rect l="l" t="t" r="r" b="b"/>
              <a:pathLst>
                <a:path w="1055" h="1049" extrusionOk="0">
                  <a:moveTo>
                    <a:pt x="527" y="0"/>
                  </a:moveTo>
                  <a:cubicBezTo>
                    <a:pt x="240" y="0"/>
                    <a:pt x="1" y="235"/>
                    <a:pt x="1" y="527"/>
                  </a:cubicBezTo>
                  <a:cubicBezTo>
                    <a:pt x="1" y="814"/>
                    <a:pt x="240" y="1048"/>
                    <a:pt x="527" y="1048"/>
                  </a:cubicBezTo>
                  <a:cubicBezTo>
                    <a:pt x="814" y="1048"/>
                    <a:pt x="1054" y="814"/>
                    <a:pt x="1054" y="527"/>
                  </a:cubicBezTo>
                  <a:cubicBezTo>
                    <a:pt x="1054" y="235"/>
                    <a:pt x="814" y="0"/>
                    <a:pt x="52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36"/>
            <p:cNvSpPr/>
            <p:nvPr/>
          </p:nvSpPr>
          <p:spPr>
            <a:xfrm>
              <a:off x="5329775" y="1167425"/>
              <a:ext cx="26225" cy="26350"/>
            </a:xfrm>
            <a:custGeom>
              <a:avLst/>
              <a:gdLst/>
              <a:ahLst/>
              <a:cxnLst/>
              <a:rect l="l" t="t" r="r" b="b"/>
              <a:pathLst>
                <a:path w="1049" h="1054" extrusionOk="0">
                  <a:moveTo>
                    <a:pt x="521" y="0"/>
                  </a:moveTo>
                  <a:cubicBezTo>
                    <a:pt x="234" y="0"/>
                    <a:pt x="0" y="239"/>
                    <a:pt x="0" y="526"/>
                  </a:cubicBezTo>
                  <a:cubicBezTo>
                    <a:pt x="0" y="820"/>
                    <a:pt x="234" y="1053"/>
                    <a:pt x="521" y="1053"/>
                  </a:cubicBezTo>
                  <a:cubicBezTo>
                    <a:pt x="813" y="1053"/>
                    <a:pt x="1048" y="820"/>
                    <a:pt x="1048" y="526"/>
                  </a:cubicBezTo>
                  <a:cubicBezTo>
                    <a:pt x="1048" y="239"/>
                    <a:pt x="813" y="0"/>
                    <a:pt x="52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36"/>
            <p:cNvSpPr/>
            <p:nvPr/>
          </p:nvSpPr>
          <p:spPr>
            <a:xfrm>
              <a:off x="5361425" y="1168050"/>
              <a:ext cx="45500" cy="63225"/>
            </a:xfrm>
            <a:custGeom>
              <a:avLst/>
              <a:gdLst/>
              <a:ahLst/>
              <a:cxnLst/>
              <a:rect l="l" t="t" r="r" b="b"/>
              <a:pathLst>
                <a:path w="1820" h="2529" extrusionOk="0">
                  <a:moveTo>
                    <a:pt x="272" y="0"/>
                  </a:moveTo>
                  <a:cubicBezTo>
                    <a:pt x="252" y="0"/>
                    <a:pt x="232" y="2"/>
                    <a:pt x="212" y="7"/>
                  </a:cubicBezTo>
                  <a:cubicBezTo>
                    <a:pt x="80" y="44"/>
                    <a:pt x="1" y="177"/>
                    <a:pt x="32" y="310"/>
                  </a:cubicBezTo>
                  <a:lnTo>
                    <a:pt x="543" y="2342"/>
                  </a:lnTo>
                  <a:cubicBezTo>
                    <a:pt x="558" y="2406"/>
                    <a:pt x="600" y="2465"/>
                    <a:pt x="664" y="2497"/>
                  </a:cubicBezTo>
                  <a:cubicBezTo>
                    <a:pt x="696" y="2518"/>
                    <a:pt x="740" y="2528"/>
                    <a:pt x="782" y="2528"/>
                  </a:cubicBezTo>
                  <a:cubicBezTo>
                    <a:pt x="809" y="2528"/>
                    <a:pt x="835" y="2523"/>
                    <a:pt x="862" y="2518"/>
                  </a:cubicBezTo>
                  <a:lnTo>
                    <a:pt x="1622" y="2263"/>
                  </a:lnTo>
                  <a:cubicBezTo>
                    <a:pt x="1749" y="2219"/>
                    <a:pt x="1820" y="2082"/>
                    <a:pt x="1776" y="1949"/>
                  </a:cubicBezTo>
                  <a:cubicBezTo>
                    <a:pt x="1742" y="1847"/>
                    <a:pt x="1647" y="1782"/>
                    <a:pt x="1545" y="1782"/>
                  </a:cubicBezTo>
                  <a:cubicBezTo>
                    <a:pt x="1520" y="1782"/>
                    <a:pt x="1494" y="1786"/>
                    <a:pt x="1469" y="1794"/>
                  </a:cubicBezTo>
                  <a:lnTo>
                    <a:pt x="958" y="1964"/>
                  </a:lnTo>
                  <a:lnTo>
                    <a:pt x="511" y="189"/>
                  </a:lnTo>
                  <a:cubicBezTo>
                    <a:pt x="484" y="75"/>
                    <a:pt x="383" y="0"/>
                    <a:pt x="27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36"/>
            <p:cNvSpPr/>
            <p:nvPr/>
          </p:nvSpPr>
          <p:spPr>
            <a:xfrm>
              <a:off x="5385075" y="1223175"/>
              <a:ext cx="58000" cy="39875"/>
            </a:xfrm>
            <a:custGeom>
              <a:avLst/>
              <a:gdLst/>
              <a:ahLst/>
              <a:cxnLst/>
              <a:rect l="l" t="t" r="r" b="b"/>
              <a:pathLst>
                <a:path w="2320" h="1595" extrusionOk="0">
                  <a:moveTo>
                    <a:pt x="2040" y="1"/>
                  </a:moveTo>
                  <a:cubicBezTo>
                    <a:pt x="1949" y="1"/>
                    <a:pt x="1861" y="50"/>
                    <a:pt x="1819" y="137"/>
                  </a:cubicBezTo>
                  <a:cubicBezTo>
                    <a:pt x="1366" y="1035"/>
                    <a:pt x="539" y="1101"/>
                    <a:pt x="326" y="1101"/>
                  </a:cubicBezTo>
                  <a:cubicBezTo>
                    <a:pt x="300" y="1101"/>
                    <a:pt x="283" y="1100"/>
                    <a:pt x="277" y="1100"/>
                  </a:cubicBezTo>
                  <a:cubicBezTo>
                    <a:pt x="274" y="1099"/>
                    <a:pt x="271" y="1099"/>
                    <a:pt x="268" y="1099"/>
                  </a:cubicBezTo>
                  <a:cubicBezTo>
                    <a:pt x="139" y="1099"/>
                    <a:pt x="22" y="1199"/>
                    <a:pt x="12" y="1328"/>
                  </a:cubicBezTo>
                  <a:cubicBezTo>
                    <a:pt x="0" y="1467"/>
                    <a:pt x="108" y="1583"/>
                    <a:pt x="240" y="1595"/>
                  </a:cubicBezTo>
                  <a:lnTo>
                    <a:pt x="314" y="1595"/>
                  </a:lnTo>
                  <a:cubicBezTo>
                    <a:pt x="607" y="1595"/>
                    <a:pt x="1682" y="1514"/>
                    <a:pt x="2261" y="355"/>
                  </a:cubicBezTo>
                  <a:cubicBezTo>
                    <a:pt x="2320" y="233"/>
                    <a:pt x="2271" y="83"/>
                    <a:pt x="2150" y="26"/>
                  </a:cubicBezTo>
                  <a:cubicBezTo>
                    <a:pt x="2115" y="9"/>
                    <a:pt x="2077" y="1"/>
                    <a:pt x="20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36"/>
            <p:cNvSpPr/>
            <p:nvPr/>
          </p:nvSpPr>
          <p:spPr>
            <a:xfrm>
              <a:off x="5304900" y="1121400"/>
              <a:ext cx="39925" cy="39925"/>
            </a:xfrm>
            <a:custGeom>
              <a:avLst/>
              <a:gdLst/>
              <a:ahLst/>
              <a:cxnLst/>
              <a:rect l="l" t="t" r="r" b="b"/>
              <a:pathLst>
                <a:path w="1597" h="1597" extrusionOk="0">
                  <a:moveTo>
                    <a:pt x="1346" y="1"/>
                  </a:moveTo>
                  <a:cubicBezTo>
                    <a:pt x="283" y="1"/>
                    <a:pt x="1" y="884"/>
                    <a:pt x="1" y="1352"/>
                  </a:cubicBezTo>
                  <a:cubicBezTo>
                    <a:pt x="1" y="1490"/>
                    <a:pt x="112" y="1596"/>
                    <a:pt x="245" y="1596"/>
                  </a:cubicBezTo>
                  <a:cubicBezTo>
                    <a:pt x="384" y="1596"/>
                    <a:pt x="495" y="1490"/>
                    <a:pt x="495" y="1352"/>
                  </a:cubicBezTo>
                  <a:cubicBezTo>
                    <a:pt x="495" y="1262"/>
                    <a:pt x="516" y="496"/>
                    <a:pt x="1346" y="496"/>
                  </a:cubicBezTo>
                  <a:cubicBezTo>
                    <a:pt x="1484" y="496"/>
                    <a:pt x="1596" y="384"/>
                    <a:pt x="1596" y="251"/>
                  </a:cubicBezTo>
                  <a:cubicBezTo>
                    <a:pt x="1596" y="113"/>
                    <a:pt x="1484" y="1"/>
                    <a:pt x="134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36"/>
            <p:cNvSpPr/>
            <p:nvPr/>
          </p:nvSpPr>
          <p:spPr>
            <a:xfrm>
              <a:off x="5367525" y="1100650"/>
              <a:ext cx="50150" cy="26775"/>
            </a:xfrm>
            <a:custGeom>
              <a:avLst/>
              <a:gdLst/>
              <a:ahLst/>
              <a:cxnLst/>
              <a:rect l="l" t="t" r="r" b="b"/>
              <a:pathLst>
                <a:path w="2006" h="1071" extrusionOk="0">
                  <a:moveTo>
                    <a:pt x="1176" y="1"/>
                  </a:moveTo>
                  <a:cubicBezTo>
                    <a:pt x="618" y="1"/>
                    <a:pt x="225" y="415"/>
                    <a:pt x="64" y="708"/>
                  </a:cubicBezTo>
                  <a:cubicBezTo>
                    <a:pt x="0" y="825"/>
                    <a:pt x="44" y="975"/>
                    <a:pt x="165" y="1044"/>
                  </a:cubicBezTo>
                  <a:cubicBezTo>
                    <a:pt x="203" y="1059"/>
                    <a:pt x="245" y="1071"/>
                    <a:pt x="282" y="1071"/>
                  </a:cubicBezTo>
                  <a:cubicBezTo>
                    <a:pt x="368" y="1071"/>
                    <a:pt x="452" y="1027"/>
                    <a:pt x="501" y="943"/>
                  </a:cubicBezTo>
                  <a:cubicBezTo>
                    <a:pt x="529" y="890"/>
                    <a:pt x="762" y="501"/>
                    <a:pt x="1187" y="501"/>
                  </a:cubicBezTo>
                  <a:cubicBezTo>
                    <a:pt x="1311" y="501"/>
                    <a:pt x="1451" y="534"/>
                    <a:pt x="1607" y="619"/>
                  </a:cubicBezTo>
                  <a:cubicBezTo>
                    <a:pt x="1644" y="639"/>
                    <a:pt x="1684" y="648"/>
                    <a:pt x="1724" y="648"/>
                  </a:cubicBezTo>
                  <a:cubicBezTo>
                    <a:pt x="1812" y="648"/>
                    <a:pt x="1898" y="603"/>
                    <a:pt x="1942" y="523"/>
                  </a:cubicBezTo>
                  <a:cubicBezTo>
                    <a:pt x="2006" y="400"/>
                    <a:pt x="1964" y="251"/>
                    <a:pt x="1841" y="187"/>
                  </a:cubicBezTo>
                  <a:cubicBezTo>
                    <a:pt x="1600" y="55"/>
                    <a:pt x="1377" y="1"/>
                    <a:pt x="1176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36"/>
            <p:cNvSpPr/>
            <p:nvPr/>
          </p:nvSpPr>
          <p:spPr>
            <a:xfrm>
              <a:off x="5165325" y="902275"/>
              <a:ext cx="353675" cy="232325"/>
            </a:xfrm>
            <a:custGeom>
              <a:avLst/>
              <a:gdLst/>
              <a:ahLst/>
              <a:cxnLst/>
              <a:rect l="l" t="t" r="r" b="b"/>
              <a:pathLst>
                <a:path w="14147" h="9293" extrusionOk="0">
                  <a:moveTo>
                    <a:pt x="12047" y="0"/>
                  </a:moveTo>
                  <a:cubicBezTo>
                    <a:pt x="10886" y="0"/>
                    <a:pt x="10231" y="326"/>
                    <a:pt x="10227" y="330"/>
                  </a:cubicBezTo>
                  <a:cubicBezTo>
                    <a:pt x="10149" y="367"/>
                    <a:pt x="10054" y="382"/>
                    <a:pt x="9948" y="382"/>
                  </a:cubicBezTo>
                  <a:cubicBezTo>
                    <a:pt x="9500" y="382"/>
                    <a:pt x="8846" y="115"/>
                    <a:pt x="8404" y="115"/>
                  </a:cubicBezTo>
                  <a:cubicBezTo>
                    <a:pt x="8365" y="115"/>
                    <a:pt x="8327" y="118"/>
                    <a:pt x="8291" y="122"/>
                  </a:cubicBezTo>
                  <a:cubicBezTo>
                    <a:pt x="7833" y="181"/>
                    <a:pt x="7322" y="314"/>
                    <a:pt x="6791" y="512"/>
                  </a:cubicBezTo>
                  <a:cubicBezTo>
                    <a:pt x="4275" y="1437"/>
                    <a:pt x="1244" y="3728"/>
                    <a:pt x="434" y="5793"/>
                  </a:cubicBezTo>
                  <a:cubicBezTo>
                    <a:pt x="0" y="6902"/>
                    <a:pt x="722" y="7197"/>
                    <a:pt x="1611" y="7197"/>
                  </a:cubicBezTo>
                  <a:cubicBezTo>
                    <a:pt x="2617" y="7197"/>
                    <a:pt x="3839" y="6819"/>
                    <a:pt x="3839" y="6819"/>
                  </a:cubicBezTo>
                  <a:lnTo>
                    <a:pt x="3839" y="6819"/>
                  </a:lnTo>
                  <a:cubicBezTo>
                    <a:pt x="3839" y="6819"/>
                    <a:pt x="1366" y="9293"/>
                    <a:pt x="3424" y="9293"/>
                  </a:cubicBezTo>
                  <a:cubicBezTo>
                    <a:pt x="5488" y="9293"/>
                    <a:pt x="10742" y="4762"/>
                    <a:pt x="10742" y="4761"/>
                  </a:cubicBezTo>
                  <a:lnTo>
                    <a:pt x="10742" y="4761"/>
                  </a:lnTo>
                  <a:cubicBezTo>
                    <a:pt x="10742" y="4761"/>
                    <a:pt x="9711" y="6303"/>
                    <a:pt x="10844" y="6718"/>
                  </a:cubicBezTo>
                  <a:cubicBezTo>
                    <a:pt x="11797" y="7061"/>
                    <a:pt x="12385" y="8202"/>
                    <a:pt x="12854" y="8202"/>
                  </a:cubicBezTo>
                  <a:cubicBezTo>
                    <a:pt x="12945" y="8202"/>
                    <a:pt x="13031" y="8159"/>
                    <a:pt x="13115" y="8058"/>
                  </a:cubicBezTo>
                  <a:cubicBezTo>
                    <a:pt x="13631" y="7442"/>
                    <a:pt x="14147" y="7335"/>
                    <a:pt x="14147" y="7335"/>
                  </a:cubicBezTo>
                  <a:cubicBezTo>
                    <a:pt x="14147" y="7335"/>
                    <a:pt x="13525" y="5171"/>
                    <a:pt x="13732" y="3314"/>
                  </a:cubicBezTo>
                  <a:cubicBezTo>
                    <a:pt x="13940" y="1463"/>
                    <a:pt x="13940" y="122"/>
                    <a:pt x="12497" y="16"/>
                  </a:cubicBezTo>
                  <a:cubicBezTo>
                    <a:pt x="12340" y="5"/>
                    <a:pt x="12189" y="0"/>
                    <a:pt x="1204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36"/>
            <p:cNvSpPr/>
            <p:nvPr/>
          </p:nvSpPr>
          <p:spPr>
            <a:xfrm>
              <a:off x="5475650" y="1053300"/>
              <a:ext cx="65950" cy="86125"/>
            </a:xfrm>
            <a:custGeom>
              <a:avLst/>
              <a:gdLst/>
              <a:ahLst/>
              <a:cxnLst/>
              <a:rect l="l" t="t" r="r" b="b"/>
              <a:pathLst>
                <a:path w="2638" h="3445" extrusionOk="0">
                  <a:moveTo>
                    <a:pt x="1202" y="1"/>
                  </a:moveTo>
                  <a:cubicBezTo>
                    <a:pt x="629" y="1"/>
                    <a:pt x="0" y="1555"/>
                    <a:pt x="0" y="1555"/>
                  </a:cubicBezTo>
                  <a:lnTo>
                    <a:pt x="659" y="3257"/>
                  </a:lnTo>
                  <a:cubicBezTo>
                    <a:pt x="659" y="3257"/>
                    <a:pt x="1138" y="3444"/>
                    <a:pt x="1588" y="3444"/>
                  </a:cubicBezTo>
                  <a:cubicBezTo>
                    <a:pt x="1837" y="3444"/>
                    <a:pt x="2077" y="3387"/>
                    <a:pt x="2223" y="3208"/>
                  </a:cubicBezTo>
                  <a:cubicBezTo>
                    <a:pt x="2638" y="2709"/>
                    <a:pt x="2144" y="1023"/>
                    <a:pt x="1515" y="188"/>
                  </a:cubicBezTo>
                  <a:cubicBezTo>
                    <a:pt x="1416" y="56"/>
                    <a:pt x="1310" y="1"/>
                    <a:pt x="120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36"/>
            <p:cNvSpPr/>
            <p:nvPr/>
          </p:nvSpPr>
          <p:spPr>
            <a:xfrm>
              <a:off x="5468725" y="1047075"/>
              <a:ext cx="80350" cy="98575"/>
            </a:xfrm>
            <a:custGeom>
              <a:avLst/>
              <a:gdLst/>
              <a:ahLst/>
              <a:cxnLst/>
              <a:rect l="l" t="t" r="r" b="b"/>
              <a:pathLst>
                <a:path w="3214" h="3943" extrusionOk="0">
                  <a:moveTo>
                    <a:pt x="1475" y="1"/>
                  </a:moveTo>
                  <a:cubicBezTo>
                    <a:pt x="1448" y="1"/>
                    <a:pt x="1423" y="3"/>
                    <a:pt x="1399" y="6"/>
                  </a:cubicBezTo>
                  <a:cubicBezTo>
                    <a:pt x="751" y="96"/>
                    <a:pt x="202" y="1331"/>
                    <a:pt x="49" y="1709"/>
                  </a:cubicBezTo>
                  <a:cubicBezTo>
                    <a:pt x="0" y="1836"/>
                    <a:pt x="59" y="1979"/>
                    <a:pt x="187" y="2033"/>
                  </a:cubicBezTo>
                  <a:cubicBezTo>
                    <a:pt x="216" y="2044"/>
                    <a:pt x="247" y="2049"/>
                    <a:pt x="277" y="2049"/>
                  </a:cubicBezTo>
                  <a:cubicBezTo>
                    <a:pt x="376" y="2049"/>
                    <a:pt x="469" y="1992"/>
                    <a:pt x="506" y="1894"/>
                  </a:cubicBezTo>
                  <a:cubicBezTo>
                    <a:pt x="766" y="1245"/>
                    <a:pt x="1218" y="533"/>
                    <a:pt x="1468" y="501"/>
                  </a:cubicBezTo>
                  <a:cubicBezTo>
                    <a:pt x="1471" y="500"/>
                    <a:pt x="1475" y="498"/>
                    <a:pt x="1481" y="498"/>
                  </a:cubicBezTo>
                  <a:cubicBezTo>
                    <a:pt x="1501" y="498"/>
                    <a:pt x="1539" y="512"/>
                    <a:pt x="1596" y="585"/>
                  </a:cubicBezTo>
                  <a:cubicBezTo>
                    <a:pt x="2251" y="1458"/>
                    <a:pt x="2585" y="2968"/>
                    <a:pt x="2315" y="3298"/>
                  </a:cubicBezTo>
                  <a:cubicBezTo>
                    <a:pt x="2224" y="3405"/>
                    <a:pt x="2056" y="3443"/>
                    <a:pt x="1865" y="3443"/>
                  </a:cubicBezTo>
                  <a:cubicBezTo>
                    <a:pt x="1571" y="3443"/>
                    <a:pt x="1223" y="3352"/>
                    <a:pt x="1027" y="3277"/>
                  </a:cubicBezTo>
                  <a:cubicBezTo>
                    <a:pt x="998" y="3266"/>
                    <a:pt x="968" y="3261"/>
                    <a:pt x="939" y="3261"/>
                  </a:cubicBezTo>
                  <a:cubicBezTo>
                    <a:pt x="839" y="3261"/>
                    <a:pt x="745" y="3322"/>
                    <a:pt x="707" y="3420"/>
                  </a:cubicBezTo>
                  <a:cubicBezTo>
                    <a:pt x="660" y="3548"/>
                    <a:pt x="724" y="3687"/>
                    <a:pt x="852" y="3740"/>
                  </a:cubicBezTo>
                  <a:cubicBezTo>
                    <a:pt x="931" y="3771"/>
                    <a:pt x="1389" y="3942"/>
                    <a:pt x="1856" y="3942"/>
                  </a:cubicBezTo>
                  <a:cubicBezTo>
                    <a:pt x="2170" y="3942"/>
                    <a:pt x="2489" y="3862"/>
                    <a:pt x="2691" y="3612"/>
                  </a:cubicBezTo>
                  <a:cubicBezTo>
                    <a:pt x="3213" y="2985"/>
                    <a:pt x="2639" y="1155"/>
                    <a:pt x="1989" y="293"/>
                  </a:cubicBezTo>
                  <a:cubicBezTo>
                    <a:pt x="1817" y="62"/>
                    <a:pt x="1628" y="1"/>
                    <a:pt x="147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36"/>
            <p:cNvSpPr/>
            <p:nvPr/>
          </p:nvSpPr>
          <p:spPr>
            <a:xfrm>
              <a:off x="5152100" y="877025"/>
              <a:ext cx="274100" cy="188550"/>
            </a:xfrm>
            <a:custGeom>
              <a:avLst/>
              <a:gdLst/>
              <a:ahLst/>
              <a:cxnLst/>
              <a:rect l="l" t="t" r="r" b="b"/>
              <a:pathLst>
                <a:path w="10964" h="7542" extrusionOk="0">
                  <a:moveTo>
                    <a:pt x="8350" y="0"/>
                  </a:moveTo>
                  <a:cubicBezTo>
                    <a:pt x="7666" y="0"/>
                    <a:pt x="6814" y="163"/>
                    <a:pt x="5762" y="606"/>
                  </a:cubicBezTo>
                  <a:cubicBezTo>
                    <a:pt x="5698" y="633"/>
                    <a:pt x="5671" y="702"/>
                    <a:pt x="5698" y="766"/>
                  </a:cubicBezTo>
                  <a:cubicBezTo>
                    <a:pt x="5718" y="814"/>
                    <a:pt x="5766" y="844"/>
                    <a:pt x="5813" y="844"/>
                  </a:cubicBezTo>
                  <a:cubicBezTo>
                    <a:pt x="5828" y="844"/>
                    <a:pt x="5843" y="841"/>
                    <a:pt x="5857" y="835"/>
                  </a:cubicBezTo>
                  <a:cubicBezTo>
                    <a:pt x="6895" y="397"/>
                    <a:pt x="7721" y="238"/>
                    <a:pt x="8376" y="238"/>
                  </a:cubicBezTo>
                  <a:cubicBezTo>
                    <a:pt x="9671" y="238"/>
                    <a:pt x="10290" y="863"/>
                    <a:pt x="10527" y="1191"/>
                  </a:cubicBezTo>
                  <a:cubicBezTo>
                    <a:pt x="10355" y="1179"/>
                    <a:pt x="10099" y="1166"/>
                    <a:pt x="9779" y="1166"/>
                  </a:cubicBezTo>
                  <a:cubicBezTo>
                    <a:pt x="7555" y="1166"/>
                    <a:pt x="2218" y="1773"/>
                    <a:pt x="28" y="7372"/>
                  </a:cubicBezTo>
                  <a:cubicBezTo>
                    <a:pt x="1" y="7436"/>
                    <a:pt x="33" y="7510"/>
                    <a:pt x="96" y="7531"/>
                  </a:cubicBezTo>
                  <a:cubicBezTo>
                    <a:pt x="113" y="7542"/>
                    <a:pt x="123" y="7542"/>
                    <a:pt x="140" y="7542"/>
                  </a:cubicBezTo>
                  <a:cubicBezTo>
                    <a:pt x="192" y="7542"/>
                    <a:pt x="236" y="7510"/>
                    <a:pt x="256" y="7463"/>
                  </a:cubicBezTo>
                  <a:cubicBezTo>
                    <a:pt x="2387" y="2013"/>
                    <a:pt x="7591" y="1416"/>
                    <a:pt x="9763" y="1416"/>
                  </a:cubicBezTo>
                  <a:cubicBezTo>
                    <a:pt x="10356" y="1416"/>
                    <a:pt x="10723" y="1460"/>
                    <a:pt x="10740" y="1463"/>
                  </a:cubicBezTo>
                  <a:lnTo>
                    <a:pt x="10964" y="1490"/>
                  </a:lnTo>
                  <a:lnTo>
                    <a:pt x="10868" y="1287"/>
                  </a:lnTo>
                  <a:cubicBezTo>
                    <a:pt x="10859" y="1267"/>
                    <a:pt x="10256" y="0"/>
                    <a:pt x="835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36"/>
            <p:cNvSpPr/>
            <p:nvPr/>
          </p:nvSpPr>
          <p:spPr>
            <a:xfrm>
              <a:off x="5495850" y="1453125"/>
              <a:ext cx="198150" cy="327850"/>
            </a:xfrm>
            <a:custGeom>
              <a:avLst/>
              <a:gdLst/>
              <a:ahLst/>
              <a:cxnLst/>
              <a:rect l="l" t="t" r="r" b="b"/>
              <a:pathLst>
                <a:path w="7926" h="13114" extrusionOk="0">
                  <a:moveTo>
                    <a:pt x="5970" y="1"/>
                  </a:moveTo>
                  <a:cubicBezTo>
                    <a:pt x="5960" y="1"/>
                    <a:pt x="5951" y="1"/>
                    <a:pt x="5941" y="2"/>
                  </a:cubicBezTo>
                  <a:cubicBezTo>
                    <a:pt x="5809" y="19"/>
                    <a:pt x="5713" y="147"/>
                    <a:pt x="5729" y="279"/>
                  </a:cubicBezTo>
                  <a:lnTo>
                    <a:pt x="7308" y="12055"/>
                  </a:lnTo>
                  <a:lnTo>
                    <a:pt x="464" y="3896"/>
                  </a:lnTo>
                  <a:cubicBezTo>
                    <a:pt x="416" y="3840"/>
                    <a:pt x="347" y="3810"/>
                    <a:pt x="277" y="3810"/>
                  </a:cubicBezTo>
                  <a:cubicBezTo>
                    <a:pt x="221" y="3810"/>
                    <a:pt x="165" y="3829"/>
                    <a:pt x="118" y="3869"/>
                  </a:cubicBezTo>
                  <a:cubicBezTo>
                    <a:pt x="11" y="3955"/>
                    <a:pt x="0" y="4109"/>
                    <a:pt x="86" y="4215"/>
                  </a:cubicBezTo>
                  <a:lnTo>
                    <a:pt x="7473" y="13028"/>
                  </a:lnTo>
                  <a:cubicBezTo>
                    <a:pt x="7522" y="13082"/>
                    <a:pt x="7596" y="13114"/>
                    <a:pt x="7665" y="13114"/>
                  </a:cubicBezTo>
                  <a:cubicBezTo>
                    <a:pt x="7697" y="13114"/>
                    <a:pt x="7734" y="13109"/>
                    <a:pt x="7765" y="13092"/>
                  </a:cubicBezTo>
                  <a:cubicBezTo>
                    <a:pt x="7868" y="13050"/>
                    <a:pt x="7925" y="12944"/>
                    <a:pt x="7910" y="12837"/>
                  </a:cubicBezTo>
                  <a:lnTo>
                    <a:pt x="6218" y="216"/>
                  </a:lnTo>
                  <a:cubicBezTo>
                    <a:pt x="6203" y="87"/>
                    <a:pt x="6088" y="1"/>
                    <a:pt x="597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36"/>
            <p:cNvSpPr/>
            <p:nvPr/>
          </p:nvSpPr>
          <p:spPr>
            <a:xfrm>
              <a:off x="5669900" y="1768675"/>
              <a:ext cx="142175" cy="356050"/>
            </a:xfrm>
            <a:custGeom>
              <a:avLst/>
              <a:gdLst/>
              <a:ahLst/>
              <a:cxnLst/>
              <a:rect l="l" t="t" r="r" b="b"/>
              <a:pathLst>
                <a:path w="5687" h="14242" extrusionOk="0">
                  <a:moveTo>
                    <a:pt x="700" y="1"/>
                  </a:moveTo>
                  <a:cubicBezTo>
                    <a:pt x="579" y="1"/>
                    <a:pt x="473" y="92"/>
                    <a:pt x="459" y="220"/>
                  </a:cubicBezTo>
                  <a:lnTo>
                    <a:pt x="6" y="4130"/>
                  </a:lnTo>
                  <a:cubicBezTo>
                    <a:pt x="1" y="4177"/>
                    <a:pt x="12" y="4226"/>
                    <a:pt x="32" y="4268"/>
                  </a:cubicBezTo>
                  <a:lnTo>
                    <a:pt x="5187" y="14108"/>
                  </a:lnTo>
                  <a:cubicBezTo>
                    <a:pt x="5229" y="14193"/>
                    <a:pt x="5315" y="14241"/>
                    <a:pt x="5405" y="14241"/>
                  </a:cubicBezTo>
                  <a:cubicBezTo>
                    <a:pt x="5442" y="14241"/>
                    <a:pt x="5485" y="14230"/>
                    <a:pt x="5516" y="14214"/>
                  </a:cubicBezTo>
                  <a:cubicBezTo>
                    <a:pt x="5639" y="14151"/>
                    <a:pt x="5686" y="14001"/>
                    <a:pt x="5622" y="13879"/>
                  </a:cubicBezTo>
                  <a:lnTo>
                    <a:pt x="506" y="4108"/>
                  </a:lnTo>
                  <a:lnTo>
                    <a:pt x="948" y="273"/>
                  </a:lnTo>
                  <a:cubicBezTo>
                    <a:pt x="963" y="141"/>
                    <a:pt x="867" y="18"/>
                    <a:pt x="729" y="3"/>
                  </a:cubicBezTo>
                  <a:cubicBezTo>
                    <a:pt x="719" y="2"/>
                    <a:pt x="709" y="1"/>
                    <a:pt x="70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36"/>
            <p:cNvSpPr/>
            <p:nvPr/>
          </p:nvSpPr>
          <p:spPr>
            <a:xfrm>
              <a:off x="5335475" y="1380275"/>
              <a:ext cx="317175" cy="385675"/>
            </a:xfrm>
            <a:custGeom>
              <a:avLst/>
              <a:gdLst/>
              <a:ahLst/>
              <a:cxnLst/>
              <a:rect l="l" t="t" r="r" b="b"/>
              <a:pathLst>
                <a:path w="12687" h="15427" extrusionOk="0">
                  <a:moveTo>
                    <a:pt x="504" y="0"/>
                  </a:moveTo>
                  <a:cubicBezTo>
                    <a:pt x="387" y="0"/>
                    <a:pt x="276" y="91"/>
                    <a:pt x="256" y="214"/>
                  </a:cubicBezTo>
                  <a:cubicBezTo>
                    <a:pt x="246" y="305"/>
                    <a:pt x="1" y="2448"/>
                    <a:pt x="762" y="4880"/>
                  </a:cubicBezTo>
                  <a:cubicBezTo>
                    <a:pt x="1511" y="7283"/>
                    <a:pt x="3123" y="9932"/>
                    <a:pt x="3192" y="10043"/>
                  </a:cubicBezTo>
                  <a:cubicBezTo>
                    <a:pt x="3237" y="10121"/>
                    <a:pt x="3315" y="10164"/>
                    <a:pt x="3399" y="10164"/>
                  </a:cubicBezTo>
                  <a:cubicBezTo>
                    <a:pt x="3425" y="10164"/>
                    <a:pt x="3453" y="10159"/>
                    <a:pt x="3479" y="10151"/>
                  </a:cubicBezTo>
                  <a:lnTo>
                    <a:pt x="5900" y="9390"/>
                  </a:lnTo>
                  <a:lnTo>
                    <a:pt x="5272" y="11656"/>
                  </a:lnTo>
                  <a:cubicBezTo>
                    <a:pt x="5245" y="11751"/>
                    <a:pt x="5277" y="11857"/>
                    <a:pt x="5357" y="11916"/>
                  </a:cubicBezTo>
                  <a:cubicBezTo>
                    <a:pt x="5527" y="12049"/>
                    <a:pt x="9506" y="15124"/>
                    <a:pt x="12400" y="15426"/>
                  </a:cubicBezTo>
                  <a:lnTo>
                    <a:pt x="12425" y="15426"/>
                  </a:lnTo>
                  <a:cubicBezTo>
                    <a:pt x="12548" y="15426"/>
                    <a:pt x="12660" y="15331"/>
                    <a:pt x="12670" y="15208"/>
                  </a:cubicBezTo>
                  <a:cubicBezTo>
                    <a:pt x="12687" y="15070"/>
                    <a:pt x="12585" y="14948"/>
                    <a:pt x="12452" y="14938"/>
                  </a:cubicBezTo>
                  <a:cubicBezTo>
                    <a:pt x="9979" y="14677"/>
                    <a:pt x="6506" y="12161"/>
                    <a:pt x="5794" y="11624"/>
                  </a:cubicBezTo>
                  <a:lnTo>
                    <a:pt x="6501" y="9081"/>
                  </a:lnTo>
                  <a:cubicBezTo>
                    <a:pt x="6521" y="8997"/>
                    <a:pt x="6496" y="8901"/>
                    <a:pt x="6432" y="8837"/>
                  </a:cubicBezTo>
                  <a:cubicBezTo>
                    <a:pt x="6386" y="8791"/>
                    <a:pt x="6324" y="8767"/>
                    <a:pt x="6261" y="8767"/>
                  </a:cubicBezTo>
                  <a:cubicBezTo>
                    <a:pt x="6236" y="8767"/>
                    <a:pt x="6211" y="8771"/>
                    <a:pt x="6187" y="8778"/>
                  </a:cubicBezTo>
                  <a:lnTo>
                    <a:pt x="3516" y="9623"/>
                  </a:lnTo>
                  <a:cubicBezTo>
                    <a:pt x="3150" y="9002"/>
                    <a:pt x="1862" y="6746"/>
                    <a:pt x="1235" y="4730"/>
                  </a:cubicBezTo>
                  <a:cubicBezTo>
                    <a:pt x="506" y="2406"/>
                    <a:pt x="745" y="294"/>
                    <a:pt x="751" y="273"/>
                  </a:cubicBezTo>
                  <a:cubicBezTo>
                    <a:pt x="767" y="140"/>
                    <a:pt x="671" y="17"/>
                    <a:pt x="533" y="2"/>
                  </a:cubicBezTo>
                  <a:cubicBezTo>
                    <a:pt x="523" y="1"/>
                    <a:pt x="514" y="0"/>
                    <a:pt x="50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36"/>
            <p:cNvSpPr/>
            <p:nvPr/>
          </p:nvSpPr>
          <p:spPr>
            <a:xfrm>
              <a:off x="5609125" y="1249800"/>
              <a:ext cx="185250" cy="583825"/>
            </a:xfrm>
            <a:custGeom>
              <a:avLst/>
              <a:gdLst/>
              <a:ahLst/>
              <a:cxnLst/>
              <a:rect l="l" t="t" r="r" b="b"/>
              <a:pathLst>
                <a:path w="7410" h="23353" extrusionOk="0">
                  <a:moveTo>
                    <a:pt x="279" y="0"/>
                  </a:moveTo>
                  <a:cubicBezTo>
                    <a:pt x="212" y="0"/>
                    <a:pt x="145" y="27"/>
                    <a:pt x="97" y="78"/>
                  </a:cubicBezTo>
                  <a:cubicBezTo>
                    <a:pt x="1" y="179"/>
                    <a:pt x="6" y="338"/>
                    <a:pt x="107" y="429"/>
                  </a:cubicBezTo>
                  <a:cubicBezTo>
                    <a:pt x="129" y="444"/>
                    <a:pt x="2065" y="2237"/>
                    <a:pt x="3241" y="3710"/>
                  </a:cubicBezTo>
                  <a:cubicBezTo>
                    <a:pt x="4251" y="4976"/>
                    <a:pt x="5060" y="7035"/>
                    <a:pt x="5262" y="7571"/>
                  </a:cubicBezTo>
                  <a:lnTo>
                    <a:pt x="3394" y="9869"/>
                  </a:lnTo>
                  <a:cubicBezTo>
                    <a:pt x="3342" y="9928"/>
                    <a:pt x="3325" y="10013"/>
                    <a:pt x="3347" y="10092"/>
                  </a:cubicBezTo>
                  <a:cubicBezTo>
                    <a:pt x="3374" y="10173"/>
                    <a:pt x="3432" y="10231"/>
                    <a:pt x="3511" y="10258"/>
                  </a:cubicBezTo>
                  <a:lnTo>
                    <a:pt x="6209" y="11108"/>
                  </a:lnTo>
                  <a:cubicBezTo>
                    <a:pt x="6293" y="12220"/>
                    <a:pt x="6639" y="18800"/>
                    <a:pt x="3681" y="22965"/>
                  </a:cubicBezTo>
                  <a:cubicBezTo>
                    <a:pt x="3607" y="23076"/>
                    <a:pt x="3634" y="23230"/>
                    <a:pt x="3745" y="23311"/>
                  </a:cubicBezTo>
                  <a:cubicBezTo>
                    <a:pt x="3788" y="23336"/>
                    <a:pt x="3836" y="23353"/>
                    <a:pt x="3884" y="23353"/>
                  </a:cubicBezTo>
                  <a:cubicBezTo>
                    <a:pt x="3963" y="23353"/>
                    <a:pt x="4039" y="23316"/>
                    <a:pt x="4086" y="23252"/>
                  </a:cubicBezTo>
                  <a:cubicBezTo>
                    <a:pt x="7410" y="18566"/>
                    <a:pt x="6719" y="11209"/>
                    <a:pt x="6687" y="10902"/>
                  </a:cubicBezTo>
                  <a:cubicBezTo>
                    <a:pt x="6676" y="10801"/>
                    <a:pt x="6612" y="10720"/>
                    <a:pt x="6516" y="10688"/>
                  </a:cubicBezTo>
                  <a:lnTo>
                    <a:pt x="4007" y="9896"/>
                  </a:lnTo>
                  <a:lnTo>
                    <a:pt x="5730" y="7774"/>
                  </a:lnTo>
                  <a:cubicBezTo>
                    <a:pt x="5788" y="7705"/>
                    <a:pt x="5804" y="7615"/>
                    <a:pt x="5772" y="7534"/>
                  </a:cubicBezTo>
                  <a:cubicBezTo>
                    <a:pt x="5735" y="7428"/>
                    <a:pt x="4842" y="4922"/>
                    <a:pt x="3629" y="3402"/>
                  </a:cubicBezTo>
                  <a:cubicBezTo>
                    <a:pt x="2426" y="1902"/>
                    <a:pt x="464" y="83"/>
                    <a:pt x="443" y="66"/>
                  </a:cubicBezTo>
                  <a:cubicBezTo>
                    <a:pt x="398" y="21"/>
                    <a:pt x="339" y="0"/>
                    <a:pt x="279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36"/>
            <p:cNvSpPr/>
            <p:nvPr/>
          </p:nvSpPr>
          <p:spPr>
            <a:xfrm>
              <a:off x="4730725" y="2216450"/>
              <a:ext cx="132725" cy="81100"/>
            </a:xfrm>
            <a:custGeom>
              <a:avLst/>
              <a:gdLst/>
              <a:ahLst/>
              <a:cxnLst/>
              <a:rect l="l" t="t" r="r" b="b"/>
              <a:pathLst>
                <a:path w="5309" h="3244" extrusionOk="0">
                  <a:moveTo>
                    <a:pt x="5308" y="0"/>
                  </a:moveTo>
                  <a:lnTo>
                    <a:pt x="4961" y="258"/>
                  </a:lnTo>
                  <a:lnTo>
                    <a:pt x="4961" y="258"/>
                  </a:lnTo>
                  <a:cubicBezTo>
                    <a:pt x="5146" y="127"/>
                    <a:pt x="5308" y="1"/>
                    <a:pt x="5308" y="0"/>
                  </a:cubicBezTo>
                  <a:close/>
                  <a:moveTo>
                    <a:pt x="4961" y="258"/>
                  </a:moveTo>
                  <a:cubicBezTo>
                    <a:pt x="4761" y="400"/>
                    <a:pt x="4533" y="548"/>
                    <a:pt x="4453" y="548"/>
                  </a:cubicBezTo>
                  <a:cubicBezTo>
                    <a:pt x="4293" y="548"/>
                    <a:pt x="2384" y="782"/>
                    <a:pt x="2384" y="782"/>
                  </a:cubicBezTo>
                  <a:cubicBezTo>
                    <a:pt x="2384" y="782"/>
                    <a:pt x="1405" y="1292"/>
                    <a:pt x="899" y="1447"/>
                  </a:cubicBezTo>
                  <a:cubicBezTo>
                    <a:pt x="388" y="1601"/>
                    <a:pt x="0" y="1915"/>
                    <a:pt x="155" y="2075"/>
                  </a:cubicBezTo>
                  <a:cubicBezTo>
                    <a:pt x="241" y="2161"/>
                    <a:pt x="414" y="2211"/>
                    <a:pt x="604" y="2211"/>
                  </a:cubicBezTo>
                  <a:cubicBezTo>
                    <a:pt x="754" y="2211"/>
                    <a:pt x="915" y="2180"/>
                    <a:pt x="1053" y="2112"/>
                  </a:cubicBezTo>
                  <a:cubicBezTo>
                    <a:pt x="1367" y="1957"/>
                    <a:pt x="2734" y="1761"/>
                    <a:pt x="2735" y="1761"/>
                  </a:cubicBezTo>
                  <a:lnTo>
                    <a:pt x="2735" y="1761"/>
                  </a:lnTo>
                  <a:lnTo>
                    <a:pt x="936" y="3244"/>
                  </a:lnTo>
                  <a:lnTo>
                    <a:pt x="4961" y="25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36"/>
            <p:cNvSpPr/>
            <p:nvPr/>
          </p:nvSpPr>
          <p:spPr>
            <a:xfrm>
              <a:off x="4728575" y="2211850"/>
              <a:ext cx="140200" cy="90375"/>
            </a:xfrm>
            <a:custGeom>
              <a:avLst/>
              <a:gdLst/>
              <a:ahLst/>
              <a:cxnLst/>
              <a:rect l="l" t="t" r="r" b="b"/>
              <a:pathLst>
                <a:path w="5608" h="3615" extrusionOk="0">
                  <a:moveTo>
                    <a:pt x="5395" y="1"/>
                  </a:moveTo>
                  <a:cubicBezTo>
                    <a:pt x="5356" y="1"/>
                    <a:pt x="5316" y="13"/>
                    <a:pt x="5283" y="40"/>
                  </a:cubicBezTo>
                  <a:cubicBezTo>
                    <a:pt x="4991" y="269"/>
                    <a:pt x="4613" y="524"/>
                    <a:pt x="4539" y="546"/>
                  </a:cubicBezTo>
                  <a:cubicBezTo>
                    <a:pt x="4379" y="546"/>
                    <a:pt x="2767" y="742"/>
                    <a:pt x="2443" y="786"/>
                  </a:cubicBezTo>
                  <a:cubicBezTo>
                    <a:pt x="2421" y="786"/>
                    <a:pt x="2401" y="791"/>
                    <a:pt x="2384" y="801"/>
                  </a:cubicBezTo>
                  <a:cubicBezTo>
                    <a:pt x="2374" y="806"/>
                    <a:pt x="1416" y="1306"/>
                    <a:pt x="926" y="1456"/>
                  </a:cubicBezTo>
                  <a:cubicBezTo>
                    <a:pt x="528" y="1577"/>
                    <a:pt x="97" y="1822"/>
                    <a:pt x="28" y="2099"/>
                  </a:cubicBezTo>
                  <a:cubicBezTo>
                    <a:pt x="1" y="2205"/>
                    <a:pt x="33" y="2311"/>
                    <a:pt x="108" y="2386"/>
                  </a:cubicBezTo>
                  <a:cubicBezTo>
                    <a:pt x="235" y="2513"/>
                    <a:pt x="457" y="2580"/>
                    <a:pt x="694" y="2580"/>
                  </a:cubicBezTo>
                  <a:cubicBezTo>
                    <a:pt x="875" y="2580"/>
                    <a:pt x="1064" y="2541"/>
                    <a:pt x="1225" y="2460"/>
                  </a:cubicBezTo>
                  <a:cubicBezTo>
                    <a:pt x="1353" y="2397"/>
                    <a:pt x="1762" y="2306"/>
                    <a:pt x="2177" y="2237"/>
                  </a:cubicBezTo>
                  <a:lnTo>
                    <a:pt x="2177" y="2237"/>
                  </a:lnTo>
                  <a:lnTo>
                    <a:pt x="906" y="3285"/>
                  </a:lnTo>
                  <a:cubicBezTo>
                    <a:pt x="825" y="3349"/>
                    <a:pt x="815" y="3466"/>
                    <a:pt x="879" y="3545"/>
                  </a:cubicBezTo>
                  <a:cubicBezTo>
                    <a:pt x="916" y="3588"/>
                    <a:pt x="970" y="3614"/>
                    <a:pt x="1022" y="3614"/>
                  </a:cubicBezTo>
                  <a:cubicBezTo>
                    <a:pt x="1065" y="3614"/>
                    <a:pt x="1108" y="3599"/>
                    <a:pt x="1139" y="3572"/>
                  </a:cubicBezTo>
                  <a:lnTo>
                    <a:pt x="2937" y="2088"/>
                  </a:lnTo>
                  <a:cubicBezTo>
                    <a:pt x="3001" y="2035"/>
                    <a:pt x="3022" y="1945"/>
                    <a:pt x="2990" y="1871"/>
                  </a:cubicBezTo>
                  <a:cubicBezTo>
                    <a:pt x="2957" y="1798"/>
                    <a:pt x="2889" y="1757"/>
                    <a:pt x="2817" y="1757"/>
                  </a:cubicBezTo>
                  <a:cubicBezTo>
                    <a:pt x="2810" y="1757"/>
                    <a:pt x="2802" y="1757"/>
                    <a:pt x="2794" y="1758"/>
                  </a:cubicBezTo>
                  <a:cubicBezTo>
                    <a:pt x="2650" y="1780"/>
                    <a:pt x="1385" y="1966"/>
                    <a:pt x="1054" y="2131"/>
                  </a:cubicBezTo>
                  <a:cubicBezTo>
                    <a:pt x="941" y="2187"/>
                    <a:pt x="815" y="2209"/>
                    <a:pt x="702" y="2209"/>
                  </a:cubicBezTo>
                  <a:cubicBezTo>
                    <a:pt x="581" y="2209"/>
                    <a:pt x="474" y="2184"/>
                    <a:pt x="411" y="2151"/>
                  </a:cubicBezTo>
                  <a:cubicBezTo>
                    <a:pt x="480" y="2067"/>
                    <a:pt x="709" y="1908"/>
                    <a:pt x="1039" y="1807"/>
                  </a:cubicBezTo>
                  <a:cubicBezTo>
                    <a:pt x="1512" y="1663"/>
                    <a:pt x="2352" y="1237"/>
                    <a:pt x="2522" y="1147"/>
                  </a:cubicBezTo>
                  <a:cubicBezTo>
                    <a:pt x="3256" y="1056"/>
                    <a:pt x="4427" y="918"/>
                    <a:pt x="4539" y="918"/>
                  </a:cubicBezTo>
                  <a:cubicBezTo>
                    <a:pt x="4682" y="918"/>
                    <a:pt x="5011" y="722"/>
                    <a:pt x="5512" y="332"/>
                  </a:cubicBezTo>
                  <a:cubicBezTo>
                    <a:pt x="5592" y="269"/>
                    <a:pt x="5607" y="152"/>
                    <a:pt x="5544" y="72"/>
                  </a:cubicBezTo>
                  <a:cubicBezTo>
                    <a:pt x="5506" y="26"/>
                    <a:pt x="5451" y="1"/>
                    <a:pt x="539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36"/>
            <p:cNvSpPr/>
            <p:nvPr/>
          </p:nvSpPr>
          <p:spPr>
            <a:xfrm>
              <a:off x="4691625" y="2300600"/>
              <a:ext cx="38075" cy="36050"/>
            </a:xfrm>
            <a:custGeom>
              <a:avLst/>
              <a:gdLst/>
              <a:ahLst/>
              <a:cxnLst/>
              <a:rect l="l" t="t" r="r" b="b"/>
              <a:pathLst>
                <a:path w="1523" h="1442" extrusionOk="0">
                  <a:moveTo>
                    <a:pt x="255" y="1"/>
                  </a:moveTo>
                  <a:cubicBezTo>
                    <a:pt x="174" y="1"/>
                    <a:pt x="106" y="49"/>
                    <a:pt x="81" y="192"/>
                  </a:cubicBezTo>
                  <a:cubicBezTo>
                    <a:pt x="1" y="618"/>
                    <a:pt x="783" y="1208"/>
                    <a:pt x="1522" y="1442"/>
                  </a:cubicBezTo>
                  <a:lnTo>
                    <a:pt x="624" y="192"/>
                  </a:lnTo>
                  <a:cubicBezTo>
                    <a:pt x="624" y="192"/>
                    <a:pt x="415" y="1"/>
                    <a:pt x="25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36"/>
            <p:cNvSpPr/>
            <p:nvPr/>
          </p:nvSpPr>
          <p:spPr>
            <a:xfrm>
              <a:off x="4686300" y="2295900"/>
              <a:ext cx="48575" cy="45275"/>
            </a:xfrm>
            <a:custGeom>
              <a:avLst/>
              <a:gdLst/>
              <a:ahLst/>
              <a:cxnLst/>
              <a:rect l="l" t="t" r="r" b="b"/>
              <a:pathLst>
                <a:path w="1943" h="1811" extrusionOk="0">
                  <a:moveTo>
                    <a:pt x="467" y="0"/>
                  </a:moveTo>
                  <a:cubicBezTo>
                    <a:pt x="429" y="0"/>
                    <a:pt x="390" y="6"/>
                    <a:pt x="351" y="19"/>
                  </a:cubicBezTo>
                  <a:cubicBezTo>
                    <a:pt x="262" y="51"/>
                    <a:pt x="150" y="130"/>
                    <a:pt x="108" y="343"/>
                  </a:cubicBezTo>
                  <a:cubicBezTo>
                    <a:pt x="0" y="939"/>
                    <a:pt x="953" y="1577"/>
                    <a:pt x="1682" y="1806"/>
                  </a:cubicBezTo>
                  <a:cubicBezTo>
                    <a:pt x="1698" y="1811"/>
                    <a:pt x="1719" y="1811"/>
                    <a:pt x="1735" y="1811"/>
                  </a:cubicBezTo>
                  <a:cubicBezTo>
                    <a:pt x="1814" y="1811"/>
                    <a:pt x="1890" y="1764"/>
                    <a:pt x="1910" y="1683"/>
                  </a:cubicBezTo>
                  <a:cubicBezTo>
                    <a:pt x="1942" y="1588"/>
                    <a:pt x="1890" y="1482"/>
                    <a:pt x="1794" y="1450"/>
                  </a:cubicBezTo>
                  <a:cubicBezTo>
                    <a:pt x="1038" y="1215"/>
                    <a:pt x="427" y="672"/>
                    <a:pt x="474" y="412"/>
                  </a:cubicBezTo>
                  <a:cubicBezTo>
                    <a:pt x="479" y="391"/>
                    <a:pt x="479" y="380"/>
                    <a:pt x="479" y="375"/>
                  </a:cubicBezTo>
                  <a:cubicBezTo>
                    <a:pt x="533" y="380"/>
                    <a:pt x="639" y="449"/>
                    <a:pt x="714" y="513"/>
                  </a:cubicBezTo>
                  <a:cubicBezTo>
                    <a:pt x="749" y="546"/>
                    <a:pt x="793" y="562"/>
                    <a:pt x="838" y="562"/>
                  </a:cubicBezTo>
                  <a:cubicBezTo>
                    <a:pt x="888" y="562"/>
                    <a:pt x="938" y="542"/>
                    <a:pt x="974" y="503"/>
                  </a:cubicBezTo>
                  <a:cubicBezTo>
                    <a:pt x="1043" y="428"/>
                    <a:pt x="1038" y="311"/>
                    <a:pt x="964" y="242"/>
                  </a:cubicBezTo>
                  <a:cubicBezTo>
                    <a:pt x="896" y="179"/>
                    <a:pt x="686" y="0"/>
                    <a:pt x="46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36"/>
            <p:cNvSpPr/>
            <p:nvPr/>
          </p:nvSpPr>
          <p:spPr>
            <a:xfrm>
              <a:off x="4703350" y="2305575"/>
              <a:ext cx="57575" cy="30025"/>
            </a:xfrm>
            <a:custGeom>
              <a:avLst/>
              <a:gdLst/>
              <a:ahLst/>
              <a:cxnLst/>
              <a:rect l="l" t="t" r="r" b="b"/>
              <a:pathLst>
                <a:path w="2303" h="1201" extrusionOk="0">
                  <a:moveTo>
                    <a:pt x="267" y="0"/>
                  </a:moveTo>
                  <a:cubicBezTo>
                    <a:pt x="122" y="0"/>
                    <a:pt x="0" y="48"/>
                    <a:pt x="197" y="265"/>
                  </a:cubicBezTo>
                  <a:cubicBezTo>
                    <a:pt x="548" y="653"/>
                    <a:pt x="1952" y="1164"/>
                    <a:pt x="2303" y="1201"/>
                  </a:cubicBezTo>
                  <a:lnTo>
                    <a:pt x="511" y="30"/>
                  </a:lnTo>
                  <a:cubicBezTo>
                    <a:pt x="511" y="30"/>
                    <a:pt x="381" y="0"/>
                    <a:pt x="26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36"/>
            <p:cNvSpPr/>
            <p:nvPr/>
          </p:nvSpPr>
          <p:spPr>
            <a:xfrm>
              <a:off x="4699225" y="2300850"/>
              <a:ext cx="66625" cy="39400"/>
            </a:xfrm>
            <a:custGeom>
              <a:avLst/>
              <a:gdLst/>
              <a:ahLst/>
              <a:cxnLst/>
              <a:rect l="l" t="t" r="r" b="b"/>
              <a:pathLst>
                <a:path w="2665" h="1576" extrusionOk="0">
                  <a:moveTo>
                    <a:pt x="434" y="1"/>
                  </a:moveTo>
                  <a:cubicBezTo>
                    <a:pt x="295" y="1"/>
                    <a:pt x="170" y="37"/>
                    <a:pt x="106" y="145"/>
                  </a:cubicBezTo>
                  <a:cubicBezTo>
                    <a:pt x="0" y="326"/>
                    <a:pt x="165" y="518"/>
                    <a:pt x="224" y="576"/>
                  </a:cubicBezTo>
                  <a:cubicBezTo>
                    <a:pt x="627" y="1028"/>
                    <a:pt x="2095" y="1534"/>
                    <a:pt x="2451" y="1576"/>
                  </a:cubicBezTo>
                  <a:lnTo>
                    <a:pt x="2468" y="1576"/>
                  </a:lnTo>
                  <a:cubicBezTo>
                    <a:pt x="2564" y="1576"/>
                    <a:pt x="2643" y="1507"/>
                    <a:pt x="2654" y="1411"/>
                  </a:cubicBezTo>
                  <a:cubicBezTo>
                    <a:pt x="2665" y="1310"/>
                    <a:pt x="2590" y="1220"/>
                    <a:pt x="2490" y="1208"/>
                  </a:cubicBezTo>
                  <a:cubicBezTo>
                    <a:pt x="2181" y="1171"/>
                    <a:pt x="946" y="725"/>
                    <a:pt x="553" y="385"/>
                  </a:cubicBezTo>
                  <a:lnTo>
                    <a:pt x="553" y="385"/>
                  </a:lnTo>
                  <a:cubicBezTo>
                    <a:pt x="580" y="390"/>
                    <a:pt x="607" y="395"/>
                    <a:pt x="632" y="400"/>
                  </a:cubicBezTo>
                  <a:cubicBezTo>
                    <a:pt x="647" y="403"/>
                    <a:pt x="661" y="405"/>
                    <a:pt x="674" y="405"/>
                  </a:cubicBezTo>
                  <a:cubicBezTo>
                    <a:pt x="760" y="405"/>
                    <a:pt x="833" y="349"/>
                    <a:pt x="851" y="262"/>
                  </a:cubicBezTo>
                  <a:cubicBezTo>
                    <a:pt x="877" y="162"/>
                    <a:pt x="814" y="59"/>
                    <a:pt x="718" y="39"/>
                  </a:cubicBezTo>
                  <a:cubicBezTo>
                    <a:pt x="628" y="17"/>
                    <a:pt x="528" y="1"/>
                    <a:pt x="4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36"/>
            <p:cNvSpPr/>
            <p:nvPr/>
          </p:nvSpPr>
          <p:spPr>
            <a:xfrm>
              <a:off x="4719000" y="2298950"/>
              <a:ext cx="53650" cy="27875"/>
            </a:xfrm>
            <a:custGeom>
              <a:avLst/>
              <a:gdLst/>
              <a:ahLst/>
              <a:cxnLst/>
              <a:rect l="l" t="t" r="r" b="b"/>
              <a:pathLst>
                <a:path w="2146" h="1115" extrusionOk="0">
                  <a:moveTo>
                    <a:pt x="220" y="0"/>
                  </a:moveTo>
                  <a:cubicBezTo>
                    <a:pt x="85" y="0"/>
                    <a:pt x="1" y="28"/>
                    <a:pt x="1" y="98"/>
                  </a:cubicBezTo>
                  <a:cubicBezTo>
                    <a:pt x="1" y="449"/>
                    <a:pt x="1640" y="1115"/>
                    <a:pt x="2145" y="1115"/>
                  </a:cubicBezTo>
                  <a:lnTo>
                    <a:pt x="2107" y="449"/>
                  </a:lnTo>
                  <a:cubicBezTo>
                    <a:pt x="2107" y="449"/>
                    <a:pt x="759" y="0"/>
                    <a:pt x="22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36"/>
            <p:cNvSpPr/>
            <p:nvPr/>
          </p:nvSpPr>
          <p:spPr>
            <a:xfrm>
              <a:off x="4714375" y="2294450"/>
              <a:ext cx="62900" cy="37025"/>
            </a:xfrm>
            <a:custGeom>
              <a:avLst/>
              <a:gdLst/>
              <a:ahLst/>
              <a:cxnLst/>
              <a:rect l="l" t="t" r="r" b="b"/>
              <a:pathLst>
                <a:path w="2516" h="1481" extrusionOk="0">
                  <a:moveTo>
                    <a:pt x="414" y="1"/>
                  </a:moveTo>
                  <a:cubicBezTo>
                    <a:pt x="278" y="1"/>
                    <a:pt x="172" y="20"/>
                    <a:pt x="107" y="67"/>
                  </a:cubicBezTo>
                  <a:cubicBezTo>
                    <a:pt x="38" y="119"/>
                    <a:pt x="1" y="194"/>
                    <a:pt x="1" y="278"/>
                  </a:cubicBezTo>
                  <a:cubicBezTo>
                    <a:pt x="1" y="843"/>
                    <a:pt x="1867" y="1481"/>
                    <a:pt x="2330" y="1481"/>
                  </a:cubicBezTo>
                  <a:cubicBezTo>
                    <a:pt x="2436" y="1481"/>
                    <a:pt x="2516" y="1395"/>
                    <a:pt x="2516" y="1295"/>
                  </a:cubicBezTo>
                  <a:cubicBezTo>
                    <a:pt x="2516" y="1194"/>
                    <a:pt x="2436" y="1108"/>
                    <a:pt x="2330" y="1108"/>
                  </a:cubicBezTo>
                  <a:cubicBezTo>
                    <a:pt x="1904" y="1108"/>
                    <a:pt x="745" y="629"/>
                    <a:pt x="441" y="364"/>
                  </a:cubicBezTo>
                  <a:lnTo>
                    <a:pt x="441" y="364"/>
                  </a:lnTo>
                  <a:cubicBezTo>
                    <a:pt x="767" y="379"/>
                    <a:pt x="1565" y="582"/>
                    <a:pt x="2235" y="806"/>
                  </a:cubicBezTo>
                  <a:cubicBezTo>
                    <a:pt x="2254" y="812"/>
                    <a:pt x="2275" y="815"/>
                    <a:pt x="2294" y="815"/>
                  </a:cubicBezTo>
                  <a:cubicBezTo>
                    <a:pt x="2371" y="815"/>
                    <a:pt x="2443" y="768"/>
                    <a:pt x="2468" y="688"/>
                  </a:cubicBezTo>
                  <a:cubicBezTo>
                    <a:pt x="2500" y="592"/>
                    <a:pt x="2447" y="486"/>
                    <a:pt x="2351" y="455"/>
                  </a:cubicBezTo>
                  <a:cubicBezTo>
                    <a:pt x="1681" y="232"/>
                    <a:pt x="877" y="1"/>
                    <a:pt x="41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36"/>
            <p:cNvSpPr/>
            <p:nvPr/>
          </p:nvSpPr>
          <p:spPr>
            <a:xfrm>
              <a:off x="4759050" y="2241850"/>
              <a:ext cx="129800" cy="93125"/>
            </a:xfrm>
            <a:custGeom>
              <a:avLst/>
              <a:gdLst/>
              <a:ahLst/>
              <a:cxnLst/>
              <a:rect l="l" t="t" r="r" b="b"/>
              <a:pathLst>
                <a:path w="5192" h="3725" extrusionOk="0">
                  <a:moveTo>
                    <a:pt x="5191" y="0"/>
                  </a:moveTo>
                  <a:lnTo>
                    <a:pt x="1558" y="2930"/>
                  </a:lnTo>
                  <a:cubicBezTo>
                    <a:pt x="1558" y="2930"/>
                    <a:pt x="667" y="2096"/>
                    <a:pt x="297" y="2096"/>
                  </a:cubicBezTo>
                  <a:cubicBezTo>
                    <a:pt x="229" y="2096"/>
                    <a:pt x="178" y="2124"/>
                    <a:pt x="154" y="2191"/>
                  </a:cubicBezTo>
                  <a:cubicBezTo>
                    <a:pt x="1" y="2617"/>
                    <a:pt x="937" y="3595"/>
                    <a:pt x="1602" y="3713"/>
                  </a:cubicBezTo>
                  <a:cubicBezTo>
                    <a:pt x="1647" y="3721"/>
                    <a:pt x="1694" y="3724"/>
                    <a:pt x="1745" y="3724"/>
                  </a:cubicBezTo>
                  <a:cubicBezTo>
                    <a:pt x="2438" y="3724"/>
                    <a:pt x="3636" y="3008"/>
                    <a:pt x="4256" y="2463"/>
                  </a:cubicBezTo>
                  <a:cubicBezTo>
                    <a:pt x="4921" y="1877"/>
                    <a:pt x="5191" y="1"/>
                    <a:pt x="519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36"/>
            <p:cNvSpPr/>
            <p:nvPr/>
          </p:nvSpPr>
          <p:spPr>
            <a:xfrm>
              <a:off x="4756925" y="2237250"/>
              <a:ext cx="136825" cy="102350"/>
            </a:xfrm>
            <a:custGeom>
              <a:avLst/>
              <a:gdLst/>
              <a:ahLst/>
              <a:cxnLst/>
              <a:rect l="l" t="t" r="r" b="b"/>
              <a:pathLst>
                <a:path w="5473" h="4094" extrusionOk="0">
                  <a:moveTo>
                    <a:pt x="5274" y="1"/>
                  </a:moveTo>
                  <a:cubicBezTo>
                    <a:pt x="5185" y="1"/>
                    <a:pt x="5110" y="67"/>
                    <a:pt x="5096" y="158"/>
                  </a:cubicBezTo>
                  <a:cubicBezTo>
                    <a:pt x="5021" y="663"/>
                    <a:pt x="4718" y="2061"/>
                    <a:pt x="4218" y="2508"/>
                  </a:cubicBezTo>
                  <a:cubicBezTo>
                    <a:pt x="3547" y="3100"/>
                    <a:pt x="2409" y="3724"/>
                    <a:pt x="1830" y="3724"/>
                  </a:cubicBezTo>
                  <a:cubicBezTo>
                    <a:pt x="1790" y="3724"/>
                    <a:pt x="1753" y="3721"/>
                    <a:pt x="1719" y="3715"/>
                  </a:cubicBezTo>
                  <a:cubicBezTo>
                    <a:pt x="1299" y="3641"/>
                    <a:pt x="734" y="3146"/>
                    <a:pt x="506" y="2758"/>
                  </a:cubicBezTo>
                  <a:cubicBezTo>
                    <a:pt x="410" y="2593"/>
                    <a:pt x="394" y="2482"/>
                    <a:pt x="378" y="2466"/>
                  </a:cubicBezTo>
                  <a:cubicBezTo>
                    <a:pt x="383" y="2465"/>
                    <a:pt x="387" y="2464"/>
                    <a:pt x="393" y="2464"/>
                  </a:cubicBezTo>
                  <a:cubicBezTo>
                    <a:pt x="543" y="2464"/>
                    <a:pt x="1064" y="2826"/>
                    <a:pt x="1516" y="3248"/>
                  </a:cubicBezTo>
                  <a:cubicBezTo>
                    <a:pt x="1554" y="3284"/>
                    <a:pt x="1602" y="3301"/>
                    <a:pt x="1648" y="3301"/>
                  </a:cubicBezTo>
                  <a:cubicBezTo>
                    <a:pt x="1698" y="3301"/>
                    <a:pt x="1747" y="3281"/>
                    <a:pt x="1782" y="3242"/>
                  </a:cubicBezTo>
                  <a:cubicBezTo>
                    <a:pt x="1851" y="3168"/>
                    <a:pt x="1846" y="3050"/>
                    <a:pt x="1771" y="2981"/>
                  </a:cubicBezTo>
                  <a:cubicBezTo>
                    <a:pt x="1478" y="2702"/>
                    <a:pt x="776" y="2096"/>
                    <a:pt x="370" y="2096"/>
                  </a:cubicBezTo>
                  <a:cubicBezTo>
                    <a:pt x="343" y="2096"/>
                    <a:pt x="317" y="2099"/>
                    <a:pt x="293" y="2104"/>
                  </a:cubicBezTo>
                  <a:cubicBezTo>
                    <a:pt x="187" y="2131"/>
                    <a:pt x="106" y="2200"/>
                    <a:pt x="64" y="2311"/>
                  </a:cubicBezTo>
                  <a:cubicBezTo>
                    <a:pt x="0" y="2482"/>
                    <a:pt x="43" y="2694"/>
                    <a:pt x="187" y="2944"/>
                  </a:cubicBezTo>
                  <a:cubicBezTo>
                    <a:pt x="457" y="3413"/>
                    <a:pt x="1112" y="3982"/>
                    <a:pt x="1655" y="4078"/>
                  </a:cubicBezTo>
                  <a:cubicBezTo>
                    <a:pt x="1707" y="4088"/>
                    <a:pt x="1766" y="4093"/>
                    <a:pt x="1825" y="4093"/>
                  </a:cubicBezTo>
                  <a:cubicBezTo>
                    <a:pt x="2639" y="4093"/>
                    <a:pt x="3916" y="3269"/>
                    <a:pt x="4463" y="2785"/>
                  </a:cubicBezTo>
                  <a:cubicBezTo>
                    <a:pt x="5170" y="2163"/>
                    <a:pt x="5447" y="290"/>
                    <a:pt x="5463" y="210"/>
                  </a:cubicBezTo>
                  <a:cubicBezTo>
                    <a:pt x="5473" y="109"/>
                    <a:pt x="5404" y="18"/>
                    <a:pt x="5303" y="3"/>
                  </a:cubicBezTo>
                  <a:cubicBezTo>
                    <a:pt x="5293" y="1"/>
                    <a:pt x="5283" y="1"/>
                    <a:pt x="527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36"/>
            <p:cNvSpPr/>
            <p:nvPr/>
          </p:nvSpPr>
          <p:spPr>
            <a:xfrm>
              <a:off x="4818475" y="2243825"/>
              <a:ext cx="46975" cy="54700"/>
            </a:xfrm>
            <a:custGeom>
              <a:avLst/>
              <a:gdLst/>
              <a:ahLst/>
              <a:cxnLst/>
              <a:rect l="l" t="t" r="r" b="b"/>
              <a:pathLst>
                <a:path w="1879" h="2188" extrusionOk="0">
                  <a:moveTo>
                    <a:pt x="1879" y="1"/>
                  </a:moveTo>
                  <a:cubicBezTo>
                    <a:pt x="1878" y="1"/>
                    <a:pt x="1017" y="234"/>
                    <a:pt x="666" y="899"/>
                  </a:cubicBezTo>
                  <a:cubicBezTo>
                    <a:pt x="315" y="1564"/>
                    <a:pt x="1" y="2187"/>
                    <a:pt x="1" y="2187"/>
                  </a:cubicBezTo>
                  <a:lnTo>
                    <a:pt x="187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36"/>
            <p:cNvSpPr/>
            <p:nvPr/>
          </p:nvSpPr>
          <p:spPr>
            <a:xfrm>
              <a:off x="4815025" y="2240750"/>
              <a:ext cx="53875" cy="60800"/>
            </a:xfrm>
            <a:custGeom>
              <a:avLst/>
              <a:gdLst/>
              <a:ahLst/>
              <a:cxnLst/>
              <a:rect l="l" t="t" r="r" b="b"/>
              <a:pathLst>
                <a:path w="2155" h="2432" extrusionOk="0">
                  <a:moveTo>
                    <a:pt x="2018" y="1"/>
                  </a:moveTo>
                  <a:cubicBezTo>
                    <a:pt x="2007" y="1"/>
                    <a:pt x="1996" y="3"/>
                    <a:pt x="1985" y="6"/>
                  </a:cubicBezTo>
                  <a:cubicBezTo>
                    <a:pt x="1948" y="12"/>
                    <a:pt x="1069" y="261"/>
                    <a:pt x="698" y="964"/>
                  </a:cubicBezTo>
                  <a:cubicBezTo>
                    <a:pt x="347" y="1629"/>
                    <a:pt x="33" y="2257"/>
                    <a:pt x="33" y="2257"/>
                  </a:cubicBezTo>
                  <a:cubicBezTo>
                    <a:pt x="1" y="2315"/>
                    <a:pt x="28" y="2389"/>
                    <a:pt x="85" y="2421"/>
                  </a:cubicBezTo>
                  <a:cubicBezTo>
                    <a:pt x="102" y="2432"/>
                    <a:pt x="123" y="2432"/>
                    <a:pt x="139" y="2432"/>
                  </a:cubicBezTo>
                  <a:cubicBezTo>
                    <a:pt x="187" y="2432"/>
                    <a:pt x="229" y="2411"/>
                    <a:pt x="251" y="2368"/>
                  </a:cubicBezTo>
                  <a:cubicBezTo>
                    <a:pt x="251" y="2363"/>
                    <a:pt x="564" y="1741"/>
                    <a:pt x="915" y="1081"/>
                  </a:cubicBezTo>
                  <a:cubicBezTo>
                    <a:pt x="1234" y="475"/>
                    <a:pt x="2043" y="246"/>
                    <a:pt x="2049" y="241"/>
                  </a:cubicBezTo>
                  <a:cubicBezTo>
                    <a:pt x="2112" y="224"/>
                    <a:pt x="2154" y="155"/>
                    <a:pt x="2134" y="92"/>
                  </a:cubicBezTo>
                  <a:cubicBezTo>
                    <a:pt x="2120" y="39"/>
                    <a:pt x="2071" y="1"/>
                    <a:pt x="201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36"/>
            <p:cNvSpPr/>
            <p:nvPr/>
          </p:nvSpPr>
          <p:spPr>
            <a:xfrm>
              <a:off x="4853600" y="2187050"/>
              <a:ext cx="88325" cy="86325"/>
            </a:xfrm>
            <a:custGeom>
              <a:avLst/>
              <a:gdLst/>
              <a:ahLst/>
              <a:cxnLst/>
              <a:rect l="l" t="t" r="r" b="b"/>
              <a:pathLst>
                <a:path w="3533" h="3453" extrusionOk="0">
                  <a:moveTo>
                    <a:pt x="1107" y="1"/>
                  </a:moveTo>
                  <a:lnTo>
                    <a:pt x="0" y="1176"/>
                  </a:lnTo>
                  <a:lnTo>
                    <a:pt x="2128" y="3452"/>
                  </a:lnTo>
                  <a:lnTo>
                    <a:pt x="3532" y="153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36"/>
            <p:cNvSpPr/>
            <p:nvPr/>
          </p:nvSpPr>
          <p:spPr>
            <a:xfrm>
              <a:off x="4846825" y="2180875"/>
              <a:ext cx="101475" cy="98750"/>
            </a:xfrm>
            <a:custGeom>
              <a:avLst/>
              <a:gdLst/>
              <a:ahLst/>
              <a:cxnLst/>
              <a:rect l="l" t="t" r="r" b="b"/>
              <a:pathLst>
                <a:path w="4059" h="3950" extrusionOk="0">
                  <a:moveTo>
                    <a:pt x="1415" y="567"/>
                  </a:moveTo>
                  <a:lnTo>
                    <a:pt x="3447" y="1848"/>
                  </a:lnTo>
                  <a:lnTo>
                    <a:pt x="2372" y="3316"/>
                  </a:lnTo>
                  <a:lnTo>
                    <a:pt x="607" y="1423"/>
                  </a:lnTo>
                  <a:lnTo>
                    <a:pt x="1415" y="567"/>
                  </a:lnTo>
                  <a:close/>
                  <a:moveTo>
                    <a:pt x="1373" y="1"/>
                  </a:moveTo>
                  <a:cubicBezTo>
                    <a:pt x="1308" y="1"/>
                    <a:pt x="1244" y="27"/>
                    <a:pt x="1196" y="78"/>
                  </a:cubicBezTo>
                  <a:lnTo>
                    <a:pt x="90" y="1259"/>
                  </a:lnTo>
                  <a:cubicBezTo>
                    <a:pt x="0" y="1348"/>
                    <a:pt x="0" y="1497"/>
                    <a:pt x="90" y="1593"/>
                  </a:cubicBezTo>
                  <a:lnTo>
                    <a:pt x="2218" y="3869"/>
                  </a:lnTo>
                  <a:cubicBezTo>
                    <a:pt x="2266" y="3918"/>
                    <a:pt x="2330" y="3950"/>
                    <a:pt x="2399" y="3950"/>
                  </a:cubicBezTo>
                  <a:cubicBezTo>
                    <a:pt x="2404" y="3950"/>
                    <a:pt x="2409" y="3944"/>
                    <a:pt x="2414" y="3944"/>
                  </a:cubicBezTo>
                  <a:cubicBezTo>
                    <a:pt x="2483" y="3944"/>
                    <a:pt x="2553" y="3907"/>
                    <a:pt x="2596" y="3849"/>
                  </a:cubicBezTo>
                  <a:lnTo>
                    <a:pt x="4005" y="1929"/>
                  </a:lnTo>
                  <a:cubicBezTo>
                    <a:pt x="4042" y="1875"/>
                    <a:pt x="4058" y="1806"/>
                    <a:pt x="4047" y="1737"/>
                  </a:cubicBezTo>
                  <a:cubicBezTo>
                    <a:pt x="4032" y="1667"/>
                    <a:pt x="3995" y="1610"/>
                    <a:pt x="3936" y="1571"/>
                  </a:cubicBezTo>
                  <a:lnTo>
                    <a:pt x="1505" y="40"/>
                  </a:lnTo>
                  <a:cubicBezTo>
                    <a:pt x="1464" y="13"/>
                    <a:pt x="1418" y="1"/>
                    <a:pt x="137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36"/>
            <p:cNvSpPr/>
            <p:nvPr/>
          </p:nvSpPr>
          <p:spPr>
            <a:xfrm>
              <a:off x="4881250" y="1511675"/>
              <a:ext cx="486700" cy="793600"/>
            </a:xfrm>
            <a:custGeom>
              <a:avLst/>
              <a:gdLst/>
              <a:ahLst/>
              <a:cxnLst/>
              <a:rect l="l" t="t" r="r" b="b"/>
              <a:pathLst>
                <a:path w="19468" h="31744" extrusionOk="0">
                  <a:moveTo>
                    <a:pt x="12850" y="0"/>
                  </a:moveTo>
                  <a:lnTo>
                    <a:pt x="10596" y="14889"/>
                  </a:lnTo>
                  <a:lnTo>
                    <a:pt x="1" y="27016"/>
                  </a:lnTo>
                  <a:lnTo>
                    <a:pt x="3580" y="31744"/>
                  </a:lnTo>
                  <a:lnTo>
                    <a:pt x="15356" y="20309"/>
                  </a:lnTo>
                  <a:cubicBezTo>
                    <a:pt x="16277" y="19415"/>
                    <a:pt x="16984" y="18313"/>
                    <a:pt x="17409" y="17101"/>
                  </a:cubicBezTo>
                  <a:lnTo>
                    <a:pt x="19468" y="11277"/>
                  </a:lnTo>
                  <a:cubicBezTo>
                    <a:pt x="19468" y="11277"/>
                    <a:pt x="19313" y="5261"/>
                    <a:pt x="17058" y="2857"/>
                  </a:cubicBezTo>
                  <a:lnTo>
                    <a:pt x="128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36"/>
            <p:cNvSpPr/>
            <p:nvPr/>
          </p:nvSpPr>
          <p:spPr>
            <a:xfrm>
              <a:off x="4874450" y="1505500"/>
              <a:ext cx="499600" cy="806050"/>
            </a:xfrm>
            <a:custGeom>
              <a:avLst/>
              <a:gdLst/>
              <a:ahLst/>
              <a:cxnLst/>
              <a:rect l="l" t="t" r="r" b="b"/>
              <a:pathLst>
                <a:path w="19984" h="32242" extrusionOk="0">
                  <a:moveTo>
                    <a:pt x="13120" y="0"/>
                  </a:moveTo>
                  <a:cubicBezTo>
                    <a:pt x="12998" y="0"/>
                    <a:pt x="12897" y="86"/>
                    <a:pt x="12879" y="210"/>
                  </a:cubicBezTo>
                  <a:lnTo>
                    <a:pt x="10633" y="15023"/>
                  </a:lnTo>
                  <a:lnTo>
                    <a:pt x="86" y="27103"/>
                  </a:lnTo>
                  <a:cubicBezTo>
                    <a:pt x="6" y="27189"/>
                    <a:pt x="1" y="27321"/>
                    <a:pt x="76" y="27412"/>
                  </a:cubicBezTo>
                  <a:lnTo>
                    <a:pt x="3656" y="32140"/>
                  </a:lnTo>
                  <a:cubicBezTo>
                    <a:pt x="3693" y="32199"/>
                    <a:pt x="3762" y="32236"/>
                    <a:pt x="3830" y="32241"/>
                  </a:cubicBezTo>
                  <a:lnTo>
                    <a:pt x="3852" y="32241"/>
                  </a:lnTo>
                  <a:cubicBezTo>
                    <a:pt x="3916" y="32241"/>
                    <a:pt x="3975" y="32214"/>
                    <a:pt x="4022" y="32172"/>
                  </a:cubicBezTo>
                  <a:lnTo>
                    <a:pt x="15798" y="20736"/>
                  </a:lnTo>
                  <a:cubicBezTo>
                    <a:pt x="16745" y="19817"/>
                    <a:pt x="17479" y="18673"/>
                    <a:pt x="17916" y="17433"/>
                  </a:cubicBezTo>
                  <a:lnTo>
                    <a:pt x="19974" y="11608"/>
                  </a:lnTo>
                  <a:cubicBezTo>
                    <a:pt x="19979" y="11577"/>
                    <a:pt x="19984" y="11551"/>
                    <a:pt x="19984" y="11519"/>
                  </a:cubicBezTo>
                  <a:cubicBezTo>
                    <a:pt x="19979" y="11269"/>
                    <a:pt x="19804" y="5380"/>
                    <a:pt x="17511" y="2934"/>
                  </a:cubicBezTo>
                  <a:cubicBezTo>
                    <a:pt x="17464" y="2882"/>
                    <a:pt x="17399" y="2856"/>
                    <a:pt x="17334" y="2856"/>
                  </a:cubicBezTo>
                  <a:cubicBezTo>
                    <a:pt x="17273" y="2856"/>
                    <a:pt x="17212" y="2879"/>
                    <a:pt x="17165" y="2923"/>
                  </a:cubicBezTo>
                  <a:cubicBezTo>
                    <a:pt x="17064" y="3019"/>
                    <a:pt x="17059" y="3173"/>
                    <a:pt x="17150" y="3274"/>
                  </a:cubicBezTo>
                  <a:cubicBezTo>
                    <a:pt x="19218" y="5476"/>
                    <a:pt x="19468" y="10933"/>
                    <a:pt x="19490" y="11487"/>
                  </a:cubicBezTo>
                  <a:lnTo>
                    <a:pt x="17447" y="17269"/>
                  </a:lnTo>
                  <a:cubicBezTo>
                    <a:pt x="17038" y="18438"/>
                    <a:pt x="16346" y="19513"/>
                    <a:pt x="15458" y="20380"/>
                  </a:cubicBezTo>
                  <a:lnTo>
                    <a:pt x="3879" y="31625"/>
                  </a:lnTo>
                  <a:lnTo>
                    <a:pt x="587" y="27273"/>
                  </a:lnTo>
                  <a:lnTo>
                    <a:pt x="11054" y="15295"/>
                  </a:lnTo>
                  <a:cubicBezTo>
                    <a:pt x="11080" y="15263"/>
                    <a:pt x="11102" y="15215"/>
                    <a:pt x="11107" y="15173"/>
                  </a:cubicBezTo>
                  <a:lnTo>
                    <a:pt x="13367" y="286"/>
                  </a:lnTo>
                  <a:cubicBezTo>
                    <a:pt x="13384" y="146"/>
                    <a:pt x="13293" y="24"/>
                    <a:pt x="13161" y="3"/>
                  </a:cubicBezTo>
                  <a:cubicBezTo>
                    <a:pt x="13147" y="1"/>
                    <a:pt x="13133" y="0"/>
                    <a:pt x="1312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36"/>
            <p:cNvSpPr/>
            <p:nvPr/>
          </p:nvSpPr>
          <p:spPr>
            <a:xfrm>
              <a:off x="6606425" y="913250"/>
              <a:ext cx="28200" cy="53675"/>
            </a:xfrm>
            <a:custGeom>
              <a:avLst/>
              <a:gdLst/>
              <a:ahLst/>
              <a:cxnLst/>
              <a:rect l="l" t="t" r="r" b="b"/>
              <a:pathLst>
                <a:path w="1128" h="2147" extrusionOk="0">
                  <a:moveTo>
                    <a:pt x="212" y="0"/>
                  </a:moveTo>
                  <a:cubicBezTo>
                    <a:pt x="126" y="0"/>
                    <a:pt x="41" y="61"/>
                    <a:pt x="22" y="152"/>
                  </a:cubicBezTo>
                  <a:cubicBezTo>
                    <a:pt x="1" y="253"/>
                    <a:pt x="65" y="348"/>
                    <a:pt x="165" y="370"/>
                  </a:cubicBezTo>
                  <a:cubicBezTo>
                    <a:pt x="171" y="370"/>
                    <a:pt x="681" y="481"/>
                    <a:pt x="708" y="812"/>
                  </a:cubicBezTo>
                  <a:cubicBezTo>
                    <a:pt x="740" y="1141"/>
                    <a:pt x="432" y="1678"/>
                    <a:pt x="310" y="1853"/>
                  </a:cubicBezTo>
                  <a:cubicBezTo>
                    <a:pt x="251" y="1939"/>
                    <a:pt x="273" y="2056"/>
                    <a:pt x="357" y="2115"/>
                  </a:cubicBezTo>
                  <a:cubicBezTo>
                    <a:pt x="389" y="2135"/>
                    <a:pt x="426" y="2147"/>
                    <a:pt x="464" y="2147"/>
                  </a:cubicBezTo>
                  <a:cubicBezTo>
                    <a:pt x="522" y="2147"/>
                    <a:pt x="580" y="2120"/>
                    <a:pt x="612" y="2066"/>
                  </a:cubicBezTo>
                  <a:cubicBezTo>
                    <a:pt x="666" y="1987"/>
                    <a:pt x="1128" y="1301"/>
                    <a:pt x="1081" y="775"/>
                  </a:cubicBezTo>
                  <a:cubicBezTo>
                    <a:pt x="1022" y="168"/>
                    <a:pt x="273" y="14"/>
                    <a:pt x="241" y="2"/>
                  </a:cubicBezTo>
                  <a:cubicBezTo>
                    <a:pt x="231" y="1"/>
                    <a:pt x="222" y="0"/>
                    <a:pt x="21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36"/>
            <p:cNvSpPr/>
            <p:nvPr/>
          </p:nvSpPr>
          <p:spPr>
            <a:xfrm>
              <a:off x="6618650" y="919725"/>
              <a:ext cx="34500" cy="47200"/>
            </a:xfrm>
            <a:custGeom>
              <a:avLst/>
              <a:gdLst/>
              <a:ahLst/>
              <a:cxnLst/>
              <a:rect l="l" t="t" r="r" b="b"/>
              <a:pathLst>
                <a:path w="1380" h="1888" extrusionOk="0">
                  <a:moveTo>
                    <a:pt x="293" y="1"/>
                  </a:moveTo>
                  <a:cubicBezTo>
                    <a:pt x="238" y="1"/>
                    <a:pt x="198" y="3"/>
                    <a:pt x="182" y="5"/>
                  </a:cubicBezTo>
                  <a:cubicBezTo>
                    <a:pt x="76" y="10"/>
                    <a:pt x="1" y="94"/>
                    <a:pt x="7" y="196"/>
                  </a:cubicBezTo>
                  <a:cubicBezTo>
                    <a:pt x="12" y="292"/>
                    <a:pt x="93" y="372"/>
                    <a:pt x="183" y="372"/>
                  </a:cubicBezTo>
                  <a:cubicBezTo>
                    <a:pt x="188" y="372"/>
                    <a:pt x="193" y="372"/>
                    <a:pt x="199" y="371"/>
                  </a:cubicBezTo>
                  <a:cubicBezTo>
                    <a:pt x="217" y="371"/>
                    <a:pt x="236" y="370"/>
                    <a:pt x="255" y="370"/>
                  </a:cubicBezTo>
                  <a:cubicBezTo>
                    <a:pt x="520" y="370"/>
                    <a:pt x="886" y="435"/>
                    <a:pt x="916" y="573"/>
                  </a:cubicBezTo>
                  <a:cubicBezTo>
                    <a:pt x="970" y="808"/>
                    <a:pt x="746" y="1334"/>
                    <a:pt x="592" y="1611"/>
                  </a:cubicBezTo>
                  <a:cubicBezTo>
                    <a:pt x="538" y="1702"/>
                    <a:pt x="570" y="1813"/>
                    <a:pt x="661" y="1861"/>
                  </a:cubicBezTo>
                  <a:cubicBezTo>
                    <a:pt x="687" y="1876"/>
                    <a:pt x="719" y="1888"/>
                    <a:pt x="751" y="1888"/>
                  </a:cubicBezTo>
                  <a:cubicBezTo>
                    <a:pt x="815" y="1888"/>
                    <a:pt x="879" y="1850"/>
                    <a:pt x="911" y="1792"/>
                  </a:cubicBezTo>
                  <a:cubicBezTo>
                    <a:pt x="958" y="1707"/>
                    <a:pt x="1379" y="941"/>
                    <a:pt x="1277" y="494"/>
                  </a:cubicBezTo>
                  <a:cubicBezTo>
                    <a:pt x="1181" y="57"/>
                    <a:pt x="558" y="1"/>
                    <a:pt x="29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36"/>
            <p:cNvSpPr/>
            <p:nvPr/>
          </p:nvSpPr>
          <p:spPr>
            <a:xfrm>
              <a:off x="5288675" y="3229025"/>
              <a:ext cx="248000" cy="146275"/>
            </a:xfrm>
            <a:custGeom>
              <a:avLst/>
              <a:gdLst/>
              <a:ahLst/>
              <a:cxnLst/>
              <a:rect l="l" t="t" r="r" b="b"/>
              <a:pathLst>
                <a:path w="9920" h="5851" extrusionOk="0">
                  <a:moveTo>
                    <a:pt x="798" y="0"/>
                  </a:moveTo>
                  <a:cubicBezTo>
                    <a:pt x="798" y="0"/>
                    <a:pt x="54" y="383"/>
                    <a:pt x="54" y="889"/>
                  </a:cubicBezTo>
                  <a:cubicBezTo>
                    <a:pt x="54" y="1399"/>
                    <a:pt x="0" y="2984"/>
                    <a:pt x="0" y="2984"/>
                  </a:cubicBezTo>
                  <a:lnTo>
                    <a:pt x="1303" y="3548"/>
                  </a:lnTo>
                  <a:lnTo>
                    <a:pt x="1585" y="2873"/>
                  </a:lnTo>
                  <a:cubicBezTo>
                    <a:pt x="1585" y="2873"/>
                    <a:pt x="2187" y="3575"/>
                    <a:pt x="2783" y="3771"/>
                  </a:cubicBezTo>
                  <a:cubicBezTo>
                    <a:pt x="3312" y="3946"/>
                    <a:pt x="7292" y="5850"/>
                    <a:pt x="8723" y="5850"/>
                  </a:cubicBezTo>
                  <a:cubicBezTo>
                    <a:pt x="8901" y="5850"/>
                    <a:pt x="9040" y="5821"/>
                    <a:pt x="9127" y="5755"/>
                  </a:cubicBezTo>
                  <a:cubicBezTo>
                    <a:pt x="9920" y="5160"/>
                    <a:pt x="6154" y="3575"/>
                    <a:pt x="6154" y="3575"/>
                  </a:cubicBezTo>
                  <a:lnTo>
                    <a:pt x="5160" y="1591"/>
                  </a:lnTo>
                  <a:lnTo>
                    <a:pt x="798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36"/>
            <p:cNvSpPr/>
            <p:nvPr/>
          </p:nvSpPr>
          <p:spPr>
            <a:xfrm>
              <a:off x="5929600" y="2763225"/>
              <a:ext cx="225950" cy="192300"/>
            </a:xfrm>
            <a:custGeom>
              <a:avLst/>
              <a:gdLst/>
              <a:ahLst/>
              <a:cxnLst/>
              <a:rect l="l" t="t" r="r" b="b"/>
              <a:pathLst>
                <a:path w="9038" h="7692" extrusionOk="0">
                  <a:moveTo>
                    <a:pt x="2043" y="0"/>
                  </a:moveTo>
                  <a:cubicBezTo>
                    <a:pt x="2043" y="0"/>
                    <a:pt x="718" y="133"/>
                    <a:pt x="586" y="628"/>
                  </a:cubicBezTo>
                  <a:cubicBezTo>
                    <a:pt x="458" y="1117"/>
                    <a:pt x="1" y="2639"/>
                    <a:pt x="1" y="2639"/>
                  </a:cubicBezTo>
                  <a:lnTo>
                    <a:pt x="1113" y="3516"/>
                  </a:lnTo>
                  <a:lnTo>
                    <a:pt x="1560" y="2931"/>
                  </a:lnTo>
                  <a:cubicBezTo>
                    <a:pt x="1560" y="2931"/>
                    <a:pt x="3256" y="5410"/>
                    <a:pt x="3777" y="5755"/>
                  </a:cubicBezTo>
                  <a:cubicBezTo>
                    <a:pt x="4258" y="6066"/>
                    <a:pt x="6713" y="7691"/>
                    <a:pt x="7838" y="7691"/>
                  </a:cubicBezTo>
                  <a:cubicBezTo>
                    <a:pt x="7946" y="7691"/>
                    <a:pt x="8042" y="7677"/>
                    <a:pt x="8122" y="7644"/>
                  </a:cubicBezTo>
                  <a:cubicBezTo>
                    <a:pt x="9038" y="7271"/>
                    <a:pt x="5191" y="4564"/>
                    <a:pt x="5191" y="4564"/>
                  </a:cubicBezTo>
                  <a:lnTo>
                    <a:pt x="5213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36"/>
            <p:cNvSpPr/>
            <p:nvPr/>
          </p:nvSpPr>
          <p:spPr>
            <a:xfrm>
              <a:off x="3672675" y="3864100"/>
              <a:ext cx="226050" cy="192175"/>
            </a:xfrm>
            <a:custGeom>
              <a:avLst/>
              <a:gdLst/>
              <a:ahLst/>
              <a:cxnLst/>
              <a:rect l="l" t="t" r="r" b="b"/>
              <a:pathLst>
                <a:path w="9042" h="7687" extrusionOk="0">
                  <a:moveTo>
                    <a:pt x="2043" y="0"/>
                  </a:moveTo>
                  <a:cubicBezTo>
                    <a:pt x="2043" y="0"/>
                    <a:pt x="717" y="133"/>
                    <a:pt x="590" y="622"/>
                  </a:cubicBezTo>
                  <a:cubicBezTo>
                    <a:pt x="462" y="1117"/>
                    <a:pt x="0" y="2633"/>
                    <a:pt x="0" y="2633"/>
                  </a:cubicBezTo>
                  <a:lnTo>
                    <a:pt x="1117" y="3511"/>
                  </a:lnTo>
                  <a:lnTo>
                    <a:pt x="1564" y="2931"/>
                  </a:lnTo>
                  <a:cubicBezTo>
                    <a:pt x="1564" y="2931"/>
                    <a:pt x="3255" y="5409"/>
                    <a:pt x="3781" y="5750"/>
                  </a:cubicBezTo>
                  <a:cubicBezTo>
                    <a:pt x="4262" y="6065"/>
                    <a:pt x="6707" y="7687"/>
                    <a:pt x="7833" y="7687"/>
                  </a:cubicBezTo>
                  <a:cubicBezTo>
                    <a:pt x="7942" y="7687"/>
                    <a:pt x="8040" y="7672"/>
                    <a:pt x="8121" y="7638"/>
                  </a:cubicBezTo>
                  <a:cubicBezTo>
                    <a:pt x="9042" y="7266"/>
                    <a:pt x="5197" y="4564"/>
                    <a:pt x="5197" y="4564"/>
                  </a:cubicBezTo>
                  <a:lnTo>
                    <a:pt x="5217" y="1984"/>
                  </a:lnTo>
                  <a:lnTo>
                    <a:pt x="2043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36"/>
            <p:cNvSpPr/>
            <p:nvPr/>
          </p:nvSpPr>
          <p:spPr>
            <a:xfrm>
              <a:off x="2741050" y="4117675"/>
              <a:ext cx="225950" cy="192175"/>
            </a:xfrm>
            <a:custGeom>
              <a:avLst/>
              <a:gdLst/>
              <a:ahLst/>
              <a:cxnLst/>
              <a:rect l="l" t="t" r="r" b="b"/>
              <a:pathLst>
                <a:path w="9038" h="7687" extrusionOk="0">
                  <a:moveTo>
                    <a:pt x="2038" y="1"/>
                  </a:moveTo>
                  <a:cubicBezTo>
                    <a:pt x="2038" y="1"/>
                    <a:pt x="719" y="134"/>
                    <a:pt x="586" y="622"/>
                  </a:cubicBezTo>
                  <a:cubicBezTo>
                    <a:pt x="459" y="1118"/>
                    <a:pt x="0" y="2633"/>
                    <a:pt x="0" y="2633"/>
                  </a:cubicBezTo>
                  <a:lnTo>
                    <a:pt x="1112" y="3511"/>
                  </a:lnTo>
                  <a:lnTo>
                    <a:pt x="1559" y="2925"/>
                  </a:lnTo>
                  <a:cubicBezTo>
                    <a:pt x="1559" y="2925"/>
                    <a:pt x="3256" y="5409"/>
                    <a:pt x="3778" y="5750"/>
                  </a:cubicBezTo>
                  <a:cubicBezTo>
                    <a:pt x="4257" y="6066"/>
                    <a:pt x="6711" y="7686"/>
                    <a:pt x="7837" y="7686"/>
                  </a:cubicBezTo>
                  <a:cubicBezTo>
                    <a:pt x="7946" y="7686"/>
                    <a:pt x="8042" y="7671"/>
                    <a:pt x="8123" y="7638"/>
                  </a:cubicBezTo>
                  <a:cubicBezTo>
                    <a:pt x="9037" y="7266"/>
                    <a:pt x="5192" y="4564"/>
                    <a:pt x="5192" y="4564"/>
                  </a:cubicBezTo>
                  <a:lnTo>
                    <a:pt x="5214" y="1979"/>
                  </a:lnTo>
                  <a:lnTo>
                    <a:pt x="2038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36"/>
            <p:cNvSpPr/>
            <p:nvPr/>
          </p:nvSpPr>
          <p:spPr>
            <a:xfrm>
              <a:off x="3662425" y="2031700"/>
              <a:ext cx="352350" cy="320275"/>
            </a:xfrm>
            <a:custGeom>
              <a:avLst/>
              <a:gdLst/>
              <a:ahLst/>
              <a:cxnLst/>
              <a:rect l="l" t="t" r="r" b="b"/>
              <a:pathLst>
                <a:path w="14094" h="12811" extrusionOk="0">
                  <a:moveTo>
                    <a:pt x="5716" y="0"/>
                  </a:moveTo>
                  <a:cubicBezTo>
                    <a:pt x="2992" y="0"/>
                    <a:pt x="0" y="3727"/>
                    <a:pt x="835" y="6124"/>
                  </a:cubicBezTo>
                  <a:cubicBezTo>
                    <a:pt x="1682" y="8549"/>
                    <a:pt x="5330" y="10624"/>
                    <a:pt x="5330" y="10624"/>
                  </a:cubicBezTo>
                  <a:cubicBezTo>
                    <a:pt x="5330" y="10624"/>
                    <a:pt x="7293" y="12656"/>
                    <a:pt x="10484" y="12804"/>
                  </a:cubicBezTo>
                  <a:cubicBezTo>
                    <a:pt x="10581" y="12808"/>
                    <a:pt x="10675" y="12811"/>
                    <a:pt x="10767" y="12811"/>
                  </a:cubicBezTo>
                  <a:cubicBezTo>
                    <a:pt x="13696" y="12811"/>
                    <a:pt x="14093" y="10600"/>
                    <a:pt x="12660" y="7651"/>
                  </a:cubicBezTo>
                  <a:cubicBezTo>
                    <a:pt x="11187" y="4614"/>
                    <a:pt x="8563" y="87"/>
                    <a:pt x="5814" y="2"/>
                  </a:cubicBezTo>
                  <a:cubicBezTo>
                    <a:pt x="5781" y="1"/>
                    <a:pt x="5749" y="0"/>
                    <a:pt x="571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36"/>
            <p:cNvSpPr/>
            <p:nvPr/>
          </p:nvSpPr>
          <p:spPr>
            <a:xfrm>
              <a:off x="3667750" y="2025425"/>
              <a:ext cx="343900" cy="332650"/>
            </a:xfrm>
            <a:custGeom>
              <a:avLst/>
              <a:gdLst/>
              <a:ahLst/>
              <a:cxnLst/>
              <a:rect l="l" t="t" r="r" b="b"/>
              <a:pathLst>
                <a:path w="13756" h="13306" extrusionOk="0">
                  <a:moveTo>
                    <a:pt x="5590" y="498"/>
                  </a:moveTo>
                  <a:cubicBezTo>
                    <a:pt x="8095" y="577"/>
                    <a:pt x="10579" y="4625"/>
                    <a:pt x="12228" y="8013"/>
                  </a:cubicBezTo>
                  <a:cubicBezTo>
                    <a:pt x="13063" y="9736"/>
                    <a:pt x="13233" y="11135"/>
                    <a:pt x="12697" y="11955"/>
                  </a:cubicBezTo>
                  <a:cubicBezTo>
                    <a:pt x="12319" y="12524"/>
                    <a:pt x="11596" y="12812"/>
                    <a:pt x="10551" y="12812"/>
                  </a:cubicBezTo>
                  <a:cubicBezTo>
                    <a:pt x="10463" y="12812"/>
                    <a:pt x="10374" y="12810"/>
                    <a:pt x="10282" y="12806"/>
                  </a:cubicBezTo>
                  <a:cubicBezTo>
                    <a:pt x="7233" y="12667"/>
                    <a:pt x="5313" y="10720"/>
                    <a:pt x="5298" y="10705"/>
                  </a:cubicBezTo>
                  <a:lnTo>
                    <a:pt x="5239" y="10662"/>
                  </a:lnTo>
                  <a:cubicBezTo>
                    <a:pt x="5202" y="10641"/>
                    <a:pt x="1660" y="8604"/>
                    <a:pt x="857" y="6296"/>
                  </a:cubicBezTo>
                  <a:cubicBezTo>
                    <a:pt x="516" y="5322"/>
                    <a:pt x="857" y="4008"/>
                    <a:pt x="1761" y="2779"/>
                  </a:cubicBezTo>
                  <a:cubicBezTo>
                    <a:pt x="2787" y="1386"/>
                    <a:pt x="4250" y="498"/>
                    <a:pt x="5510" y="498"/>
                  </a:cubicBezTo>
                  <a:close/>
                  <a:moveTo>
                    <a:pt x="5487" y="0"/>
                  </a:moveTo>
                  <a:cubicBezTo>
                    <a:pt x="4084" y="0"/>
                    <a:pt x="2473" y="977"/>
                    <a:pt x="1361" y="2487"/>
                  </a:cubicBezTo>
                  <a:cubicBezTo>
                    <a:pt x="362" y="3849"/>
                    <a:pt x="0" y="5332"/>
                    <a:pt x="389" y="6455"/>
                  </a:cubicBezTo>
                  <a:cubicBezTo>
                    <a:pt x="1223" y="8849"/>
                    <a:pt x="4585" y="10853"/>
                    <a:pt x="4967" y="11071"/>
                  </a:cubicBezTo>
                  <a:cubicBezTo>
                    <a:pt x="5218" y="11327"/>
                    <a:pt x="7170" y="13162"/>
                    <a:pt x="10255" y="13300"/>
                  </a:cubicBezTo>
                  <a:cubicBezTo>
                    <a:pt x="10361" y="13305"/>
                    <a:pt x="10457" y="13305"/>
                    <a:pt x="10559" y="13305"/>
                  </a:cubicBezTo>
                  <a:cubicBezTo>
                    <a:pt x="11777" y="13305"/>
                    <a:pt x="12633" y="12944"/>
                    <a:pt x="13105" y="12225"/>
                  </a:cubicBezTo>
                  <a:cubicBezTo>
                    <a:pt x="13755" y="11242"/>
                    <a:pt x="13601" y="9711"/>
                    <a:pt x="12670" y="7796"/>
                  </a:cubicBezTo>
                  <a:cubicBezTo>
                    <a:pt x="10967" y="4290"/>
                    <a:pt x="8362" y="93"/>
                    <a:pt x="5606" y="3"/>
                  </a:cubicBezTo>
                  <a:cubicBezTo>
                    <a:pt x="5566" y="1"/>
                    <a:pt x="5527" y="0"/>
                    <a:pt x="548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36"/>
            <p:cNvSpPr/>
            <p:nvPr/>
          </p:nvSpPr>
          <p:spPr>
            <a:xfrm>
              <a:off x="3611475" y="2015125"/>
              <a:ext cx="251900" cy="294150"/>
            </a:xfrm>
            <a:custGeom>
              <a:avLst/>
              <a:gdLst/>
              <a:ahLst/>
              <a:cxnLst/>
              <a:rect l="l" t="t" r="r" b="b"/>
              <a:pathLst>
                <a:path w="10076" h="11766" extrusionOk="0">
                  <a:moveTo>
                    <a:pt x="7868" y="0"/>
                  </a:moveTo>
                  <a:cubicBezTo>
                    <a:pt x="7056" y="0"/>
                    <a:pt x="5986" y="390"/>
                    <a:pt x="4672" y="1143"/>
                  </a:cubicBezTo>
                  <a:cubicBezTo>
                    <a:pt x="1884" y="2739"/>
                    <a:pt x="1" y="6952"/>
                    <a:pt x="2097" y="9357"/>
                  </a:cubicBezTo>
                  <a:cubicBezTo>
                    <a:pt x="4193" y="11765"/>
                    <a:pt x="6682" y="11105"/>
                    <a:pt x="7368" y="11287"/>
                  </a:cubicBezTo>
                  <a:cubicBezTo>
                    <a:pt x="7368" y="11287"/>
                    <a:pt x="7905" y="9217"/>
                    <a:pt x="7942" y="7531"/>
                  </a:cubicBezTo>
                  <a:cubicBezTo>
                    <a:pt x="7984" y="5846"/>
                    <a:pt x="7304" y="6293"/>
                    <a:pt x="6842" y="4362"/>
                  </a:cubicBezTo>
                  <a:cubicBezTo>
                    <a:pt x="6379" y="2431"/>
                    <a:pt x="10075" y="3441"/>
                    <a:pt x="9612" y="1511"/>
                  </a:cubicBezTo>
                  <a:cubicBezTo>
                    <a:pt x="9367" y="492"/>
                    <a:pt x="8780" y="0"/>
                    <a:pt x="786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36"/>
            <p:cNvSpPr/>
            <p:nvPr/>
          </p:nvSpPr>
          <p:spPr>
            <a:xfrm>
              <a:off x="2791975" y="3351900"/>
              <a:ext cx="962775" cy="815275"/>
            </a:xfrm>
            <a:custGeom>
              <a:avLst/>
              <a:gdLst/>
              <a:ahLst/>
              <a:cxnLst/>
              <a:rect l="l" t="t" r="r" b="b"/>
              <a:pathLst>
                <a:path w="38511" h="32611" extrusionOk="0">
                  <a:moveTo>
                    <a:pt x="22011" y="0"/>
                  </a:moveTo>
                  <a:lnTo>
                    <a:pt x="23335" y="5755"/>
                  </a:lnTo>
                  <a:lnTo>
                    <a:pt x="18223" y="20977"/>
                  </a:lnTo>
                  <a:lnTo>
                    <a:pt x="1" y="30632"/>
                  </a:lnTo>
                  <a:lnTo>
                    <a:pt x="3177" y="32610"/>
                  </a:lnTo>
                  <a:lnTo>
                    <a:pt x="26403" y="24956"/>
                  </a:lnTo>
                  <a:lnTo>
                    <a:pt x="38510" y="5877"/>
                  </a:lnTo>
                  <a:lnTo>
                    <a:pt x="2201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36"/>
            <p:cNvSpPr/>
            <p:nvPr/>
          </p:nvSpPr>
          <p:spPr>
            <a:xfrm>
              <a:off x="2779625" y="3342325"/>
              <a:ext cx="984400" cy="831600"/>
            </a:xfrm>
            <a:custGeom>
              <a:avLst/>
              <a:gdLst/>
              <a:ahLst/>
              <a:cxnLst/>
              <a:rect l="l" t="t" r="r" b="b"/>
              <a:pathLst>
                <a:path w="39376" h="33264" extrusionOk="0">
                  <a:moveTo>
                    <a:pt x="22844" y="771"/>
                  </a:moveTo>
                  <a:lnTo>
                    <a:pt x="38626" y="6388"/>
                  </a:lnTo>
                  <a:lnTo>
                    <a:pt x="26738" y="25131"/>
                  </a:lnTo>
                  <a:lnTo>
                    <a:pt x="3703" y="32721"/>
                  </a:lnTo>
                  <a:lnTo>
                    <a:pt x="990" y="31030"/>
                  </a:lnTo>
                  <a:lnTo>
                    <a:pt x="18919" y="21531"/>
                  </a:lnTo>
                  <a:lnTo>
                    <a:pt x="24084" y="6149"/>
                  </a:lnTo>
                  <a:lnTo>
                    <a:pt x="22844" y="771"/>
                  </a:lnTo>
                  <a:close/>
                  <a:moveTo>
                    <a:pt x="22159" y="0"/>
                  </a:moveTo>
                  <a:lnTo>
                    <a:pt x="23573" y="6122"/>
                  </a:lnTo>
                  <a:lnTo>
                    <a:pt x="18516" y="21185"/>
                  </a:lnTo>
                  <a:lnTo>
                    <a:pt x="1" y="30993"/>
                  </a:lnTo>
                  <a:lnTo>
                    <a:pt x="3639" y="33264"/>
                  </a:lnTo>
                  <a:lnTo>
                    <a:pt x="27063" y="25546"/>
                  </a:lnTo>
                  <a:lnTo>
                    <a:pt x="39376" y="6127"/>
                  </a:lnTo>
                  <a:lnTo>
                    <a:pt x="22159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36"/>
            <p:cNvSpPr/>
            <p:nvPr/>
          </p:nvSpPr>
          <p:spPr>
            <a:xfrm>
              <a:off x="3317225" y="3056625"/>
              <a:ext cx="1084425" cy="858825"/>
            </a:xfrm>
            <a:custGeom>
              <a:avLst/>
              <a:gdLst/>
              <a:ahLst/>
              <a:cxnLst/>
              <a:rect l="l" t="t" r="r" b="b"/>
              <a:pathLst>
                <a:path w="43377" h="34353" extrusionOk="0">
                  <a:moveTo>
                    <a:pt x="11098" y="0"/>
                  </a:moveTo>
                  <a:cubicBezTo>
                    <a:pt x="6822" y="0"/>
                    <a:pt x="2457" y="6184"/>
                    <a:pt x="2457" y="6184"/>
                  </a:cubicBezTo>
                  <a:cubicBezTo>
                    <a:pt x="2457" y="6184"/>
                    <a:pt x="0" y="6205"/>
                    <a:pt x="687" y="13262"/>
                  </a:cubicBezTo>
                  <a:cubicBezTo>
                    <a:pt x="1064" y="17116"/>
                    <a:pt x="5627" y="18224"/>
                    <a:pt x="10750" y="18224"/>
                  </a:cubicBezTo>
                  <a:cubicBezTo>
                    <a:pt x="17685" y="18224"/>
                    <a:pt x="25648" y="16194"/>
                    <a:pt x="25648" y="16193"/>
                  </a:cubicBezTo>
                  <a:lnTo>
                    <a:pt x="25648" y="16193"/>
                  </a:lnTo>
                  <a:lnTo>
                    <a:pt x="15287" y="32283"/>
                  </a:lnTo>
                  <a:lnTo>
                    <a:pt x="19781" y="34352"/>
                  </a:lnTo>
                  <a:cubicBezTo>
                    <a:pt x="19781" y="34352"/>
                    <a:pt x="43377" y="13928"/>
                    <a:pt x="43377" y="9061"/>
                  </a:cubicBezTo>
                  <a:cubicBezTo>
                    <a:pt x="43377" y="7077"/>
                    <a:pt x="39261" y="6490"/>
                    <a:pt x="34386" y="6490"/>
                  </a:cubicBezTo>
                  <a:cubicBezTo>
                    <a:pt x="27299" y="6490"/>
                    <a:pt x="18606" y="7731"/>
                    <a:pt x="18606" y="7731"/>
                  </a:cubicBezTo>
                  <a:cubicBezTo>
                    <a:pt x="18606" y="7731"/>
                    <a:pt x="17053" y="1758"/>
                    <a:pt x="12409" y="210"/>
                  </a:cubicBezTo>
                  <a:cubicBezTo>
                    <a:pt x="11976" y="66"/>
                    <a:pt x="11537" y="0"/>
                    <a:pt x="1109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36"/>
            <p:cNvSpPr/>
            <p:nvPr/>
          </p:nvSpPr>
          <p:spPr>
            <a:xfrm>
              <a:off x="3317875" y="3050425"/>
              <a:ext cx="1090000" cy="872325"/>
            </a:xfrm>
            <a:custGeom>
              <a:avLst/>
              <a:gdLst/>
              <a:ahLst/>
              <a:cxnLst/>
              <a:rect l="l" t="t" r="r" b="b"/>
              <a:pathLst>
                <a:path w="43600" h="34893" extrusionOk="0">
                  <a:moveTo>
                    <a:pt x="11077" y="497"/>
                  </a:moveTo>
                  <a:cubicBezTo>
                    <a:pt x="11490" y="497"/>
                    <a:pt x="11900" y="558"/>
                    <a:pt x="12304" y="693"/>
                  </a:cubicBezTo>
                  <a:cubicBezTo>
                    <a:pt x="16767" y="2181"/>
                    <a:pt x="18324" y="7984"/>
                    <a:pt x="18341" y="8043"/>
                  </a:cubicBezTo>
                  <a:lnTo>
                    <a:pt x="18394" y="8256"/>
                  </a:lnTo>
                  <a:lnTo>
                    <a:pt x="18611" y="8224"/>
                  </a:lnTo>
                  <a:cubicBezTo>
                    <a:pt x="18747" y="8207"/>
                    <a:pt x="27443" y="6982"/>
                    <a:pt x="34445" y="6982"/>
                  </a:cubicBezTo>
                  <a:cubicBezTo>
                    <a:pt x="38170" y="6982"/>
                    <a:pt x="41416" y="7329"/>
                    <a:pt x="42637" y="8389"/>
                  </a:cubicBezTo>
                  <a:cubicBezTo>
                    <a:pt x="42951" y="8660"/>
                    <a:pt x="43106" y="8963"/>
                    <a:pt x="43106" y="9309"/>
                  </a:cubicBezTo>
                  <a:cubicBezTo>
                    <a:pt x="43106" y="13830"/>
                    <a:pt x="21532" y="32729"/>
                    <a:pt x="19713" y="34313"/>
                  </a:cubicBezTo>
                  <a:lnTo>
                    <a:pt x="15623" y="32425"/>
                  </a:lnTo>
                  <a:lnTo>
                    <a:pt x="26165" y="16043"/>
                  </a:lnTo>
                  <a:lnTo>
                    <a:pt x="26165" y="16043"/>
                  </a:lnTo>
                  <a:lnTo>
                    <a:pt x="25558" y="16203"/>
                  </a:lnTo>
                  <a:cubicBezTo>
                    <a:pt x="25443" y="16231"/>
                    <a:pt x="17532" y="18219"/>
                    <a:pt x="10696" y="18219"/>
                  </a:cubicBezTo>
                  <a:cubicBezTo>
                    <a:pt x="7494" y="18219"/>
                    <a:pt x="4527" y="17783"/>
                    <a:pt x="2708" y="16505"/>
                  </a:cubicBezTo>
                  <a:cubicBezTo>
                    <a:pt x="1634" y="15756"/>
                    <a:pt x="1027" y="14740"/>
                    <a:pt x="906" y="13485"/>
                  </a:cubicBezTo>
                  <a:cubicBezTo>
                    <a:pt x="517" y="9469"/>
                    <a:pt x="1145" y="7804"/>
                    <a:pt x="1741" y="7118"/>
                  </a:cubicBezTo>
                  <a:cubicBezTo>
                    <a:pt x="2102" y="6698"/>
                    <a:pt x="2426" y="6681"/>
                    <a:pt x="2431" y="6681"/>
                  </a:cubicBezTo>
                  <a:lnTo>
                    <a:pt x="2559" y="6676"/>
                  </a:lnTo>
                  <a:lnTo>
                    <a:pt x="2634" y="6575"/>
                  </a:lnTo>
                  <a:cubicBezTo>
                    <a:pt x="2682" y="6508"/>
                    <a:pt x="6984" y="497"/>
                    <a:pt x="11077" y="497"/>
                  </a:cubicBezTo>
                  <a:close/>
                  <a:moveTo>
                    <a:pt x="11064" y="1"/>
                  </a:moveTo>
                  <a:cubicBezTo>
                    <a:pt x="6950" y="1"/>
                    <a:pt x="2876" y="5400"/>
                    <a:pt x="2293" y="6202"/>
                  </a:cubicBezTo>
                  <a:cubicBezTo>
                    <a:pt x="2107" y="6241"/>
                    <a:pt x="1756" y="6362"/>
                    <a:pt x="1395" y="6756"/>
                  </a:cubicBezTo>
                  <a:cubicBezTo>
                    <a:pt x="720" y="7511"/>
                    <a:pt x="1" y="9293"/>
                    <a:pt x="416" y="13532"/>
                  </a:cubicBezTo>
                  <a:cubicBezTo>
                    <a:pt x="555" y="14936"/>
                    <a:pt x="1230" y="16070"/>
                    <a:pt x="2426" y="16910"/>
                  </a:cubicBezTo>
                  <a:cubicBezTo>
                    <a:pt x="4358" y="18267"/>
                    <a:pt x="7452" y="18728"/>
                    <a:pt x="10761" y="18728"/>
                  </a:cubicBezTo>
                  <a:cubicBezTo>
                    <a:pt x="16581" y="18728"/>
                    <a:pt x="23069" y="17303"/>
                    <a:pt x="25080" y="16824"/>
                  </a:cubicBezTo>
                  <a:lnTo>
                    <a:pt x="25080" y="16824"/>
                  </a:lnTo>
                  <a:lnTo>
                    <a:pt x="14899" y="32638"/>
                  </a:lnTo>
                  <a:lnTo>
                    <a:pt x="19799" y="34892"/>
                  </a:lnTo>
                  <a:lnTo>
                    <a:pt x="19920" y="34786"/>
                  </a:lnTo>
                  <a:cubicBezTo>
                    <a:pt x="20884" y="33952"/>
                    <a:pt x="43600" y="14229"/>
                    <a:pt x="43600" y="9309"/>
                  </a:cubicBezTo>
                  <a:cubicBezTo>
                    <a:pt x="43600" y="8814"/>
                    <a:pt x="43383" y="8384"/>
                    <a:pt x="42961" y="8016"/>
                  </a:cubicBezTo>
                  <a:cubicBezTo>
                    <a:pt x="41631" y="6862"/>
                    <a:pt x="38190" y="6489"/>
                    <a:pt x="34295" y="6489"/>
                  </a:cubicBezTo>
                  <a:cubicBezTo>
                    <a:pt x="27867" y="6489"/>
                    <a:pt x="20203" y="7506"/>
                    <a:pt x="18756" y="7709"/>
                  </a:cubicBezTo>
                  <a:cubicBezTo>
                    <a:pt x="18426" y="6597"/>
                    <a:pt x="16735" y="1650"/>
                    <a:pt x="12464" y="224"/>
                  </a:cubicBezTo>
                  <a:cubicBezTo>
                    <a:pt x="12000" y="70"/>
                    <a:pt x="11532" y="1"/>
                    <a:pt x="110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36"/>
            <p:cNvSpPr/>
            <p:nvPr/>
          </p:nvSpPr>
          <p:spPr>
            <a:xfrm>
              <a:off x="3733775" y="2267025"/>
              <a:ext cx="99400" cy="68375"/>
            </a:xfrm>
            <a:custGeom>
              <a:avLst/>
              <a:gdLst/>
              <a:ahLst/>
              <a:cxnLst/>
              <a:rect l="l" t="t" r="r" b="b"/>
              <a:pathLst>
                <a:path w="3976" h="2735" extrusionOk="0">
                  <a:moveTo>
                    <a:pt x="2361" y="1"/>
                  </a:moveTo>
                  <a:cubicBezTo>
                    <a:pt x="1247" y="1"/>
                    <a:pt x="0" y="163"/>
                    <a:pt x="316" y="929"/>
                  </a:cubicBezTo>
                  <a:cubicBezTo>
                    <a:pt x="691" y="1836"/>
                    <a:pt x="1523" y="2734"/>
                    <a:pt x="2516" y="2734"/>
                  </a:cubicBezTo>
                  <a:cubicBezTo>
                    <a:pt x="2978" y="2734"/>
                    <a:pt x="3474" y="2540"/>
                    <a:pt x="3976" y="2062"/>
                  </a:cubicBezTo>
                  <a:lnTo>
                    <a:pt x="3929" y="89"/>
                  </a:lnTo>
                  <a:cubicBezTo>
                    <a:pt x="3929" y="89"/>
                    <a:pt x="3181" y="1"/>
                    <a:pt x="236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36"/>
            <p:cNvSpPr/>
            <p:nvPr/>
          </p:nvSpPr>
          <p:spPr>
            <a:xfrm>
              <a:off x="3732500" y="2260750"/>
              <a:ext cx="107600" cy="80850"/>
            </a:xfrm>
            <a:custGeom>
              <a:avLst/>
              <a:gdLst/>
              <a:ahLst/>
              <a:cxnLst/>
              <a:rect l="l" t="t" r="r" b="b"/>
              <a:pathLst>
                <a:path w="4304" h="3234" extrusionOk="0">
                  <a:moveTo>
                    <a:pt x="2440" y="0"/>
                  </a:moveTo>
                  <a:cubicBezTo>
                    <a:pt x="1539" y="0"/>
                    <a:pt x="541" y="111"/>
                    <a:pt x="202" y="558"/>
                  </a:cubicBezTo>
                  <a:cubicBezTo>
                    <a:pt x="96" y="701"/>
                    <a:pt x="1" y="941"/>
                    <a:pt x="138" y="1275"/>
                  </a:cubicBezTo>
                  <a:cubicBezTo>
                    <a:pt x="447" y="2026"/>
                    <a:pt x="1160" y="2972"/>
                    <a:pt x="2166" y="3190"/>
                  </a:cubicBezTo>
                  <a:cubicBezTo>
                    <a:pt x="2282" y="3217"/>
                    <a:pt x="2416" y="3234"/>
                    <a:pt x="2564" y="3234"/>
                  </a:cubicBezTo>
                  <a:cubicBezTo>
                    <a:pt x="3016" y="3234"/>
                    <a:pt x="3590" y="3068"/>
                    <a:pt x="4197" y="2493"/>
                  </a:cubicBezTo>
                  <a:cubicBezTo>
                    <a:pt x="4299" y="2397"/>
                    <a:pt x="4304" y="2244"/>
                    <a:pt x="4208" y="2142"/>
                  </a:cubicBezTo>
                  <a:cubicBezTo>
                    <a:pt x="4159" y="2093"/>
                    <a:pt x="4094" y="2068"/>
                    <a:pt x="4029" y="2068"/>
                  </a:cubicBezTo>
                  <a:cubicBezTo>
                    <a:pt x="3968" y="2068"/>
                    <a:pt x="3906" y="2090"/>
                    <a:pt x="3857" y="2137"/>
                  </a:cubicBezTo>
                  <a:cubicBezTo>
                    <a:pt x="3438" y="2535"/>
                    <a:pt x="3005" y="2739"/>
                    <a:pt x="2570" y="2739"/>
                  </a:cubicBezTo>
                  <a:cubicBezTo>
                    <a:pt x="2469" y="2739"/>
                    <a:pt x="2368" y="2728"/>
                    <a:pt x="2266" y="2706"/>
                  </a:cubicBezTo>
                  <a:cubicBezTo>
                    <a:pt x="1452" y="2531"/>
                    <a:pt x="857" y="1727"/>
                    <a:pt x="597" y="1089"/>
                  </a:cubicBezTo>
                  <a:cubicBezTo>
                    <a:pt x="533" y="941"/>
                    <a:pt x="575" y="882"/>
                    <a:pt x="597" y="855"/>
                  </a:cubicBezTo>
                  <a:cubicBezTo>
                    <a:pt x="796" y="593"/>
                    <a:pt x="1587" y="499"/>
                    <a:pt x="2446" y="499"/>
                  </a:cubicBezTo>
                  <a:cubicBezTo>
                    <a:pt x="2962" y="499"/>
                    <a:pt x="3502" y="533"/>
                    <a:pt x="3953" y="585"/>
                  </a:cubicBezTo>
                  <a:cubicBezTo>
                    <a:pt x="3965" y="587"/>
                    <a:pt x="3977" y="587"/>
                    <a:pt x="3988" y="587"/>
                  </a:cubicBezTo>
                  <a:cubicBezTo>
                    <a:pt x="4110" y="587"/>
                    <a:pt x="4209" y="492"/>
                    <a:pt x="4223" y="366"/>
                  </a:cubicBezTo>
                  <a:cubicBezTo>
                    <a:pt x="4240" y="234"/>
                    <a:pt x="4144" y="111"/>
                    <a:pt x="4005" y="95"/>
                  </a:cubicBezTo>
                  <a:cubicBezTo>
                    <a:pt x="3776" y="67"/>
                    <a:pt x="3137" y="0"/>
                    <a:pt x="244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36"/>
            <p:cNvSpPr/>
            <p:nvPr/>
          </p:nvSpPr>
          <p:spPr>
            <a:xfrm>
              <a:off x="3884350" y="2143125"/>
              <a:ext cx="26900" cy="23850"/>
            </a:xfrm>
            <a:custGeom>
              <a:avLst/>
              <a:gdLst/>
              <a:ahLst/>
              <a:cxnLst/>
              <a:rect l="l" t="t" r="r" b="b"/>
              <a:pathLst>
                <a:path w="1076" h="954" extrusionOk="0">
                  <a:moveTo>
                    <a:pt x="539" y="1"/>
                  </a:moveTo>
                  <a:cubicBezTo>
                    <a:pt x="486" y="1"/>
                    <a:pt x="432" y="10"/>
                    <a:pt x="378" y="29"/>
                  </a:cubicBezTo>
                  <a:cubicBezTo>
                    <a:pt x="133" y="113"/>
                    <a:pt x="0" y="385"/>
                    <a:pt x="86" y="636"/>
                  </a:cubicBezTo>
                  <a:cubicBezTo>
                    <a:pt x="158" y="829"/>
                    <a:pt x="344" y="954"/>
                    <a:pt x="540" y="954"/>
                  </a:cubicBezTo>
                  <a:cubicBezTo>
                    <a:pt x="591" y="954"/>
                    <a:pt x="642" y="945"/>
                    <a:pt x="692" y="928"/>
                  </a:cubicBezTo>
                  <a:cubicBezTo>
                    <a:pt x="942" y="837"/>
                    <a:pt x="1075" y="567"/>
                    <a:pt x="985" y="321"/>
                  </a:cubicBezTo>
                  <a:cubicBezTo>
                    <a:pt x="917" y="125"/>
                    <a:pt x="736" y="1"/>
                    <a:pt x="53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36"/>
            <p:cNvSpPr/>
            <p:nvPr/>
          </p:nvSpPr>
          <p:spPr>
            <a:xfrm>
              <a:off x="3855750" y="2111375"/>
              <a:ext cx="41000" cy="32625"/>
            </a:xfrm>
            <a:custGeom>
              <a:avLst/>
              <a:gdLst/>
              <a:ahLst/>
              <a:cxnLst/>
              <a:rect l="l" t="t" r="r" b="b"/>
              <a:pathLst>
                <a:path w="1640" h="1305" extrusionOk="0">
                  <a:moveTo>
                    <a:pt x="1163" y="1"/>
                  </a:moveTo>
                  <a:cubicBezTo>
                    <a:pt x="400" y="1"/>
                    <a:pt x="85" y="646"/>
                    <a:pt x="22" y="1017"/>
                  </a:cubicBezTo>
                  <a:cubicBezTo>
                    <a:pt x="1" y="1150"/>
                    <a:pt x="91" y="1277"/>
                    <a:pt x="224" y="1304"/>
                  </a:cubicBezTo>
                  <a:lnTo>
                    <a:pt x="267" y="1304"/>
                  </a:lnTo>
                  <a:cubicBezTo>
                    <a:pt x="384" y="1304"/>
                    <a:pt x="491" y="1219"/>
                    <a:pt x="511" y="1103"/>
                  </a:cubicBezTo>
                  <a:cubicBezTo>
                    <a:pt x="531" y="995"/>
                    <a:pt x="644" y="498"/>
                    <a:pt x="1175" y="498"/>
                  </a:cubicBezTo>
                  <a:cubicBezTo>
                    <a:pt x="1225" y="498"/>
                    <a:pt x="1278" y="502"/>
                    <a:pt x="1336" y="512"/>
                  </a:cubicBezTo>
                  <a:cubicBezTo>
                    <a:pt x="1349" y="514"/>
                    <a:pt x="1362" y="515"/>
                    <a:pt x="1375" y="515"/>
                  </a:cubicBezTo>
                  <a:cubicBezTo>
                    <a:pt x="1493" y="515"/>
                    <a:pt x="1598" y="429"/>
                    <a:pt x="1618" y="305"/>
                  </a:cubicBezTo>
                  <a:cubicBezTo>
                    <a:pt x="1640" y="171"/>
                    <a:pt x="1549" y="43"/>
                    <a:pt x="1416" y="23"/>
                  </a:cubicBezTo>
                  <a:cubicBezTo>
                    <a:pt x="1327" y="8"/>
                    <a:pt x="1243" y="1"/>
                    <a:pt x="1163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36"/>
            <p:cNvSpPr/>
            <p:nvPr/>
          </p:nvSpPr>
          <p:spPr>
            <a:xfrm>
              <a:off x="3939525" y="2140650"/>
              <a:ext cx="42050" cy="52925"/>
            </a:xfrm>
            <a:custGeom>
              <a:avLst/>
              <a:gdLst/>
              <a:ahLst/>
              <a:cxnLst/>
              <a:rect l="l" t="t" r="r" b="b"/>
              <a:pathLst>
                <a:path w="1682" h="2117" extrusionOk="0">
                  <a:moveTo>
                    <a:pt x="0" y="1"/>
                  </a:moveTo>
                  <a:lnTo>
                    <a:pt x="1267" y="2117"/>
                  </a:lnTo>
                  <a:cubicBezTo>
                    <a:pt x="1267" y="2117"/>
                    <a:pt x="1603" y="1846"/>
                    <a:pt x="1640" y="995"/>
                  </a:cubicBezTo>
                  <a:cubicBezTo>
                    <a:pt x="1682" y="144"/>
                    <a:pt x="1" y="1"/>
                    <a:pt x="0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36"/>
            <p:cNvSpPr/>
            <p:nvPr/>
          </p:nvSpPr>
          <p:spPr>
            <a:xfrm>
              <a:off x="3933025" y="2134500"/>
              <a:ext cx="54925" cy="65225"/>
            </a:xfrm>
            <a:custGeom>
              <a:avLst/>
              <a:gdLst/>
              <a:ahLst/>
              <a:cxnLst/>
              <a:rect l="l" t="t" r="r" b="b"/>
              <a:pathLst>
                <a:path w="2197" h="2609" extrusionOk="0">
                  <a:moveTo>
                    <a:pt x="264" y="1"/>
                  </a:moveTo>
                  <a:cubicBezTo>
                    <a:pt x="143" y="1"/>
                    <a:pt x="26" y="98"/>
                    <a:pt x="12" y="230"/>
                  </a:cubicBezTo>
                  <a:cubicBezTo>
                    <a:pt x="0" y="363"/>
                    <a:pt x="101" y="485"/>
                    <a:pt x="240" y="497"/>
                  </a:cubicBezTo>
                  <a:cubicBezTo>
                    <a:pt x="543" y="522"/>
                    <a:pt x="1676" y="720"/>
                    <a:pt x="1654" y="1231"/>
                  </a:cubicBezTo>
                  <a:cubicBezTo>
                    <a:pt x="1623" y="1933"/>
                    <a:pt x="1372" y="2172"/>
                    <a:pt x="1372" y="2172"/>
                  </a:cubicBezTo>
                  <a:cubicBezTo>
                    <a:pt x="1266" y="2257"/>
                    <a:pt x="1250" y="2412"/>
                    <a:pt x="1335" y="2517"/>
                  </a:cubicBezTo>
                  <a:cubicBezTo>
                    <a:pt x="1384" y="2576"/>
                    <a:pt x="1458" y="2608"/>
                    <a:pt x="1527" y="2608"/>
                  </a:cubicBezTo>
                  <a:cubicBezTo>
                    <a:pt x="1580" y="2608"/>
                    <a:pt x="1639" y="2592"/>
                    <a:pt x="1681" y="2554"/>
                  </a:cubicBezTo>
                  <a:cubicBezTo>
                    <a:pt x="1723" y="2517"/>
                    <a:pt x="2106" y="2188"/>
                    <a:pt x="2150" y="1251"/>
                  </a:cubicBezTo>
                  <a:cubicBezTo>
                    <a:pt x="2197" y="193"/>
                    <a:pt x="479" y="18"/>
                    <a:pt x="282" y="1"/>
                  </a:cubicBezTo>
                  <a:cubicBezTo>
                    <a:pt x="276" y="1"/>
                    <a:pt x="270" y="1"/>
                    <a:pt x="26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36"/>
            <p:cNvSpPr/>
            <p:nvPr/>
          </p:nvSpPr>
          <p:spPr>
            <a:xfrm>
              <a:off x="3823200" y="2351800"/>
              <a:ext cx="101350" cy="102400"/>
            </a:xfrm>
            <a:custGeom>
              <a:avLst/>
              <a:gdLst/>
              <a:ahLst/>
              <a:cxnLst/>
              <a:rect l="l" t="t" r="r" b="b"/>
              <a:pathLst>
                <a:path w="4054" h="4096" extrusionOk="0">
                  <a:moveTo>
                    <a:pt x="4053" y="0"/>
                  </a:moveTo>
                  <a:cubicBezTo>
                    <a:pt x="4053" y="0"/>
                    <a:pt x="2681" y="155"/>
                    <a:pt x="2537" y="1139"/>
                  </a:cubicBezTo>
                  <a:cubicBezTo>
                    <a:pt x="2530" y="1187"/>
                    <a:pt x="2522" y="1238"/>
                    <a:pt x="2514" y="1290"/>
                  </a:cubicBezTo>
                  <a:lnTo>
                    <a:pt x="2514" y="1290"/>
                  </a:lnTo>
                  <a:lnTo>
                    <a:pt x="4053" y="0"/>
                  </a:lnTo>
                  <a:close/>
                  <a:moveTo>
                    <a:pt x="2514" y="1290"/>
                  </a:moveTo>
                  <a:lnTo>
                    <a:pt x="0" y="3394"/>
                  </a:lnTo>
                  <a:cubicBezTo>
                    <a:pt x="605" y="3940"/>
                    <a:pt x="1028" y="4095"/>
                    <a:pt x="1315" y="4095"/>
                  </a:cubicBezTo>
                  <a:cubicBezTo>
                    <a:pt x="1696" y="4095"/>
                    <a:pt x="1835" y="3819"/>
                    <a:pt x="1835" y="3819"/>
                  </a:cubicBezTo>
                  <a:cubicBezTo>
                    <a:pt x="1835" y="3819"/>
                    <a:pt x="2345" y="2290"/>
                    <a:pt x="2514" y="129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36"/>
            <p:cNvSpPr/>
            <p:nvPr/>
          </p:nvSpPr>
          <p:spPr>
            <a:xfrm>
              <a:off x="3816400" y="2345550"/>
              <a:ext cx="114650" cy="114775"/>
            </a:xfrm>
            <a:custGeom>
              <a:avLst/>
              <a:gdLst/>
              <a:ahLst/>
              <a:cxnLst/>
              <a:rect l="l" t="t" r="r" b="b"/>
              <a:pathLst>
                <a:path w="4586" h="4591" extrusionOk="0">
                  <a:moveTo>
                    <a:pt x="4315" y="0"/>
                  </a:moveTo>
                  <a:cubicBezTo>
                    <a:pt x="4308" y="0"/>
                    <a:pt x="4301" y="1"/>
                    <a:pt x="4294" y="1"/>
                  </a:cubicBezTo>
                  <a:cubicBezTo>
                    <a:pt x="4230" y="11"/>
                    <a:pt x="2735" y="193"/>
                    <a:pt x="2564" y="1357"/>
                  </a:cubicBezTo>
                  <a:cubicBezTo>
                    <a:pt x="2431" y="2304"/>
                    <a:pt x="1883" y="3952"/>
                    <a:pt x="1889" y="3952"/>
                  </a:cubicBezTo>
                  <a:cubicBezTo>
                    <a:pt x="1883" y="3963"/>
                    <a:pt x="1820" y="4064"/>
                    <a:pt x="1665" y="4091"/>
                  </a:cubicBezTo>
                  <a:cubicBezTo>
                    <a:pt x="1644" y="4095"/>
                    <a:pt x="1620" y="4097"/>
                    <a:pt x="1592" y="4097"/>
                  </a:cubicBezTo>
                  <a:cubicBezTo>
                    <a:pt x="1399" y="4097"/>
                    <a:pt x="1031" y="3993"/>
                    <a:pt x="437" y="3463"/>
                  </a:cubicBezTo>
                  <a:cubicBezTo>
                    <a:pt x="393" y="3418"/>
                    <a:pt x="334" y="3397"/>
                    <a:pt x="275" y="3397"/>
                  </a:cubicBezTo>
                  <a:cubicBezTo>
                    <a:pt x="208" y="3397"/>
                    <a:pt x="140" y="3425"/>
                    <a:pt x="91" y="3480"/>
                  </a:cubicBezTo>
                  <a:cubicBezTo>
                    <a:pt x="1" y="3581"/>
                    <a:pt x="6" y="3735"/>
                    <a:pt x="107" y="3831"/>
                  </a:cubicBezTo>
                  <a:cubicBezTo>
                    <a:pt x="671" y="4335"/>
                    <a:pt x="1166" y="4590"/>
                    <a:pt x="1586" y="4590"/>
                  </a:cubicBezTo>
                  <a:cubicBezTo>
                    <a:pt x="1650" y="4590"/>
                    <a:pt x="1709" y="4585"/>
                    <a:pt x="1766" y="4575"/>
                  </a:cubicBezTo>
                  <a:cubicBezTo>
                    <a:pt x="2155" y="4501"/>
                    <a:pt x="2309" y="4207"/>
                    <a:pt x="2340" y="4143"/>
                  </a:cubicBezTo>
                  <a:cubicBezTo>
                    <a:pt x="2362" y="4075"/>
                    <a:pt x="2910" y="2420"/>
                    <a:pt x="3054" y="1426"/>
                  </a:cubicBezTo>
                  <a:cubicBezTo>
                    <a:pt x="3165" y="639"/>
                    <a:pt x="4341" y="495"/>
                    <a:pt x="4351" y="495"/>
                  </a:cubicBezTo>
                  <a:cubicBezTo>
                    <a:pt x="4485" y="480"/>
                    <a:pt x="4586" y="357"/>
                    <a:pt x="4569" y="218"/>
                  </a:cubicBezTo>
                  <a:cubicBezTo>
                    <a:pt x="4555" y="93"/>
                    <a:pt x="4440" y="0"/>
                    <a:pt x="4315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36"/>
            <p:cNvSpPr/>
            <p:nvPr/>
          </p:nvSpPr>
          <p:spPr>
            <a:xfrm>
              <a:off x="2963925" y="3132075"/>
              <a:ext cx="83650" cy="76600"/>
            </a:xfrm>
            <a:custGeom>
              <a:avLst/>
              <a:gdLst/>
              <a:ahLst/>
              <a:cxnLst/>
              <a:rect l="l" t="t" r="r" b="b"/>
              <a:pathLst>
                <a:path w="3346" h="3064" extrusionOk="0">
                  <a:moveTo>
                    <a:pt x="3345" y="0"/>
                  </a:moveTo>
                  <a:lnTo>
                    <a:pt x="1" y="953"/>
                  </a:lnTo>
                  <a:lnTo>
                    <a:pt x="48" y="3064"/>
                  </a:lnTo>
                  <a:lnTo>
                    <a:pt x="2878" y="2474"/>
                  </a:lnTo>
                  <a:lnTo>
                    <a:pt x="334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36"/>
            <p:cNvSpPr/>
            <p:nvPr/>
          </p:nvSpPr>
          <p:spPr>
            <a:xfrm>
              <a:off x="2957675" y="3123450"/>
              <a:ext cx="97875" cy="92825"/>
            </a:xfrm>
            <a:custGeom>
              <a:avLst/>
              <a:gdLst/>
              <a:ahLst/>
              <a:cxnLst/>
              <a:rect l="l" t="t" r="r" b="b"/>
              <a:pathLst>
                <a:path w="3915" h="3713" extrusionOk="0">
                  <a:moveTo>
                    <a:pt x="3283" y="691"/>
                  </a:moveTo>
                  <a:lnTo>
                    <a:pt x="2915" y="2611"/>
                  </a:lnTo>
                  <a:lnTo>
                    <a:pt x="538" y="3106"/>
                  </a:lnTo>
                  <a:lnTo>
                    <a:pt x="500" y="1484"/>
                  </a:lnTo>
                  <a:lnTo>
                    <a:pt x="3283" y="691"/>
                  </a:lnTo>
                  <a:close/>
                  <a:moveTo>
                    <a:pt x="3914" y="1"/>
                  </a:moveTo>
                  <a:lnTo>
                    <a:pt x="1" y="1111"/>
                  </a:lnTo>
                  <a:lnTo>
                    <a:pt x="59" y="3713"/>
                  </a:lnTo>
                  <a:lnTo>
                    <a:pt x="3340" y="3026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36"/>
            <p:cNvSpPr/>
            <p:nvPr/>
          </p:nvSpPr>
          <p:spPr>
            <a:xfrm>
              <a:off x="2963925" y="2380925"/>
              <a:ext cx="537600" cy="774975"/>
            </a:xfrm>
            <a:custGeom>
              <a:avLst/>
              <a:gdLst/>
              <a:ahLst/>
              <a:cxnLst/>
              <a:rect l="l" t="t" r="r" b="b"/>
              <a:pathLst>
                <a:path w="21504" h="30999" extrusionOk="0">
                  <a:moveTo>
                    <a:pt x="17968" y="1"/>
                  </a:moveTo>
                  <a:cubicBezTo>
                    <a:pt x="17968" y="1"/>
                    <a:pt x="12607" y="2910"/>
                    <a:pt x="9511" y="4235"/>
                  </a:cubicBezTo>
                  <a:cubicBezTo>
                    <a:pt x="6415" y="5564"/>
                    <a:pt x="441" y="8441"/>
                    <a:pt x="224" y="10431"/>
                  </a:cubicBezTo>
                  <a:cubicBezTo>
                    <a:pt x="1" y="12420"/>
                    <a:pt x="1" y="30999"/>
                    <a:pt x="1" y="30999"/>
                  </a:cubicBezTo>
                  <a:lnTo>
                    <a:pt x="3468" y="30755"/>
                  </a:lnTo>
                  <a:lnTo>
                    <a:pt x="7521" y="15297"/>
                  </a:lnTo>
                  <a:lnTo>
                    <a:pt x="19908" y="10649"/>
                  </a:lnTo>
                  <a:cubicBezTo>
                    <a:pt x="19908" y="10649"/>
                    <a:pt x="21504" y="5090"/>
                    <a:pt x="179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36"/>
            <p:cNvSpPr/>
            <p:nvPr/>
          </p:nvSpPr>
          <p:spPr>
            <a:xfrm>
              <a:off x="2957800" y="2372950"/>
              <a:ext cx="549475" cy="789625"/>
            </a:xfrm>
            <a:custGeom>
              <a:avLst/>
              <a:gdLst/>
              <a:ahLst/>
              <a:cxnLst/>
              <a:rect l="l" t="t" r="r" b="b"/>
              <a:pathLst>
                <a:path w="21979" h="31585" extrusionOk="0">
                  <a:moveTo>
                    <a:pt x="18133" y="644"/>
                  </a:moveTo>
                  <a:cubicBezTo>
                    <a:pt x="21127" y="5122"/>
                    <a:pt x="20143" y="9973"/>
                    <a:pt x="19947" y="10782"/>
                  </a:cubicBezTo>
                  <a:lnTo>
                    <a:pt x="7559" y="15430"/>
                  </a:lnTo>
                  <a:lnTo>
                    <a:pt x="3516" y="30839"/>
                  </a:lnTo>
                  <a:lnTo>
                    <a:pt x="490" y="31052"/>
                  </a:lnTo>
                  <a:cubicBezTo>
                    <a:pt x="495" y="28776"/>
                    <a:pt x="511" y="12601"/>
                    <a:pt x="713" y="10777"/>
                  </a:cubicBezTo>
                  <a:cubicBezTo>
                    <a:pt x="889" y="9170"/>
                    <a:pt x="5554" y="6628"/>
                    <a:pt x="9852" y="4782"/>
                  </a:cubicBezTo>
                  <a:cubicBezTo>
                    <a:pt x="12590" y="3612"/>
                    <a:pt x="17138" y="1181"/>
                    <a:pt x="18133" y="644"/>
                  </a:cubicBezTo>
                  <a:close/>
                  <a:moveTo>
                    <a:pt x="18287" y="0"/>
                  </a:moveTo>
                  <a:lnTo>
                    <a:pt x="18096" y="106"/>
                  </a:lnTo>
                  <a:cubicBezTo>
                    <a:pt x="18037" y="133"/>
                    <a:pt x="12707" y="3022"/>
                    <a:pt x="9660" y="4330"/>
                  </a:cubicBezTo>
                  <a:cubicBezTo>
                    <a:pt x="6904" y="5511"/>
                    <a:pt x="469" y="8494"/>
                    <a:pt x="219" y="10723"/>
                  </a:cubicBezTo>
                  <a:cubicBezTo>
                    <a:pt x="1" y="12702"/>
                    <a:pt x="1" y="30557"/>
                    <a:pt x="1" y="31318"/>
                  </a:cubicBezTo>
                  <a:lnTo>
                    <a:pt x="1" y="31584"/>
                  </a:lnTo>
                  <a:lnTo>
                    <a:pt x="3904" y="31307"/>
                  </a:lnTo>
                  <a:lnTo>
                    <a:pt x="7974" y="15803"/>
                  </a:lnTo>
                  <a:lnTo>
                    <a:pt x="20356" y="11160"/>
                  </a:lnTo>
                  <a:lnTo>
                    <a:pt x="20388" y="11037"/>
                  </a:lnTo>
                  <a:cubicBezTo>
                    <a:pt x="20404" y="10984"/>
                    <a:pt x="21979" y="5303"/>
                    <a:pt x="18415" y="182"/>
                  </a:cubicBezTo>
                  <a:lnTo>
                    <a:pt x="18287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36"/>
            <p:cNvSpPr/>
            <p:nvPr/>
          </p:nvSpPr>
          <p:spPr>
            <a:xfrm>
              <a:off x="3621975" y="2331250"/>
              <a:ext cx="289400" cy="172300"/>
            </a:xfrm>
            <a:custGeom>
              <a:avLst/>
              <a:gdLst/>
              <a:ahLst/>
              <a:cxnLst/>
              <a:rect l="l" t="t" r="r" b="b"/>
              <a:pathLst>
                <a:path w="11576" h="6892" extrusionOk="0">
                  <a:moveTo>
                    <a:pt x="2777" y="0"/>
                  </a:moveTo>
                  <a:cubicBezTo>
                    <a:pt x="1949" y="0"/>
                    <a:pt x="927" y="193"/>
                    <a:pt x="1" y="913"/>
                  </a:cubicBezTo>
                  <a:lnTo>
                    <a:pt x="5996" y="3918"/>
                  </a:lnTo>
                  <a:cubicBezTo>
                    <a:pt x="7262" y="4057"/>
                    <a:pt x="11575" y="6892"/>
                    <a:pt x="11575" y="6892"/>
                  </a:cubicBezTo>
                  <a:lnTo>
                    <a:pt x="10730" y="4779"/>
                  </a:lnTo>
                  <a:cubicBezTo>
                    <a:pt x="10448" y="2668"/>
                    <a:pt x="4422" y="254"/>
                    <a:pt x="4422" y="254"/>
                  </a:cubicBezTo>
                  <a:cubicBezTo>
                    <a:pt x="4422" y="254"/>
                    <a:pt x="3727" y="0"/>
                    <a:pt x="277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36"/>
            <p:cNvSpPr/>
            <p:nvPr/>
          </p:nvSpPr>
          <p:spPr>
            <a:xfrm>
              <a:off x="3614975" y="2324950"/>
              <a:ext cx="309425" cy="194700"/>
            </a:xfrm>
            <a:custGeom>
              <a:avLst/>
              <a:gdLst/>
              <a:ahLst/>
              <a:cxnLst/>
              <a:rect l="l" t="t" r="r" b="b"/>
              <a:pathLst>
                <a:path w="12377" h="7788" extrusionOk="0">
                  <a:moveTo>
                    <a:pt x="3060" y="1"/>
                  </a:moveTo>
                  <a:cubicBezTo>
                    <a:pt x="2190" y="1"/>
                    <a:pt x="1113" y="206"/>
                    <a:pt x="128" y="973"/>
                  </a:cubicBezTo>
                  <a:cubicBezTo>
                    <a:pt x="21" y="1059"/>
                    <a:pt x="0" y="1213"/>
                    <a:pt x="84" y="1319"/>
                  </a:cubicBezTo>
                  <a:cubicBezTo>
                    <a:pt x="134" y="1381"/>
                    <a:pt x="207" y="1414"/>
                    <a:pt x="281" y="1414"/>
                  </a:cubicBezTo>
                  <a:cubicBezTo>
                    <a:pt x="333" y="1414"/>
                    <a:pt x="386" y="1397"/>
                    <a:pt x="430" y="1361"/>
                  </a:cubicBezTo>
                  <a:cubicBezTo>
                    <a:pt x="1303" y="683"/>
                    <a:pt x="2276" y="503"/>
                    <a:pt x="3064" y="503"/>
                  </a:cubicBezTo>
                  <a:cubicBezTo>
                    <a:pt x="3951" y="503"/>
                    <a:pt x="4603" y="732"/>
                    <a:pt x="4611" y="734"/>
                  </a:cubicBezTo>
                  <a:cubicBezTo>
                    <a:pt x="6249" y="1388"/>
                    <a:pt x="10547" y="3447"/>
                    <a:pt x="10765" y="5063"/>
                  </a:cubicBezTo>
                  <a:lnTo>
                    <a:pt x="11340" y="6521"/>
                  </a:lnTo>
                  <a:cubicBezTo>
                    <a:pt x="10068" y="5718"/>
                    <a:pt x="7318" y="4037"/>
                    <a:pt x="6302" y="3926"/>
                  </a:cubicBezTo>
                  <a:cubicBezTo>
                    <a:pt x="6292" y="3925"/>
                    <a:pt x="6282" y="3924"/>
                    <a:pt x="6271" y="3924"/>
                  </a:cubicBezTo>
                  <a:cubicBezTo>
                    <a:pt x="6147" y="3924"/>
                    <a:pt x="6041" y="4015"/>
                    <a:pt x="6032" y="4144"/>
                  </a:cubicBezTo>
                  <a:cubicBezTo>
                    <a:pt x="6015" y="4277"/>
                    <a:pt x="6111" y="4399"/>
                    <a:pt x="6249" y="4415"/>
                  </a:cubicBezTo>
                  <a:cubicBezTo>
                    <a:pt x="7238" y="4527"/>
                    <a:pt x="10532" y="6575"/>
                    <a:pt x="11717" y="7351"/>
                  </a:cubicBezTo>
                  <a:lnTo>
                    <a:pt x="12376" y="7787"/>
                  </a:lnTo>
                  <a:lnTo>
                    <a:pt x="11249" y="4967"/>
                  </a:lnTo>
                  <a:cubicBezTo>
                    <a:pt x="10898" y="2745"/>
                    <a:pt x="5048" y="372"/>
                    <a:pt x="4787" y="271"/>
                  </a:cubicBezTo>
                  <a:cubicBezTo>
                    <a:pt x="4733" y="252"/>
                    <a:pt x="4023" y="1"/>
                    <a:pt x="306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36"/>
            <p:cNvSpPr/>
            <p:nvPr/>
          </p:nvSpPr>
          <p:spPr>
            <a:xfrm>
              <a:off x="2964975" y="2216125"/>
              <a:ext cx="598800" cy="247125"/>
            </a:xfrm>
            <a:custGeom>
              <a:avLst/>
              <a:gdLst/>
              <a:ahLst/>
              <a:cxnLst/>
              <a:rect l="l" t="t" r="r" b="b"/>
              <a:pathLst>
                <a:path w="23952" h="9885" extrusionOk="0">
                  <a:moveTo>
                    <a:pt x="16388" y="0"/>
                  </a:moveTo>
                  <a:cubicBezTo>
                    <a:pt x="15044" y="0"/>
                    <a:pt x="13575" y="839"/>
                    <a:pt x="11979" y="2439"/>
                  </a:cubicBezTo>
                  <a:cubicBezTo>
                    <a:pt x="9457" y="4960"/>
                    <a:pt x="4410" y="5274"/>
                    <a:pt x="3469" y="5274"/>
                  </a:cubicBezTo>
                  <a:cubicBezTo>
                    <a:pt x="2522" y="5274"/>
                    <a:pt x="1" y="8108"/>
                    <a:pt x="1" y="8108"/>
                  </a:cubicBezTo>
                  <a:lnTo>
                    <a:pt x="4410" y="9683"/>
                  </a:lnTo>
                  <a:cubicBezTo>
                    <a:pt x="4410" y="9683"/>
                    <a:pt x="4880" y="9885"/>
                    <a:pt x="5666" y="9885"/>
                  </a:cubicBezTo>
                  <a:cubicBezTo>
                    <a:pt x="6582" y="9885"/>
                    <a:pt x="7928" y="9610"/>
                    <a:pt x="9457" y="8422"/>
                  </a:cubicBezTo>
                  <a:cubicBezTo>
                    <a:pt x="12293" y="6220"/>
                    <a:pt x="14181" y="3379"/>
                    <a:pt x="16388" y="3379"/>
                  </a:cubicBezTo>
                  <a:cubicBezTo>
                    <a:pt x="18596" y="3379"/>
                    <a:pt x="23639" y="8741"/>
                    <a:pt x="23639" y="8741"/>
                  </a:cubicBezTo>
                  <a:lnTo>
                    <a:pt x="23951" y="6220"/>
                  </a:lnTo>
                  <a:cubicBezTo>
                    <a:pt x="23951" y="6220"/>
                    <a:pt x="20489" y="2439"/>
                    <a:pt x="18596" y="858"/>
                  </a:cubicBezTo>
                  <a:cubicBezTo>
                    <a:pt x="17902" y="281"/>
                    <a:pt x="17166" y="0"/>
                    <a:pt x="16388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36"/>
            <p:cNvSpPr/>
            <p:nvPr/>
          </p:nvSpPr>
          <p:spPr>
            <a:xfrm>
              <a:off x="3251400" y="2369575"/>
              <a:ext cx="663700" cy="1019100"/>
            </a:xfrm>
            <a:custGeom>
              <a:avLst/>
              <a:gdLst/>
              <a:ahLst/>
              <a:cxnLst/>
              <a:rect l="l" t="t" r="r" b="b"/>
              <a:pathLst>
                <a:path w="26548" h="40764" extrusionOk="0">
                  <a:moveTo>
                    <a:pt x="8321" y="1"/>
                  </a:moveTo>
                  <a:cubicBezTo>
                    <a:pt x="7345" y="1"/>
                    <a:pt x="6654" y="129"/>
                    <a:pt x="6469" y="455"/>
                  </a:cubicBezTo>
                  <a:cubicBezTo>
                    <a:pt x="5581" y="2008"/>
                    <a:pt x="1554" y="16193"/>
                    <a:pt x="1108" y="22826"/>
                  </a:cubicBezTo>
                  <a:cubicBezTo>
                    <a:pt x="666" y="29464"/>
                    <a:pt x="1" y="39197"/>
                    <a:pt x="1" y="39197"/>
                  </a:cubicBezTo>
                  <a:cubicBezTo>
                    <a:pt x="1" y="39197"/>
                    <a:pt x="3336" y="40763"/>
                    <a:pt x="7420" y="40763"/>
                  </a:cubicBezTo>
                  <a:cubicBezTo>
                    <a:pt x="7673" y="40763"/>
                    <a:pt x="7928" y="40757"/>
                    <a:pt x="8186" y="40744"/>
                  </a:cubicBezTo>
                  <a:cubicBezTo>
                    <a:pt x="9766" y="40665"/>
                    <a:pt x="12074" y="39910"/>
                    <a:pt x="14389" y="38974"/>
                  </a:cubicBezTo>
                  <a:cubicBezTo>
                    <a:pt x="15697" y="38665"/>
                    <a:pt x="17293" y="38176"/>
                    <a:pt x="18585" y="37425"/>
                  </a:cubicBezTo>
                  <a:cubicBezTo>
                    <a:pt x="21239" y="35878"/>
                    <a:pt x="26548" y="34330"/>
                    <a:pt x="26548" y="34330"/>
                  </a:cubicBezTo>
                  <a:lnTo>
                    <a:pt x="25441" y="32559"/>
                  </a:lnTo>
                  <a:lnTo>
                    <a:pt x="22643" y="30161"/>
                  </a:lnTo>
                  <a:cubicBezTo>
                    <a:pt x="22809" y="28023"/>
                    <a:pt x="23261" y="25203"/>
                    <a:pt x="24334" y="21724"/>
                  </a:cubicBezTo>
                  <a:cubicBezTo>
                    <a:pt x="25473" y="18017"/>
                    <a:pt x="26084" y="15331"/>
                    <a:pt x="26408" y="13475"/>
                  </a:cubicBezTo>
                  <a:lnTo>
                    <a:pt x="19686" y="1817"/>
                  </a:lnTo>
                  <a:cubicBezTo>
                    <a:pt x="19686" y="1817"/>
                    <a:pt x="11990" y="1"/>
                    <a:pt x="832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36"/>
            <p:cNvSpPr/>
            <p:nvPr/>
          </p:nvSpPr>
          <p:spPr>
            <a:xfrm>
              <a:off x="3245025" y="2363875"/>
              <a:ext cx="679650" cy="1031000"/>
            </a:xfrm>
            <a:custGeom>
              <a:avLst/>
              <a:gdLst/>
              <a:ahLst/>
              <a:cxnLst/>
              <a:rect l="l" t="t" r="r" b="b"/>
              <a:pathLst>
                <a:path w="27186" h="41240" extrusionOk="0">
                  <a:moveTo>
                    <a:pt x="8691" y="0"/>
                  </a:moveTo>
                  <a:cubicBezTo>
                    <a:pt x="7557" y="0"/>
                    <a:pt x="6737" y="157"/>
                    <a:pt x="6506" y="560"/>
                  </a:cubicBezTo>
                  <a:cubicBezTo>
                    <a:pt x="5649" y="2065"/>
                    <a:pt x="1564" y="16342"/>
                    <a:pt x="1117" y="23037"/>
                  </a:cubicBezTo>
                  <a:cubicBezTo>
                    <a:pt x="676" y="29675"/>
                    <a:pt x="11" y="39409"/>
                    <a:pt x="11" y="39409"/>
                  </a:cubicBezTo>
                  <a:lnTo>
                    <a:pt x="0" y="39575"/>
                  </a:lnTo>
                  <a:lnTo>
                    <a:pt x="155" y="39649"/>
                  </a:lnTo>
                  <a:cubicBezTo>
                    <a:pt x="298" y="39718"/>
                    <a:pt x="3585" y="41239"/>
                    <a:pt x="7660" y="41239"/>
                  </a:cubicBezTo>
                  <a:cubicBezTo>
                    <a:pt x="7920" y="41239"/>
                    <a:pt x="8186" y="41234"/>
                    <a:pt x="8452" y="41218"/>
                  </a:cubicBezTo>
                  <a:cubicBezTo>
                    <a:pt x="9862" y="41149"/>
                    <a:pt x="11978" y="40547"/>
                    <a:pt x="14702" y="39441"/>
                  </a:cubicBezTo>
                  <a:cubicBezTo>
                    <a:pt x="16436" y="39037"/>
                    <a:pt x="17867" y="38505"/>
                    <a:pt x="18962" y="37867"/>
                  </a:cubicBezTo>
                  <a:cubicBezTo>
                    <a:pt x="21557" y="36351"/>
                    <a:pt x="26818" y="34808"/>
                    <a:pt x="26872" y="34793"/>
                  </a:cubicBezTo>
                  <a:lnTo>
                    <a:pt x="27186" y="34702"/>
                  </a:lnTo>
                  <a:lnTo>
                    <a:pt x="25904" y="32660"/>
                  </a:lnTo>
                  <a:lnTo>
                    <a:pt x="23153" y="30288"/>
                  </a:lnTo>
                  <a:cubicBezTo>
                    <a:pt x="23366" y="27723"/>
                    <a:pt x="23925" y="24942"/>
                    <a:pt x="24824" y="22022"/>
                  </a:cubicBezTo>
                  <a:cubicBezTo>
                    <a:pt x="25797" y="18851"/>
                    <a:pt x="26499" y="16070"/>
                    <a:pt x="26903" y="13745"/>
                  </a:cubicBezTo>
                  <a:cubicBezTo>
                    <a:pt x="26930" y="13613"/>
                    <a:pt x="26840" y="13485"/>
                    <a:pt x="26707" y="13458"/>
                  </a:cubicBezTo>
                  <a:cubicBezTo>
                    <a:pt x="26694" y="13456"/>
                    <a:pt x="26680" y="13455"/>
                    <a:pt x="26667" y="13455"/>
                  </a:cubicBezTo>
                  <a:cubicBezTo>
                    <a:pt x="26544" y="13455"/>
                    <a:pt x="26438" y="13540"/>
                    <a:pt x="26420" y="13661"/>
                  </a:cubicBezTo>
                  <a:cubicBezTo>
                    <a:pt x="26015" y="15964"/>
                    <a:pt x="25323" y="18729"/>
                    <a:pt x="24350" y="21878"/>
                  </a:cubicBezTo>
                  <a:cubicBezTo>
                    <a:pt x="23430" y="24878"/>
                    <a:pt x="22856" y="27740"/>
                    <a:pt x="22654" y="30372"/>
                  </a:cubicBezTo>
                  <a:lnTo>
                    <a:pt x="22642" y="30495"/>
                  </a:lnTo>
                  <a:lnTo>
                    <a:pt x="25504" y="32952"/>
                  </a:lnTo>
                  <a:lnTo>
                    <a:pt x="26420" y="34415"/>
                  </a:lnTo>
                  <a:cubicBezTo>
                    <a:pt x="25234" y="34771"/>
                    <a:pt x="21021" y="36096"/>
                    <a:pt x="18712" y="37442"/>
                  </a:cubicBezTo>
                  <a:cubicBezTo>
                    <a:pt x="17664" y="38053"/>
                    <a:pt x="16276" y="38564"/>
                    <a:pt x="14553" y="38973"/>
                  </a:cubicBezTo>
                  <a:cubicBezTo>
                    <a:pt x="11845" y="40069"/>
                    <a:pt x="9781" y="40660"/>
                    <a:pt x="8431" y="40724"/>
                  </a:cubicBezTo>
                  <a:cubicBezTo>
                    <a:pt x="8171" y="40737"/>
                    <a:pt x="7914" y="40743"/>
                    <a:pt x="7660" y="40743"/>
                  </a:cubicBezTo>
                  <a:cubicBezTo>
                    <a:pt x="4173" y="40743"/>
                    <a:pt x="1210" y="39563"/>
                    <a:pt x="516" y="39266"/>
                  </a:cubicBezTo>
                  <a:cubicBezTo>
                    <a:pt x="607" y="37936"/>
                    <a:pt x="1203" y="29191"/>
                    <a:pt x="1611" y="23075"/>
                  </a:cubicBezTo>
                  <a:cubicBezTo>
                    <a:pt x="2053" y="16426"/>
                    <a:pt x="6086" y="2294"/>
                    <a:pt x="6936" y="805"/>
                  </a:cubicBezTo>
                  <a:cubicBezTo>
                    <a:pt x="7072" y="566"/>
                    <a:pt x="7632" y="465"/>
                    <a:pt x="8473" y="465"/>
                  </a:cubicBezTo>
                  <a:cubicBezTo>
                    <a:pt x="11007" y="465"/>
                    <a:pt x="16098" y="1389"/>
                    <a:pt x="19888" y="2283"/>
                  </a:cubicBezTo>
                  <a:cubicBezTo>
                    <a:pt x="19907" y="2288"/>
                    <a:pt x="19925" y="2290"/>
                    <a:pt x="19944" y="2290"/>
                  </a:cubicBezTo>
                  <a:cubicBezTo>
                    <a:pt x="20056" y="2290"/>
                    <a:pt x="20158" y="2212"/>
                    <a:pt x="20185" y="2102"/>
                  </a:cubicBezTo>
                  <a:cubicBezTo>
                    <a:pt x="20217" y="1969"/>
                    <a:pt x="20133" y="1837"/>
                    <a:pt x="20000" y="1805"/>
                  </a:cubicBezTo>
                  <a:cubicBezTo>
                    <a:pt x="18428" y="1433"/>
                    <a:pt x="12122" y="0"/>
                    <a:pt x="8691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36"/>
            <p:cNvSpPr/>
            <p:nvPr/>
          </p:nvSpPr>
          <p:spPr>
            <a:xfrm>
              <a:off x="3823200" y="2482375"/>
              <a:ext cx="683475" cy="416250"/>
            </a:xfrm>
            <a:custGeom>
              <a:avLst/>
              <a:gdLst/>
              <a:ahLst/>
              <a:cxnLst/>
              <a:rect l="l" t="t" r="r" b="b"/>
              <a:pathLst>
                <a:path w="27339" h="16650" extrusionOk="0">
                  <a:moveTo>
                    <a:pt x="24945" y="1"/>
                  </a:moveTo>
                  <a:lnTo>
                    <a:pt x="13537" y="8335"/>
                  </a:lnTo>
                  <a:lnTo>
                    <a:pt x="7191" y="4230"/>
                  </a:lnTo>
                  <a:lnTo>
                    <a:pt x="1973" y="145"/>
                  </a:lnTo>
                  <a:lnTo>
                    <a:pt x="0" y="9585"/>
                  </a:lnTo>
                  <a:cubicBezTo>
                    <a:pt x="0" y="9585"/>
                    <a:pt x="12535" y="16650"/>
                    <a:pt x="14385" y="16650"/>
                  </a:cubicBezTo>
                  <a:cubicBezTo>
                    <a:pt x="14437" y="16650"/>
                    <a:pt x="14480" y="16644"/>
                    <a:pt x="14515" y="16633"/>
                  </a:cubicBezTo>
                  <a:cubicBezTo>
                    <a:pt x="15786" y="16207"/>
                    <a:pt x="27339" y="2819"/>
                    <a:pt x="27339" y="2819"/>
                  </a:cubicBezTo>
                  <a:lnTo>
                    <a:pt x="2494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36"/>
            <p:cNvSpPr/>
            <p:nvPr/>
          </p:nvSpPr>
          <p:spPr>
            <a:xfrm>
              <a:off x="3816150" y="2474150"/>
              <a:ext cx="698800" cy="430425"/>
            </a:xfrm>
            <a:custGeom>
              <a:avLst/>
              <a:gdLst/>
              <a:ahLst/>
              <a:cxnLst/>
              <a:rect l="l" t="t" r="r" b="b"/>
              <a:pathLst>
                <a:path w="27952" h="17217" extrusionOk="0">
                  <a:moveTo>
                    <a:pt x="25271" y="0"/>
                  </a:moveTo>
                  <a:lnTo>
                    <a:pt x="13807" y="8367"/>
                  </a:lnTo>
                  <a:lnTo>
                    <a:pt x="7623" y="4367"/>
                  </a:lnTo>
                  <a:lnTo>
                    <a:pt x="2409" y="276"/>
                  </a:lnTo>
                  <a:cubicBezTo>
                    <a:pt x="2365" y="243"/>
                    <a:pt x="2311" y="226"/>
                    <a:pt x="2258" y="226"/>
                  </a:cubicBezTo>
                  <a:cubicBezTo>
                    <a:pt x="2185" y="226"/>
                    <a:pt x="2113" y="257"/>
                    <a:pt x="2063" y="319"/>
                  </a:cubicBezTo>
                  <a:cubicBezTo>
                    <a:pt x="1979" y="430"/>
                    <a:pt x="1999" y="585"/>
                    <a:pt x="2107" y="670"/>
                  </a:cubicBezTo>
                  <a:lnTo>
                    <a:pt x="7335" y="4766"/>
                  </a:lnTo>
                  <a:lnTo>
                    <a:pt x="13824" y="8963"/>
                  </a:lnTo>
                  <a:lnTo>
                    <a:pt x="25190" y="665"/>
                  </a:lnTo>
                  <a:lnTo>
                    <a:pt x="27297" y="3148"/>
                  </a:lnTo>
                  <a:cubicBezTo>
                    <a:pt x="22669" y="8510"/>
                    <a:pt x="15595" y="16436"/>
                    <a:pt x="14723" y="16728"/>
                  </a:cubicBezTo>
                  <a:cubicBezTo>
                    <a:pt x="14699" y="16735"/>
                    <a:pt x="14670" y="16739"/>
                    <a:pt x="14634" y="16739"/>
                  </a:cubicBezTo>
                  <a:cubicBezTo>
                    <a:pt x="13522" y="16739"/>
                    <a:pt x="6574" y="13180"/>
                    <a:pt x="404" y="9702"/>
                  </a:cubicBezTo>
                  <a:cubicBezTo>
                    <a:pt x="366" y="9679"/>
                    <a:pt x="324" y="9669"/>
                    <a:pt x="283" y="9669"/>
                  </a:cubicBezTo>
                  <a:cubicBezTo>
                    <a:pt x="198" y="9669"/>
                    <a:pt x="116" y="9714"/>
                    <a:pt x="69" y="9793"/>
                  </a:cubicBezTo>
                  <a:cubicBezTo>
                    <a:pt x="0" y="9914"/>
                    <a:pt x="43" y="10063"/>
                    <a:pt x="165" y="10132"/>
                  </a:cubicBezTo>
                  <a:cubicBezTo>
                    <a:pt x="2313" y="11345"/>
                    <a:pt x="12830" y="17217"/>
                    <a:pt x="14712" y="17217"/>
                  </a:cubicBezTo>
                  <a:cubicBezTo>
                    <a:pt x="14776" y="17217"/>
                    <a:pt x="14835" y="17212"/>
                    <a:pt x="14877" y="17196"/>
                  </a:cubicBezTo>
                  <a:cubicBezTo>
                    <a:pt x="16175" y="16765"/>
                    <a:pt x="26621" y="4686"/>
                    <a:pt x="27812" y="3314"/>
                  </a:cubicBezTo>
                  <a:lnTo>
                    <a:pt x="27951" y="3155"/>
                  </a:lnTo>
                  <a:lnTo>
                    <a:pt x="25271" y="0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36"/>
            <p:cNvSpPr/>
            <p:nvPr/>
          </p:nvSpPr>
          <p:spPr>
            <a:xfrm>
              <a:off x="4524625" y="2343075"/>
              <a:ext cx="41375" cy="69250"/>
            </a:xfrm>
            <a:custGeom>
              <a:avLst/>
              <a:gdLst/>
              <a:ahLst/>
              <a:cxnLst/>
              <a:rect l="l" t="t" r="r" b="b"/>
              <a:pathLst>
                <a:path w="1655" h="2770" extrusionOk="0">
                  <a:moveTo>
                    <a:pt x="1499" y="0"/>
                  </a:moveTo>
                  <a:cubicBezTo>
                    <a:pt x="1195" y="0"/>
                    <a:pt x="0" y="2769"/>
                    <a:pt x="0" y="2769"/>
                  </a:cubicBezTo>
                  <a:lnTo>
                    <a:pt x="1468" y="2035"/>
                  </a:lnTo>
                  <a:cubicBezTo>
                    <a:pt x="1468" y="2035"/>
                    <a:pt x="1655" y="839"/>
                    <a:pt x="1564" y="105"/>
                  </a:cubicBezTo>
                  <a:cubicBezTo>
                    <a:pt x="1555" y="33"/>
                    <a:pt x="1532" y="0"/>
                    <a:pt x="149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36"/>
            <p:cNvSpPr/>
            <p:nvPr/>
          </p:nvSpPr>
          <p:spPr>
            <a:xfrm>
              <a:off x="4519300" y="2338400"/>
              <a:ext cx="51325" cy="78575"/>
            </a:xfrm>
            <a:custGeom>
              <a:avLst/>
              <a:gdLst/>
              <a:ahLst/>
              <a:cxnLst/>
              <a:rect l="l" t="t" r="r" b="b"/>
              <a:pathLst>
                <a:path w="2053" h="3143" extrusionOk="0">
                  <a:moveTo>
                    <a:pt x="1702" y="1"/>
                  </a:moveTo>
                  <a:cubicBezTo>
                    <a:pt x="1544" y="1"/>
                    <a:pt x="1197" y="212"/>
                    <a:pt x="42" y="2882"/>
                  </a:cubicBezTo>
                  <a:cubicBezTo>
                    <a:pt x="0" y="2978"/>
                    <a:pt x="42" y="3084"/>
                    <a:pt x="138" y="3127"/>
                  </a:cubicBezTo>
                  <a:cubicBezTo>
                    <a:pt x="160" y="3138"/>
                    <a:pt x="187" y="3143"/>
                    <a:pt x="213" y="3143"/>
                  </a:cubicBezTo>
                  <a:cubicBezTo>
                    <a:pt x="282" y="3143"/>
                    <a:pt x="351" y="3101"/>
                    <a:pt x="383" y="3032"/>
                  </a:cubicBezTo>
                  <a:cubicBezTo>
                    <a:pt x="798" y="2063"/>
                    <a:pt x="1325" y="983"/>
                    <a:pt x="1613" y="548"/>
                  </a:cubicBezTo>
                  <a:lnTo>
                    <a:pt x="1613" y="548"/>
                  </a:lnTo>
                  <a:cubicBezTo>
                    <a:pt x="1644" y="1245"/>
                    <a:pt x="1500" y="2180"/>
                    <a:pt x="1500" y="2190"/>
                  </a:cubicBezTo>
                  <a:cubicBezTo>
                    <a:pt x="1485" y="2291"/>
                    <a:pt x="1554" y="2387"/>
                    <a:pt x="1655" y="2404"/>
                  </a:cubicBezTo>
                  <a:cubicBezTo>
                    <a:pt x="1664" y="2405"/>
                    <a:pt x="1674" y="2406"/>
                    <a:pt x="1683" y="2406"/>
                  </a:cubicBezTo>
                  <a:cubicBezTo>
                    <a:pt x="1773" y="2406"/>
                    <a:pt x="1853" y="2341"/>
                    <a:pt x="1868" y="2249"/>
                  </a:cubicBezTo>
                  <a:cubicBezTo>
                    <a:pt x="1873" y="2202"/>
                    <a:pt x="2053" y="1021"/>
                    <a:pt x="1957" y="265"/>
                  </a:cubicBezTo>
                  <a:cubicBezTo>
                    <a:pt x="1932" y="52"/>
                    <a:pt x="1798" y="10"/>
                    <a:pt x="1745" y="5"/>
                  </a:cubicBezTo>
                  <a:cubicBezTo>
                    <a:pt x="1733" y="3"/>
                    <a:pt x="1718" y="1"/>
                    <a:pt x="1702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36"/>
            <p:cNvSpPr/>
            <p:nvPr/>
          </p:nvSpPr>
          <p:spPr>
            <a:xfrm>
              <a:off x="4446825" y="2453650"/>
              <a:ext cx="80100" cy="78225"/>
            </a:xfrm>
            <a:custGeom>
              <a:avLst/>
              <a:gdLst/>
              <a:ahLst/>
              <a:cxnLst/>
              <a:rect l="l" t="t" r="r" b="b"/>
              <a:pathLst>
                <a:path w="3204" h="3129" extrusionOk="0">
                  <a:moveTo>
                    <a:pt x="1729" y="1"/>
                  </a:moveTo>
                  <a:lnTo>
                    <a:pt x="0" y="1150"/>
                  </a:lnTo>
                  <a:lnTo>
                    <a:pt x="1824" y="3128"/>
                  </a:lnTo>
                  <a:lnTo>
                    <a:pt x="3203" y="1655"/>
                  </a:lnTo>
                  <a:lnTo>
                    <a:pt x="172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36"/>
            <p:cNvSpPr/>
            <p:nvPr/>
          </p:nvSpPr>
          <p:spPr>
            <a:xfrm>
              <a:off x="4437375" y="2445550"/>
              <a:ext cx="97900" cy="95350"/>
            </a:xfrm>
            <a:custGeom>
              <a:avLst/>
              <a:gdLst/>
              <a:ahLst/>
              <a:cxnLst/>
              <a:rect l="l" t="t" r="r" b="b"/>
              <a:pathLst>
                <a:path w="3916" h="3814" extrusionOk="0">
                  <a:moveTo>
                    <a:pt x="2070" y="649"/>
                  </a:moveTo>
                  <a:lnTo>
                    <a:pt x="3245" y="1974"/>
                  </a:lnTo>
                  <a:lnTo>
                    <a:pt x="2202" y="3086"/>
                  </a:lnTo>
                  <a:lnTo>
                    <a:pt x="756" y="1522"/>
                  </a:lnTo>
                  <a:lnTo>
                    <a:pt x="2070" y="649"/>
                  </a:lnTo>
                  <a:close/>
                  <a:moveTo>
                    <a:pt x="2150" y="1"/>
                  </a:moveTo>
                  <a:lnTo>
                    <a:pt x="0" y="1432"/>
                  </a:lnTo>
                  <a:lnTo>
                    <a:pt x="2197" y="3814"/>
                  </a:lnTo>
                  <a:lnTo>
                    <a:pt x="3916" y="1984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36"/>
            <p:cNvSpPr/>
            <p:nvPr/>
          </p:nvSpPr>
          <p:spPr>
            <a:xfrm>
              <a:off x="4490025" y="2337575"/>
              <a:ext cx="195375" cy="116100"/>
            </a:xfrm>
            <a:custGeom>
              <a:avLst/>
              <a:gdLst/>
              <a:ahLst/>
              <a:cxnLst/>
              <a:rect l="l" t="t" r="r" b="b"/>
              <a:pathLst>
                <a:path w="7815" h="4644" extrusionOk="0">
                  <a:moveTo>
                    <a:pt x="7531" y="1"/>
                  </a:moveTo>
                  <a:cubicBezTo>
                    <a:pt x="7102" y="1"/>
                    <a:pt x="6346" y="505"/>
                    <a:pt x="6346" y="505"/>
                  </a:cubicBezTo>
                  <a:lnTo>
                    <a:pt x="1564" y="2714"/>
                  </a:lnTo>
                  <a:lnTo>
                    <a:pt x="1" y="4644"/>
                  </a:lnTo>
                  <a:lnTo>
                    <a:pt x="7814" y="229"/>
                  </a:lnTo>
                  <a:cubicBezTo>
                    <a:pt x="7791" y="63"/>
                    <a:pt x="7681" y="1"/>
                    <a:pt x="753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36"/>
            <p:cNvSpPr/>
            <p:nvPr/>
          </p:nvSpPr>
          <p:spPr>
            <a:xfrm>
              <a:off x="4484850" y="2333025"/>
              <a:ext cx="205625" cy="125325"/>
            </a:xfrm>
            <a:custGeom>
              <a:avLst/>
              <a:gdLst/>
              <a:ahLst/>
              <a:cxnLst/>
              <a:rect l="l" t="t" r="r" b="b"/>
              <a:pathLst>
                <a:path w="8225" h="5013" extrusionOk="0">
                  <a:moveTo>
                    <a:pt x="7737" y="0"/>
                  </a:moveTo>
                  <a:cubicBezTo>
                    <a:pt x="7288" y="0"/>
                    <a:pt x="6663" y="392"/>
                    <a:pt x="6474" y="523"/>
                  </a:cubicBezTo>
                  <a:lnTo>
                    <a:pt x="1697" y="2725"/>
                  </a:lnTo>
                  <a:cubicBezTo>
                    <a:pt x="1671" y="2741"/>
                    <a:pt x="1650" y="2756"/>
                    <a:pt x="1628" y="2778"/>
                  </a:cubicBezTo>
                  <a:lnTo>
                    <a:pt x="65" y="4708"/>
                  </a:lnTo>
                  <a:cubicBezTo>
                    <a:pt x="1" y="4789"/>
                    <a:pt x="16" y="4906"/>
                    <a:pt x="97" y="4970"/>
                  </a:cubicBezTo>
                  <a:cubicBezTo>
                    <a:pt x="129" y="4996"/>
                    <a:pt x="171" y="5012"/>
                    <a:pt x="208" y="5012"/>
                  </a:cubicBezTo>
                  <a:cubicBezTo>
                    <a:pt x="266" y="5012"/>
                    <a:pt x="320" y="4985"/>
                    <a:pt x="352" y="4943"/>
                  </a:cubicBezTo>
                  <a:lnTo>
                    <a:pt x="1889" y="3044"/>
                  </a:lnTo>
                  <a:lnTo>
                    <a:pt x="6654" y="842"/>
                  </a:lnTo>
                  <a:cubicBezTo>
                    <a:pt x="7032" y="592"/>
                    <a:pt x="7522" y="368"/>
                    <a:pt x="7740" y="368"/>
                  </a:cubicBezTo>
                  <a:cubicBezTo>
                    <a:pt x="7768" y="368"/>
                    <a:pt x="7791" y="372"/>
                    <a:pt x="7809" y="380"/>
                  </a:cubicBezTo>
                  <a:cubicBezTo>
                    <a:pt x="7820" y="385"/>
                    <a:pt x="7835" y="390"/>
                    <a:pt x="7841" y="438"/>
                  </a:cubicBezTo>
                  <a:cubicBezTo>
                    <a:pt x="7855" y="530"/>
                    <a:pt x="7932" y="600"/>
                    <a:pt x="8022" y="600"/>
                  </a:cubicBezTo>
                  <a:cubicBezTo>
                    <a:pt x="8030" y="600"/>
                    <a:pt x="8039" y="599"/>
                    <a:pt x="8048" y="598"/>
                  </a:cubicBezTo>
                  <a:cubicBezTo>
                    <a:pt x="8149" y="581"/>
                    <a:pt x="8224" y="491"/>
                    <a:pt x="8208" y="390"/>
                  </a:cubicBezTo>
                  <a:cubicBezTo>
                    <a:pt x="8186" y="225"/>
                    <a:pt x="8097" y="103"/>
                    <a:pt x="7963" y="44"/>
                  </a:cubicBezTo>
                  <a:cubicBezTo>
                    <a:pt x="7896" y="13"/>
                    <a:pt x="7819" y="0"/>
                    <a:pt x="7737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36"/>
            <p:cNvSpPr/>
            <p:nvPr/>
          </p:nvSpPr>
          <p:spPr>
            <a:xfrm>
              <a:off x="4526900" y="2391550"/>
              <a:ext cx="181500" cy="103500"/>
            </a:xfrm>
            <a:custGeom>
              <a:avLst/>
              <a:gdLst/>
              <a:ahLst/>
              <a:cxnLst/>
              <a:rect l="l" t="t" r="r" b="b"/>
              <a:pathLst>
                <a:path w="7260" h="4140" extrusionOk="0">
                  <a:moveTo>
                    <a:pt x="7260" y="1"/>
                  </a:moveTo>
                  <a:lnTo>
                    <a:pt x="3398" y="1841"/>
                  </a:lnTo>
                  <a:cubicBezTo>
                    <a:pt x="3398" y="1841"/>
                    <a:pt x="3952" y="1673"/>
                    <a:pt x="4587" y="1524"/>
                  </a:cubicBezTo>
                  <a:lnTo>
                    <a:pt x="4587" y="1524"/>
                  </a:lnTo>
                  <a:lnTo>
                    <a:pt x="7260" y="1"/>
                  </a:lnTo>
                  <a:close/>
                  <a:moveTo>
                    <a:pt x="6024" y="1297"/>
                  </a:moveTo>
                  <a:cubicBezTo>
                    <a:pt x="5655" y="1297"/>
                    <a:pt x="5095" y="1405"/>
                    <a:pt x="4587" y="1524"/>
                  </a:cubicBezTo>
                  <a:lnTo>
                    <a:pt x="4587" y="1524"/>
                  </a:lnTo>
                  <a:lnTo>
                    <a:pt x="0" y="4139"/>
                  </a:lnTo>
                  <a:cubicBezTo>
                    <a:pt x="1010" y="4049"/>
                    <a:pt x="2207" y="2942"/>
                    <a:pt x="2483" y="2942"/>
                  </a:cubicBezTo>
                  <a:cubicBezTo>
                    <a:pt x="2755" y="2942"/>
                    <a:pt x="6435" y="2028"/>
                    <a:pt x="6435" y="1474"/>
                  </a:cubicBezTo>
                  <a:cubicBezTo>
                    <a:pt x="6435" y="1346"/>
                    <a:pt x="6273" y="1297"/>
                    <a:pt x="6024" y="129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36"/>
            <p:cNvSpPr/>
            <p:nvPr/>
          </p:nvSpPr>
          <p:spPr>
            <a:xfrm>
              <a:off x="4522100" y="2387000"/>
              <a:ext cx="191625" cy="112700"/>
            </a:xfrm>
            <a:custGeom>
              <a:avLst/>
              <a:gdLst/>
              <a:ahLst/>
              <a:cxnLst/>
              <a:rect l="l" t="t" r="r" b="b"/>
              <a:pathLst>
                <a:path w="7665" h="4508" extrusionOk="0">
                  <a:moveTo>
                    <a:pt x="7454" y="1"/>
                  </a:moveTo>
                  <a:cubicBezTo>
                    <a:pt x="7427" y="1"/>
                    <a:pt x="7399" y="6"/>
                    <a:pt x="7373" y="18"/>
                  </a:cubicBezTo>
                  <a:lnTo>
                    <a:pt x="3511" y="1859"/>
                  </a:lnTo>
                  <a:cubicBezTo>
                    <a:pt x="3426" y="1896"/>
                    <a:pt x="3383" y="2002"/>
                    <a:pt x="3420" y="2092"/>
                  </a:cubicBezTo>
                  <a:cubicBezTo>
                    <a:pt x="3446" y="2165"/>
                    <a:pt x="3516" y="2206"/>
                    <a:pt x="3589" y="2206"/>
                  </a:cubicBezTo>
                  <a:cubicBezTo>
                    <a:pt x="3607" y="2206"/>
                    <a:pt x="3626" y="2204"/>
                    <a:pt x="3644" y="2198"/>
                  </a:cubicBezTo>
                  <a:cubicBezTo>
                    <a:pt x="4733" y="1870"/>
                    <a:pt x="5783" y="1659"/>
                    <a:pt x="6242" y="1659"/>
                  </a:cubicBezTo>
                  <a:cubicBezTo>
                    <a:pt x="6319" y="1659"/>
                    <a:pt x="6379" y="1665"/>
                    <a:pt x="6420" y="1677"/>
                  </a:cubicBezTo>
                  <a:cubicBezTo>
                    <a:pt x="6090" y="2092"/>
                    <a:pt x="3085" y="2927"/>
                    <a:pt x="2675" y="2944"/>
                  </a:cubicBezTo>
                  <a:cubicBezTo>
                    <a:pt x="2527" y="2944"/>
                    <a:pt x="2351" y="3050"/>
                    <a:pt x="1968" y="3300"/>
                  </a:cubicBezTo>
                  <a:cubicBezTo>
                    <a:pt x="1462" y="3629"/>
                    <a:pt x="777" y="4081"/>
                    <a:pt x="176" y="4135"/>
                  </a:cubicBezTo>
                  <a:cubicBezTo>
                    <a:pt x="75" y="4145"/>
                    <a:pt x="1" y="4236"/>
                    <a:pt x="6" y="4336"/>
                  </a:cubicBezTo>
                  <a:cubicBezTo>
                    <a:pt x="16" y="4432"/>
                    <a:pt x="96" y="4508"/>
                    <a:pt x="192" y="4508"/>
                  </a:cubicBezTo>
                  <a:lnTo>
                    <a:pt x="207" y="4508"/>
                  </a:lnTo>
                  <a:cubicBezTo>
                    <a:pt x="904" y="4444"/>
                    <a:pt x="1633" y="3965"/>
                    <a:pt x="2171" y="3614"/>
                  </a:cubicBezTo>
                  <a:cubicBezTo>
                    <a:pt x="2367" y="3481"/>
                    <a:pt x="2611" y="3322"/>
                    <a:pt x="2675" y="3310"/>
                  </a:cubicBezTo>
                  <a:cubicBezTo>
                    <a:pt x="2878" y="3310"/>
                    <a:pt x="6814" y="2448"/>
                    <a:pt x="6814" y="1656"/>
                  </a:cubicBezTo>
                  <a:cubicBezTo>
                    <a:pt x="6814" y="1555"/>
                    <a:pt x="6766" y="1464"/>
                    <a:pt x="6681" y="1400"/>
                  </a:cubicBezTo>
                  <a:cubicBezTo>
                    <a:pt x="6584" y="1329"/>
                    <a:pt x="6415" y="1300"/>
                    <a:pt x="6203" y="1300"/>
                  </a:cubicBezTo>
                  <a:cubicBezTo>
                    <a:pt x="5958" y="1300"/>
                    <a:pt x="5656" y="1339"/>
                    <a:pt x="5340" y="1395"/>
                  </a:cubicBezTo>
                  <a:lnTo>
                    <a:pt x="7532" y="354"/>
                  </a:lnTo>
                  <a:cubicBezTo>
                    <a:pt x="7628" y="310"/>
                    <a:pt x="7665" y="199"/>
                    <a:pt x="7622" y="103"/>
                  </a:cubicBezTo>
                  <a:cubicBezTo>
                    <a:pt x="7591" y="38"/>
                    <a:pt x="7525" y="1"/>
                    <a:pt x="745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36"/>
            <p:cNvSpPr/>
            <p:nvPr/>
          </p:nvSpPr>
          <p:spPr>
            <a:xfrm>
              <a:off x="4576750" y="2354800"/>
              <a:ext cx="116250" cy="50625"/>
            </a:xfrm>
            <a:custGeom>
              <a:avLst/>
              <a:gdLst/>
              <a:ahLst/>
              <a:cxnLst/>
              <a:rect l="l" t="t" r="r" b="b"/>
              <a:pathLst>
                <a:path w="4650" h="2025" extrusionOk="0">
                  <a:moveTo>
                    <a:pt x="4440" y="1"/>
                  </a:moveTo>
                  <a:cubicBezTo>
                    <a:pt x="4417" y="1"/>
                    <a:pt x="4394" y="5"/>
                    <a:pt x="4372" y="14"/>
                  </a:cubicBezTo>
                  <a:lnTo>
                    <a:pt x="144" y="1667"/>
                  </a:lnTo>
                  <a:cubicBezTo>
                    <a:pt x="49" y="1705"/>
                    <a:pt x="0" y="1811"/>
                    <a:pt x="37" y="1907"/>
                  </a:cubicBezTo>
                  <a:cubicBezTo>
                    <a:pt x="69" y="1981"/>
                    <a:pt x="138" y="2025"/>
                    <a:pt x="213" y="2025"/>
                  </a:cubicBezTo>
                  <a:cubicBezTo>
                    <a:pt x="234" y="2025"/>
                    <a:pt x="255" y="2025"/>
                    <a:pt x="277" y="2013"/>
                  </a:cubicBezTo>
                  <a:lnTo>
                    <a:pt x="4505" y="359"/>
                  </a:lnTo>
                  <a:cubicBezTo>
                    <a:pt x="4601" y="322"/>
                    <a:pt x="4649" y="216"/>
                    <a:pt x="4612" y="120"/>
                  </a:cubicBezTo>
                  <a:cubicBezTo>
                    <a:pt x="4583" y="47"/>
                    <a:pt x="4514" y="1"/>
                    <a:pt x="4440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36"/>
            <p:cNvSpPr/>
            <p:nvPr/>
          </p:nvSpPr>
          <p:spPr>
            <a:xfrm>
              <a:off x="4588175" y="2368575"/>
              <a:ext cx="120900" cy="50675"/>
            </a:xfrm>
            <a:custGeom>
              <a:avLst/>
              <a:gdLst/>
              <a:ahLst/>
              <a:cxnLst/>
              <a:rect l="l" t="t" r="r" b="b"/>
              <a:pathLst>
                <a:path w="4836" h="2027" extrusionOk="0">
                  <a:moveTo>
                    <a:pt x="4625" y="1"/>
                  </a:moveTo>
                  <a:cubicBezTo>
                    <a:pt x="4604" y="1"/>
                    <a:pt x="4584" y="4"/>
                    <a:pt x="4564" y="11"/>
                  </a:cubicBezTo>
                  <a:cubicBezTo>
                    <a:pt x="4399" y="75"/>
                    <a:pt x="506" y="1489"/>
                    <a:pt x="134" y="1675"/>
                  </a:cubicBezTo>
                  <a:cubicBezTo>
                    <a:pt x="38" y="1723"/>
                    <a:pt x="0" y="1835"/>
                    <a:pt x="49" y="1926"/>
                  </a:cubicBezTo>
                  <a:cubicBezTo>
                    <a:pt x="80" y="1989"/>
                    <a:pt x="144" y="2026"/>
                    <a:pt x="213" y="2026"/>
                  </a:cubicBezTo>
                  <a:cubicBezTo>
                    <a:pt x="240" y="2026"/>
                    <a:pt x="272" y="2021"/>
                    <a:pt x="299" y="2005"/>
                  </a:cubicBezTo>
                  <a:cubicBezTo>
                    <a:pt x="581" y="1867"/>
                    <a:pt x="3294" y="867"/>
                    <a:pt x="4691" y="362"/>
                  </a:cubicBezTo>
                  <a:cubicBezTo>
                    <a:pt x="4787" y="325"/>
                    <a:pt x="4836" y="218"/>
                    <a:pt x="4799" y="122"/>
                  </a:cubicBezTo>
                  <a:cubicBezTo>
                    <a:pt x="4773" y="46"/>
                    <a:pt x="4701" y="1"/>
                    <a:pt x="462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36"/>
            <p:cNvSpPr/>
            <p:nvPr/>
          </p:nvSpPr>
          <p:spPr>
            <a:xfrm>
              <a:off x="2989975" y="3189325"/>
              <a:ext cx="82875" cy="144250"/>
            </a:xfrm>
            <a:custGeom>
              <a:avLst/>
              <a:gdLst/>
              <a:ahLst/>
              <a:cxnLst/>
              <a:rect l="l" t="t" r="r" b="b"/>
              <a:pathLst>
                <a:path w="3315" h="5770" extrusionOk="0">
                  <a:moveTo>
                    <a:pt x="1834" y="1"/>
                  </a:moveTo>
                  <a:cubicBezTo>
                    <a:pt x="1802" y="1"/>
                    <a:pt x="1770" y="9"/>
                    <a:pt x="1740" y="25"/>
                  </a:cubicBezTo>
                  <a:cubicBezTo>
                    <a:pt x="1655" y="78"/>
                    <a:pt x="1623" y="189"/>
                    <a:pt x="1677" y="280"/>
                  </a:cubicBezTo>
                  <a:cubicBezTo>
                    <a:pt x="2028" y="891"/>
                    <a:pt x="2948" y="2593"/>
                    <a:pt x="2948" y="3130"/>
                  </a:cubicBezTo>
                  <a:cubicBezTo>
                    <a:pt x="2948" y="3535"/>
                    <a:pt x="1724" y="4966"/>
                    <a:pt x="847" y="5327"/>
                  </a:cubicBezTo>
                  <a:cubicBezTo>
                    <a:pt x="771" y="5359"/>
                    <a:pt x="658" y="5398"/>
                    <a:pt x="565" y="5398"/>
                  </a:cubicBezTo>
                  <a:cubicBezTo>
                    <a:pt x="513" y="5398"/>
                    <a:pt x="467" y="5386"/>
                    <a:pt x="437" y="5354"/>
                  </a:cubicBezTo>
                  <a:cubicBezTo>
                    <a:pt x="405" y="5327"/>
                    <a:pt x="373" y="5280"/>
                    <a:pt x="373" y="5184"/>
                  </a:cubicBezTo>
                  <a:cubicBezTo>
                    <a:pt x="395" y="4662"/>
                    <a:pt x="1352" y="3710"/>
                    <a:pt x="1724" y="3386"/>
                  </a:cubicBezTo>
                  <a:cubicBezTo>
                    <a:pt x="1788" y="3333"/>
                    <a:pt x="1804" y="3238"/>
                    <a:pt x="1761" y="3157"/>
                  </a:cubicBezTo>
                  <a:cubicBezTo>
                    <a:pt x="1728" y="3099"/>
                    <a:pt x="1664" y="3064"/>
                    <a:pt x="1598" y="3064"/>
                  </a:cubicBezTo>
                  <a:cubicBezTo>
                    <a:pt x="1580" y="3064"/>
                    <a:pt x="1562" y="3066"/>
                    <a:pt x="1544" y="3072"/>
                  </a:cubicBezTo>
                  <a:cubicBezTo>
                    <a:pt x="1538" y="3073"/>
                    <a:pt x="1496" y="3085"/>
                    <a:pt x="1431" y="3085"/>
                  </a:cubicBezTo>
                  <a:cubicBezTo>
                    <a:pt x="1249" y="3085"/>
                    <a:pt x="881" y="2995"/>
                    <a:pt x="591" y="2349"/>
                  </a:cubicBezTo>
                  <a:cubicBezTo>
                    <a:pt x="559" y="2279"/>
                    <a:pt x="494" y="2237"/>
                    <a:pt x="423" y="2237"/>
                  </a:cubicBezTo>
                  <a:cubicBezTo>
                    <a:pt x="398" y="2237"/>
                    <a:pt x="372" y="2242"/>
                    <a:pt x="346" y="2253"/>
                  </a:cubicBezTo>
                  <a:cubicBezTo>
                    <a:pt x="251" y="2296"/>
                    <a:pt x="214" y="2408"/>
                    <a:pt x="251" y="2497"/>
                  </a:cubicBezTo>
                  <a:cubicBezTo>
                    <a:pt x="516" y="3099"/>
                    <a:pt x="867" y="3333"/>
                    <a:pt x="1149" y="3413"/>
                  </a:cubicBezTo>
                  <a:cubicBezTo>
                    <a:pt x="719" y="3838"/>
                    <a:pt x="22" y="4610"/>
                    <a:pt x="6" y="5173"/>
                  </a:cubicBezTo>
                  <a:cubicBezTo>
                    <a:pt x="0" y="5349"/>
                    <a:pt x="59" y="5504"/>
                    <a:pt x="171" y="5620"/>
                  </a:cubicBezTo>
                  <a:cubicBezTo>
                    <a:pt x="251" y="5695"/>
                    <a:pt x="373" y="5769"/>
                    <a:pt x="565" y="5769"/>
                  </a:cubicBezTo>
                  <a:cubicBezTo>
                    <a:pt x="676" y="5769"/>
                    <a:pt x="820" y="5742"/>
                    <a:pt x="985" y="5673"/>
                  </a:cubicBezTo>
                  <a:cubicBezTo>
                    <a:pt x="1851" y="5312"/>
                    <a:pt x="3314" y="3812"/>
                    <a:pt x="3314" y="3130"/>
                  </a:cubicBezTo>
                  <a:cubicBezTo>
                    <a:pt x="3314" y="2396"/>
                    <a:pt x="2128" y="327"/>
                    <a:pt x="1996" y="94"/>
                  </a:cubicBezTo>
                  <a:cubicBezTo>
                    <a:pt x="1960" y="33"/>
                    <a:pt x="1898" y="1"/>
                    <a:pt x="1834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36"/>
            <p:cNvSpPr/>
            <p:nvPr/>
          </p:nvSpPr>
          <p:spPr>
            <a:xfrm>
              <a:off x="2936000" y="3204000"/>
              <a:ext cx="136975" cy="158150"/>
            </a:xfrm>
            <a:custGeom>
              <a:avLst/>
              <a:gdLst/>
              <a:ahLst/>
              <a:cxnLst/>
              <a:rect l="l" t="t" r="r" b="b"/>
              <a:pathLst>
                <a:path w="5479" h="6326" extrusionOk="0">
                  <a:moveTo>
                    <a:pt x="1168" y="1"/>
                  </a:moveTo>
                  <a:cubicBezTo>
                    <a:pt x="1096" y="1"/>
                    <a:pt x="1028" y="42"/>
                    <a:pt x="1000" y="113"/>
                  </a:cubicBezTo>
                  <a:cubicBezTo>
                    <a:pt x="836" y="474"/>
                    <a:pt x="38" y="2288"/>
                    <a:pt x="38" y="2661"/>
                  </a:cubicBezTo>
                  <a:lnTo>
                    <a:pt x="38" y="2799"/>
                  </a:lnTo>
                  <a:cubicBezTo>
                    <a:pt x="1" y="5012"/>
                    <a:pt x="218" y="6076"/>
                    <a:pt x="755" y="6251"/>
                  </a:cubicBezTo>
                  <a:cubicBezTo>
                    <a:pt x="899" y="6304"/>
                    <a:pt x="1106" y="6326"/>
                    <a:pt x="1346" y="6326"/>
                  </a:cubicBezTo>
                  <a:cubicBezTo>
                    <a:pt x="2383" y="6326"/>
                    <a:pt x="4101" y="5916"/>
                    <a:pt x="4686" y="5528"/>
                  </a:cubicBezTo>
                  <a:cubicBezTo>
                    <a:pt x="5478" y="4996"/>
                    <a:pt x="5250" y="3294"/>
                    <a:pt x="5240" y="3225"/>
                  </a:cubicBezTo>
                  <a:cubicBezTo>
                    <a:pt x="5225" y="3133"/>
                    <a:pt x="5145" y="3063"/>
                    <a:pt x="5055" y="3063"/>
                  </a:cubicBezTo>
                  <a:cubicBezTo>
                    <a:pt x="5046" y="3063"/>
                    <a:pt x="5036" y="3064"/>
                    <a:pt x="5027" y="3066"/>
                  </a:cubicBezTo>
                  <a:cubicBezTo>
                    <a:pt x="4926" y="3081"/>
                    <a:pt x="4857" y="3177"/>
                    <a:pt x="4872" y="3277"/>
                  </a:cubicBezTo>
                  <a:cubicBezTo>
                    <a:pt x="4931" y="3704"/>
                    <a:pt x="4979" y="4885"/>
                    <a:pt x="4479" y="5219"/>
                  </a:cubicBezTo>
                  <a:cubicBezTo>
                    <a:pt x="3916" y="5594"/>
                    <a:pt x="2272" y="5955"/>
                    <a:pt x="1353" y="5955"/>
                  </a:cubicBezTo>
                  <a:cubicBezTo>
                    <a:pt x="1152" y="5955"/>
                    <a:pt x="986" y="5938"/>
                    <a:pt x="873" y="5899"/>
                  </a:cubicBezTo>
                  <a:cubicBezTo>
                    <a:pt x="750" y="5862"/>
                    <a:pt x="357" y="5517"/>
                    <a:pt x="409" y="2810"/>
                  </a:cubicBezTo>
                  <a:lnTo>
                    <a:pt x="409" y="2661"/>
                  </a:lnTo>
                  <a:cubicBezTo>
                    <a:pt x="409" y="2464"/>
                    <a:pt x="883" y="1289"/>
                    <a:pt x="1335" y="262"/>
                  </a:cubicBezTo>
                  <a:cubicBezTo>
                    <a:pt x="1378" y="172"/>
                    <a:pt x="1335" y="59"/>
                    <a:pt x="1245" y="17"/>
                  </a:cubicBezTo>
                  <a:cubicBezTo>
                    <a:pt x="1220" y="6"/>
                    <a:pt x="1194" y="1"/>
                    <a:pt x="1168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36"/>
            <p:cNvSpPr/>
            <p:nvPr/>
          </p:nvSpPr>
          <p:spPr>
            <a:xfrm>
              <a:off x="2956075" y="3290475"/>
              <a:ext cx="51350" cy="22875"/>
            </a:xfrm>
            <a:custGeom>
              <a:avLst/>
              <a:gdLst/>
              <a:ahLst/>
              <a:cxnLst/>
              <a:rect l="l" t="t" r="r" b="b"/>
              <a:pathLst>
                <a:path w="2054" h="915" extrusionOk="0">
                  <a:moveTo>
                    <a:pt x="1845" y="1"/>
                  </a:moveTo>
                  <a:cubicBezTo>
                    <a:pt x="1826" y="1"/>
                    <a:pt x="1807" y="4"/>
                    <a:pt x="1788" y="10"/>
                  </a:cubicBezTo>
                  <a:lnTo>
                    <a:pt x="149" y="558"/>
                  </a:lnTo>
                  <a:cubicBezTo>
                    <a:pt x="53" y="589"/>
                    <a:pt x="1" y="692"/>
                    <a:pt x="33" y="792"/>
                  </a:cubicBezTo>
                  <a:cubicBezTo>
                    <a:pt x="59" y="867"/>
                    <a:pt x="133" y="915"/>
                    <a:pt x="208" y="915"/>
                  </a:cubicBezTo>
                  <a:cubicBezTo>
                    <a:pt x="229" y="915"/>
                    <a:pt x="251" y="915"/>
                    <a:pt x="266" y="909"/>
                  </a:cubicBezTo>
                  <a:lnTo>
                    <a:pt x="1904" y="361"/>
                  </a:lnTo>
                  <a:cubicBezTo>
                    <a:pt x="2006" y="329"/>
                    <a:pt x="2053" y="223"/>
                    <a:pt x="2021" y="127"/>
                  </a:cubicBezTo>
                  <a:cubicBezTo>
                    <a:pt x="1996" y="50"/>
                    <a:pt x="1922" y="1"/>
                    <a:pt x="1845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36"/>
            <p:cNvSpPr/>
            <p:nvPr/>
          </p:nvSpPr>
          <p:spPr>
            <a:xfrm>
              <a:off x="2977750" y="3305625"/>
              <a:ext cx="6150" cy="51075"/>
            </a:xfrm>
            <a:custGeom>
              <a:avLst/>
              <a:gdLst/>
              <a:ahLst/>
              <a:cxnLst/>
              <a:rect l="l" t="t" r="r" b="b"/>
              <a:pathLst>
                <a:path w="246" h="2043" extrusionOk="0">
                  <a:moveTo>
                    <a:pt x="123" y="0"/>
                  </a:moveTo>
                  <a:cubicBezTo>
                    <a:pt x="54" y="0"/>
                    <a:pt x="1" y="59"/>
                    <a:pt x="1" y="128"/>
                  </a:cubicBezTo>
                  <a:lnTo>
                    <a:pt x="1" y="1920"/>
                  </a:lnTo>
                  <a:cubicBezTo>
                    <a:pt x="1" y="1989"/>
                    <a:pt x="54" y="2043"/>
                    <a:pt x="123" y="2043"/>
                  </a:cubicBezTo>
                  <a:cubicBezTo>
                    <a:pt x="192" y="2043"/>
                    <a:pt x="246" y="1989"/>
                    <a:pt x="246" y="1920"/>
                  </a:cubicBezTo>
                  <a:lnTo>
                    <a:pt x="246" y="128"/>
                  </a:lnTo>
                  <a:cubicBezTo>
                    <a:pt x="246" y="59"/>
                    <a:pt x="192" y="0"/>
                    <a:pt x="123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36"/>
            <p:cNvSpPr/>
            <p:nvPr/>
          </p:nvSpPr>
          <p:spPr>
            <a:xfrm>
              <a:off x="3004625" y="3325200"/>
              <a:ext cx="14775" cy="27650"/>
            </a:xfrm>
            <a:custGeom>
              <a:avLst/>
              <a:gdLst/>
              <a:ahLst/>
              <a:cxnLst/>
              <a:rect l="l" t="t" r="r" b="b"/>
              <a:pathLst>
                <a:path w="591" h="1106" extrusionOk="0">
                  <a:moveTo>
                    <a:pt x="448" y="0"/>
                  </a:moveTo>
                  <a:cubicBezTo>
                    <a:pt x="400" y="0"/>
                    <a:pt x="355" y="30"/>
                    <a:pt x="335" y="79"/>
                  </a:cubicBezTo>
                  <a:lnTo>
                    <a:pt x="26" y="940"/>
                  </a:lnTo>
                  <a:cubicBezTo>
                    <a:pt x="0" y="1004"/>
                    <a:pt x="37" y="1073"/>
                    <a:pt x="96" y="1100"/>
                  </a:cubicBezTo>
                  <a:cubicBezTo>
                    <a:pt x="111" y="1105"/>
                    <a:pt x="128" y="1105"/>
                    <a:pt x="138" y="1105"/>
                  </a:cubicBezTo>
                  <a:cubicBezTo>
                    <a:pt x="192" y="1105"/>
                    <a:pt x="239" y="1073"/>
                    <a:pt x="256" y="1026"/>
                  </a:cubicBezTo>
                  <a:lnTo>
                    <a:pt x="568" y="164"/>
                  </a:lnTo>
                  <a:cubicBezTo>
                    <a:pt x="590" y="100"/>
                    <a:pt x="558" y="30"/>
                    <a:pt x="494" y="10"/>
                  </a:cubicBezTo>
                  <a:cubicBezTo>
                    <a:pt x="479" y="3"/>
                    <a:pt x="463" y="0"/>
                    <a:pt x="448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36"/>
            <p:cNvSpPr/>
            <p:nvPr/>
          </p:nvSpPr>
          <p:spPr>
            <a:xfrm>
              <a:off x="3033975" y="3305625"/>
              <a:ext cx="8550" cy="35500"/>
            </a:xfrm>
            <a:custGeom>
              <a:avLst/>
              <a:gdLst/>
              <a:ahLst/>
              <a:cxnLst/>
              <a:rect l="l" t="t" r="r" b="b"/>
              <a:pathLst>
                <a:path w="342" h="1420" extrusionOk="0">
                  <a:moveTo>
                    <a:pt x="214" y="0"/>
                  </a:moveTo>
                  <a:cubicBezTo>
                    <a:pt x="150" y="0"/>
                    <a:pt x="91" y="59"/>
                    <a:pt x="91" y="128"/>
                  </a:cubicBezTo>
                  <a:cubicBezTo>
                    <a:pt x="91" y="133"/>
                    <a:pt x="91" y="899"/>
                    <a:pt x="17" y="1272"/>
                  </a:cubicBezTo>
                  <a:cubicBezTo>
                    <a:pt x="1" y="1340"/>
                    <a:pt x="49" y="1404"/>
                    <a:pt x="113" y="1420"/>
                  </a:cubicBezTo>
                  <a:lnTo>
                    <a:pt x="140" y="1420"/>
                  </a:lnTo>
                  <a:cubicBezTo>
                    <a:pt x="199" y="1420"/>
                    <a:pt x="246" y="1377"/>
                    <a:pt x="256" y="1319"/>
                  </a:cubicBezTo>
                  <a:cubicBezTo>
                    <a:pt x="336" y="926"/>
                    <a:pt x="342" y="160"/>
                    <a:pt x="342" y="128"/>
                  </a:cubicBezTo>
                  <a:cubicBezTo>
                    <a:pt x="342" y="59"/>
                    <a:pt x="283" y="0"/>
                    <a:pt x="21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36"/>
            <p:cNvSpPr/>
            <p:nvPr/>
          </p:nvSpPr>
          <p:spPr>
            <a:xfrm>
              <a:off x="2971625" y="3260775"/>
              <a:ext cx="29950" cy="49100"/>
            </a:xfrm>
            <a:custGeom>
              <a:avLst/>
              <a:gdLst/>
              <a:ahLst/>
              <a:cxnLst/>
              <a:rect l="l" t="t" r="r" b="b"/>
              <a:pathLst>
                <a:path w="1198" h="1964" extrusionOk="0">
                  <a:moveTo>
                    <a:pt x="1062" y="0"/>
                  </a:moveTo>
                  <a:cubicBezTo>
                    <a:pt x="1001" y="0"/>
                    <a:pt x="952" y="50"/>
                    <a:pt x="948" y="113"/>
                  </a:cubicBezTo>
                  <a:cubicBezTo>
                    <a:pt x="905" y="518"/>
                    <a:pt x="676" y="1608"/>
                    <a:pt x="108" y="1720"/>
                  </a:cubicBezTo>
                  <a:cubicBezTo>
                    <a:pt x="44" y="1735"/>
                    <a:pt x="0" y="1799"/>
                    <a:pt x="12" y="1863"/>
                  </a:cubicBezTo>
                  <a:cubicBezTo>
                    <a:pt x="22" y="1927"/>
                    <a:pt x="76" y="1964"/>
                    <a:pt x="133" y="1964"/>
                  </a:cubicBezTo>
                  <a:lnTo>
                    <a:pt x="155" y="1964"/>
                  </a:lnTo>
                  <a:cubicBezTo>
                    <a:pt x="1017" y="1789"/>
                    <a:pt x="1186" y="204"/>
                    <a:pt x="1193" y="135"/>
                  </a:cubicBezTo>
                  <a:cubicBezTo>
                    <a:pt x="1198" y="66"/>
                    <a:pt x="1149" y="7"/>
                    <a:pt x="1080" y="2"/>
                  </a:cubicBezTo>
                  <a:cubicBezTo>
                    <a:pt x="1074" y="1"/>
                    <a:pt x="1068" y="0"/>
                    <a:pt x="1062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36"/>
            <p:cNvSpPr/>
            <p:nvPr/>
          </p:nvSpPr>
          <p:spPr>
            <a:xfrm>
              <a:off x="4802775" y="1467000"/>
              <a:ext cx="804250" cy="240025"/>
            </a:xfrm>
            <a:custGeom>
              <a:avLst/>
              <a:gdLst/>
              <a:ahLst/>
              <a:cxnLst/>
              <a:rect l="l" t="t" r="r" b="b"/>
              <a:pathLst>
                <a:path w="32170" h="9601" extrusionOk="0">
                  <a:moveTo>
                    <a:pt x="30085" y="0"/>
                  </a:moveTo>
                  <a:lnTo>
                    <a:pt x="28665" y="1394"/>
                  </a:lnTo>
                  <a:lnTo>
                    <a:pt x="30521" y="3314"/>
                  </a:lnTo>
                  <a:cubicBezTo>
                    <a:pt x="30521" y="3314"/>
                    <a:pt x="31734" y="5219"/>
                    <a:pt x="28143" y="5734"/>
                  </a:cubicBezTo>
                  <a:cubicBezTo>
                    <a:pt x="27957" y="5761"/>
                    <a:pt x="27771" y="5773"/>
                    <a:pt x="27586" y="5773"/>
                  </a:cubicBezTo>
                  <a:cubicBezTo>
                    <a:pt x="23936" y="5773"/>
                    <a:pt x="20444" y="890"/>
                    <a:pt x="16568" y="890"/>
                  </a:cubicBezTo>
                  <a:cubicBezTo>
                    <a:pt x="16290" y="890"/>
                    <a:pt x="16011" y="915"/>
                    <a:pt x="15729" y="969"/>
                  </a:cubicBezTo>
                  <a:cubicBezTo>
                    <a:pt x="11315" y="1804"/>
                    <a:pt x="9091" y="3900"/>
                    <a:pt x="6948" y="4436"/>
                  </a:cubicBezTo>
                  <a:cubicBezTo>
                    <a:pt x="5682" y="4753"/>
                    <a:pt x="4493" y="4818"/>
                    <a:pt x="3731" y="4818"/>
                  </a:cubicBezTo>
                  <a:cubicBezTo>
                    <a:pt x="3202" y="4818"/>
                    <a:pt x="2879" y="4787"/>
                    <a:pt x="2879" y="4787"/>
                  </a:cubicBezTo>
                  <a:lnTo>
                    <a:pt x="1" y="7080"/>
                  </a:lnTo>
                  <a:lnTo>
                    <a:pt x="4384" y="9601"/>
                  </a:lnTo>
                  <a:cubicBezTo>
                    <a:pt x="4384" y="9601"/>
                    <a:pt x="7129" y="9048"/>
                    <a:pt x="9368" y="7548"/>
                  </a:cubicBezTo>
                  <a:cubicBezTo>
                    <a:pt x="11325" y="6242"/>
                    <a:pt x="13258" y="4018"/>
                    <a:pt x="15930" y="4018"/>
                  </a:cubicBezTo>
                  <a:cubicBezTo>
                    <a:pt x="16315" y="4018"/>
                    <a:pt x="16715" y="4064"/>
                    <a:pt x="17133" y="4165"/>
                  </a:cubicBezTo>
                  <a:cubicBezTo>
                    <a:pt x="19860" y="4834"/>
                    <a:pt x="24831" y="7786"/>
                    <a:pt x="27822" y="7786"/>
                  </a:cubicBezTo>
                  <a:cubicBezTo>
                    <a:pt x="28471" y="7786"/>
                    <a:pt x="29027" y="7647"/>
                    <a:pt x="29447" y="7315"/>
                  </a:cubicBezTo>
                  <a:cubicBezTo>
                    <a:pt x="31793" y="5457"/>
                    <a:pt x="31133" y="3075"/>
                    <a:pt x="31133" y="3075"/>
                  </a:cubicBezTo>
                  <a:lnTo>
                    <a:pt x="32169" y="17"/>
                  </a:lnTo>
                  <a:lnTo>
                    <a:pt x="30085" y="0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36"/>
            <p:cNvSpPr/>
            <p:nvPr/>
          </p:nvSpPr>
          <p:spPr>
            <a:xfrm>
              <a:off x="3653775" y="1950475"/>
              <a:ext cx="219975" cy="193900"/>
            </a:xfrm>
            <a:custGeom>
              <a:avLst/>
              <a:gdLst/>
              <a:ahLst/>
              <a:cxnLst/>
              <a:rect l="l" t="t" r="r" b="b"/>
              <a:pathLst>
                <a:path w="8799" h="7756" extrusionOk="0">
                  <a:moveTo>
                    <a:pt x="5879" y="1"/>
                  </a:moveTo>
                  <a:cubicBezTo>
                    <a:pt x="5482" y="1"/>
                    <a:pt x="5070" y="91"/>
                    <a:pt x="4665" y="294"/>
                  </a:cubicBezTo>
                  <a:cubicBezTo>
                    <a:pt x="2799" y="1225"/>
                    <a:pt x="4532" y="1623"/>
                    <a:pt x="3464" y="2293"/>
                  </a:cubicBezTo>
                  <a:cubicBezTo>
                    <a:pt x="2399" y="2958"/>
                    <a:pt x="798" y="3889"/>
                    <a:pt x="400" y="5224"/>
                  </a:cubicBezTo>
                  <a:cubicBezTo>
                    <a:pt x="0" y="6559"/>
                    <a:pt x="665" y="7756"/>
                    <a:pt x="665" y="7756"/>
                  </a:cubicBezTo>
                  <a:lnTo>
                    <a:pt x="7863" y="4826"/>
                  </a:lnTo>
                  <a:cubicBezTo>
                    <a:pt x="7863" y="4826"/>
                    <a:pt x="8798" y="4028"/>
                    <a:pt x="8665" y="2426"/>
                  </a:cubicBezTo>
                  <a:cubicBezTo>
                    <a:pt x="8562" y="1173"/>
                    <a:pt x="7313" y="1"/>
                    <a:pt x="5879" y="1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36"/>
            <p:cNvSpPr/>
            <p:nvPr/>
          </p:nvSpPr>
          <p:spPr>
            <a:xfrm>
              <a:off x="3817200" y="1984650"/>
              <a:ext cx="71950" cy="99500"/>
            </a:xfrm>
            <a:custGeom>
              <a:avLst/>
              <a:gdLst/>
              <a:ahLst/>
              <a:cxnLst/>
              <a:rect l="l" t="t" r="r" b="b"/>
              <a:pathLst>
                <a:path w="2878" h="3980" extrusionOk="0">
                  <a:moveTo>
                    <a:pt x="2660" y="0"/>
                  </a:moveTo>
                  <a:cubicBezTo>
                    <a:pt x="2656" y="0"/>
                    <a:pt x="2653" y="1"/>
                    <a:pt x="2649" y="1"/>
                  </a:cubicBezTo>
                  <a:cubicBezTo>
                    <a:pt x="2585" y="6"/>
                    <a:pt x="2532" y="65"/>
                    <a:pt x="2538" y="134"/>
                  </a:cubicBezTo>
                  <a:cubicBezTo>
                    <a:pt x="2623" y="1321"/>
                    <a:pt x="2384" y="2240"/>
                    <a:pt x="1825" y="2873"/>
                  </a:cubicBezTo>
                  <a:cubicBezTo>
                    <a:pt x="1117" y="3676"/>
                    <a:pt x="133" y="3735"/>
                    <a:pt x="123" y="3735"/>
                  </a:cubicBezTo>
                  <a:cubicBezTo>
                    <a:pt x="54" y="3740"/>
                    <a:pt x="1" y="3799"/>
                    <a:pt x="6" y="3862"/>
                  </a:cubicBezTo>
                  <a:cubicBezTo>
                    <a:pt x="6" y="3931"/>
                    <a:pt x="59" y="3980"/>
                    <a:pt x="128" y="3980"/>
                  </a:cubicBezTo>
                  <a:lnTo>
                    <a:pt x="133" y="3980"/>
                  </a:lnTo>
                  <a:cubicBezTo>
                    <a:pt x="177" y="3980"/>
                    <a:pt x="1230" y="3921"/>
                    <a:pt x="2006" y="3044"/>
                  </a:cubicBezTo>
                  <a:cubicBezTo>
                    <a:pt x="2617" y="2357"/>
                    <a:pt x="2878" y="1368"/>
                    <a:pt x="2782" y="118"/>
                  </a:cubicBezTo>
                  <a:cubicBezTo>
                    <a:pt x="2777" y="52"/>
                    <a:pt x="2734" y="0"/>
                    <a:pt x="2660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36"/>
            <p:cNvSpPr/>
            <p:nvPr/>
          </p:nvSpPr>
          <p:spPr>
            <a:xfrm>
              <a:off x="3693525" y="1997300"/>
              <a:ext cx="63600" cy="13575"/>
            </a:xfrm>
            <a:custGeom>
              <a:avLst/>
              <a:gdLst/>
              <a:ahLst/>
              <a:cxnLst/>
              <a:rect l="l" t="t" r="r" b="b"/>
              <a:pathLst>
                <a:path w="2544" h="543" extrusionOk="0">
                  <a:moveTo>
                    <a:pt x="1684" y="0"/>
                  </a:moveTo>
                  <a:cubicBezTo>
                    <a:pt x="1280" y="0"/>
                    <a:pt x="748" y="102"/>
                    <a:pt x="107" y="304"/>
                  </a:cubicBezTo>
                  <a:cubicBezTo>
                    <a:pt x="38" y="319"/>
                    <a:pt x="1" y="388"/>
                    <a:pt x="23" y="457"/>
                  </a:cubicBezTo>
                  <a:cubicBezTo>
                    <a:pt x="38" y="511"/>
                    <a:pt x="92" y="543"/>
                    <a:pt x="139" y="543"/>
                  </a:cubicBezTo>
                  <a:cubicBezTo>
                    <a:pt x="155" y="543"/>
                    <a:pt x="166" y="543"/>
                    <a:pt x="177" y="538"/>
                  </a:cubicBezTo>
                  <a:cubicBezTo>
                    <a:pt x="874" y="319"/>
                    <a:pt x="1356" y="247"/>
                    <a:pt x="1682" y="247"/>
                  </a:cubicBezTo>
                  <a:cubicBezTo>
                    <a:pt x="2101" y="247"/>
                    <a:pt x="2261" y="367"/>
                    <a:pt x="2288" y="447"/>
                  </a:cubicBezTo>
                  <a:cubicBezTo>
                    <a:pt x="2302" y="502"/>
                    <a:pt x="2351" y="541"/>
                    <a:pt x="2405" y="541"/>
                  </a:cubicBezTo>
                  <a:cubicBezTo>
                    <a:pt x="2414" y="541"/>
                    <a:pt x="2423" y="540"/>
                    <a:pt x="2431" y="538"/>
                  </a:cubicBezTo>
                  <a:cubicBezTo>
                    <a:pt x="2500" y="528"/>
                    <a:pt x="2544" y="464"/>
                    <a:pt x="2527" y="393"/>
                  </a:cubicBezTo>
                  <a:cubicBezTo>
                    <a:pt x="2522" y="368"/>
                    <a:pt x="2490" y="240"/>
                    <a:pt x="2315" y="133"/>
                  </a:cubicBezTo>
                  <a:cubicBezTo>
                    <a:pt x="2163" y="44"/>
                    <a:pt x="1951" y="0"/>
                    <a:pt x="1684" y="0"/>
                  </a:cubicBezTo>
                  <a:close/>
                </a:path>
              </a:pathLst>
            </a:custGeom>
            <a:solidFill>
              <a:srgbClr val="36363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36"/>
            <p:cNvSpPr/>
            <p:nvPr/>
          </p:nvSpPr>
          <p:spPr>
            <a:xfrm>
              <a:off x="5331225" y="2253825"/>
              <a:ext cx="441750" cy="942250"/>
            </a:xfrm>
            <a:custGeom>
              <a:avLst/>
              <a:gdLst/>
              <a:ahLst/>
              <a:cxnLst/>
              <a:rect l="l" t="t" r="r" b="b"/>
              <a:pathLst>
                <a:path w="17670" h="37690" extrusionOk="0">
                  <a:moveTo>
                    <a:pt x="17669" y="0"/>
                  </a:moveTo>
                  <a:lnTo>
                    <a:pt x="17669" y="0"/>
                  </a:lnTo>
                  <a:cubicBezTo>
                    <a:pt x="14303" y="116"/>
                    <a:pt x="10410" y="229"/>
                    <a:pt x="7815" y="229"/>
                  </a:cubicBezTo>
                  <a:cubicBezTo>
                    <a:pt x="6639" y="229"/>
                    <a:pt x="5729" y="207"/>
                    <a:pt x="5250" y="148"/>
                  </a:cubicBezTo>
                  <a:lnTo>
                    <a:pt x="5250" y="148"/>
                  </a:lnTo>
                  <a:lnTo>
                    <a:pt x="5942" y="16372"/>
                  </a:lnTo>
                  <a:lnTo>
                    <a:pt x="5932" y="16409"/>
                  </a:lnTo>
                  <a:lnTo>
                    <a:pt x="2878" y="26886"/>
                  </a:lnTo>
                  <a:lnTo>
                    <a:pt x="1" y="37690"/>
                  </a:lnTo>
                  <a:lnTo>
                    <a:pt x="1" y="37690"/>
                  </a:lnTo>
                  <a:lnTo>
                    <a:pt x="686" y="37519"/>
                  </a:lnTo>
                  <a:lnTo>
                    <a:pt x="8782" y="17366"/>
                  </a:lnTo>
                  <a:lnTo>
                    <a:pt x="9819" y="1692"/>
                  </a:lnTo>
                  <a:lnTo>
                    <a:pt x="17669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36"/>
            <p:cNvSpPr/>
            <p:nvPr/>
          </p:nvSpPr>
          <p:spPr>
            <a:xfrm>
              <a:off x="5403175" y="2256850"/>
              <a:ext cx="76600" cy="669150"/>
            </a:xfrm>
            <a:custGeom>
              <a:avLst/>
              <a:gdLst/>
              <a:ahLst/>
              <a:cxnLst/>
              <a:rect l="l" t="t" r="r" b="b"/>
              <a:pathLst>
                <a:path w="3064" h="26766" extrusionOk="0">
                  <a:moveTo>
                    <a:pt x="2181" y="0"/>
                  </a:moveTo>
                  <a:lnTo>
                    <a:pt x="2814" y="16219"/>
                  </a:lnTo>
                  <a:lnTo>
                    <a:pt x="0" y="26765"/>
                  </a:lnTo>
                  <a:lnTo>
                    <a:pt x="3054" y="16288"/>
                  </a:lnTo>
                  <a:lnTo>
                    <a:pt x="3064" y="16251"/>
                  </a:lnTo>
                  <a:lnTo>
                    <a:pt x="2372" y="27"/>
                  </a:lnTo>
                  <a:cubicBezTo>
                    <a:pt x="2298" y="22"/>
                    <a:pt x="2234" y="12"/>
                    <a:pt x="2181" y="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36"/>
            <p:cNvSpPr/>
            <p:nvPr/>
          </p:nvSpPr>
          <p:spPr>
            <a:xfrm>
              <a:off x="5337075" y="1780275"/>
              <a:ext cx="363450" cy="467300"/>
            </a:xfrm>
            <a:custGeom>
              <a:avLst/>
              <a:gdLst/>
              <a:ahLst/>
              <a:cxnLst/>
              <a:rect l="l" t="t" r="r" b="b"/>
              <a:pathLst>
                <a:path w="14538" h="18692" extrusionOk="0">
                  <a:moveTo>
                    <a:pt x="1458" y="1"/>
                  </a:moveTo>
                  <a:cubicBezTo>
                    <a:pt x="1474" y="298"/>
                    <a:pt x="1479" y="485"/>
                    <a:pt x="1479" y="528"/>
                  </a:cubicBezTo>
                  <a:cubicBezTo>
                    <a:pt x="1479" y="560"/>
                    <a:pt x="1474" y="586"/>
                    <a:pt x="1469" y="617"/>
                  </a:cubicBezTo>
                  <a:lnTo>
                    <a:pt x="1" y="4778"/>
                  </a:lnTo>
                  <a:cubicBezTo>
                    <a:pt x="2325" y="11506"/>
                    <a:pt x="4633" y="18005"/>
                    <a:pt x="4979" y="18623"/>
                  </a:cubicBezTo>
                  <a:cubicBezTo>
                    <a:pt x="5165" y="18670"/>
                    <a:pt x="5862" y="18692"/>
                    <a:pt x="6889" y="18692"/>
                  </a:cubicBezTo>
                  <a:cubicBezTo>
                    <a:pt x="8718" y="18692"/>
                    <a:pt x="11602" y="18628"/>
                    <a:pt x="14538" y="18537"/>
                  </a:cubicBezTo>
                  <a:lnTo>
                    <a:pt x="11825" y="18393"/>
                  </a:lnTo>
                  <a:lnTo>
                    <a:pt x="1458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36"/>
            <p:cNvSpPr/>
            <p:nvPr/>
          </p:nvSpPr>
          <p:spPr>
            <a:xfrm>
              <a:off x="5332825" y="1899700"/>
              <a:ext cx="463450" cy="359850"/>
            </a:xfrm>
            <a:custGeom>
              <a:avLst/>
              <a:gdLst/>
              <a:ahLst/>
              <a:cxnLst/>
              <a:rect l="l" t="t" r="r" b="b"/>
              <a:pathLst>
                <a:path w="18538" h="14394" extrusionOk="0">
                  <a:moveTo>
                    <a:pt x="171" y="1"/>
                  </a:moveTo>
                  <a:lnTo>
                    <a:pt x="1" y="479"/>
                  </a:lnTo>
                  <a:lnTo>
                    <a:pt x="4984" y="14037"/>
                  </a:lnTo>
                  <a:lnTo>
                    <a:pt x="4995" y="14286"/>
                  </a:lnTo>
                  <a:cubicBezTo>
                    <a:pt x="5048" y="14298"/>
                    <a:pt x="5112" y="14308"/>
                    <a:pt x="5186" y="14313"/>
                  </a:cubicBezTo>
                  <a:cubicBezTo>
                    <a:pt x="5665" y="14372"/>
                    <a:pt x="6575" y="14394"/>
                    <a:pt x="7751" y="14394"/>
                  </a:cubicBezTo>
                  <a:cubicBezTo>
                    <a:pt x="10346" y="14394"/>
                    <a:pt x="14239" y="14281"/>
                    <a:pt x="17605" y="14165"/>
                  </a:cubicBezTo>
                  <a:lnTo>
                    <a:pt x="18537" y="13962"/>
                  </a:lnTo>
                  <a:lnTo>
                    <a:pt x="14708" y="13760"/>
                  </a:lnTo>
                  <a:cubicBezTo>
                    <a:pt x="11772" y="13851"/>
                    <a:pt x="8888" y="13915"/>
                    <a:pt x="7059" y="13915"/>
                  </a:cubicBezTo>
                  <a:cubicBezTo>
                    <a:pt x="6032" y="13915"/>
                    <a:pt x="5335" y="13893"/>
                    <a:pt x="5149" y="13846"/>
                  </a:cubicBezTo>
                  <a:cubicBezTo>
                    <a:pt x="4803" y="13228"/>
                    <a:pt x="2495" y="6729"/>
                    <a:pt x="17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36"/>
            <p:cNvSpPr/>
            <p:nvPr/>
          </p:nvSpPr>
          <p:spPr>
            <a:xfrm>
              <a:off x="5328975" y="1766475"/>
              <a:ext cx="45075" cy="145225"/>
            </a:xfrm>
            <a:custGeom>
              <a:avLst/>
              <a:gdLst/>
              <a:ahLst/>
              <a:cxnLst/>
              <a:rect l="l" t="t" r="r" b="b"/>
              <a:pathLst>
                <a:path w="1803" h="5809" extrusionOk="0">
                  <a:moveTo>
                    <a:pt x="1468" y="0"/>
                  </a:moveTo>
                  <a:cubicBezTo>
                    <a:pt x="1458" y="79"/>
                    <a:pt x="1441" y="175"/>
                    <a:pt x="1415" y="282"/>
                  </a:cubicBezTo>
                  <a:lnTo>
                    <a:pt x="1559" y="1085"/>
                  </a:lnTo>
                  <a:lnTo>
                    <a:pt x="0" y="5388"/>
                  </a:lnTo>
                  <a:lnTo>
                    <a:pt x="155" y="5808"/>
                  </a:lnTo>
                  <a:lnTo>
                    <a:pt x="325" y="5330"/>
                  </a:lnTo>
                  <a:lnTo>
                    <a:pt x="1793" y="1169"/>
                  </a:lnTo>
                  <a:cubicBezTo>
                    <a:pt x="1798" y="1138"/>
                    <a:pt x="1803" y="1112"/>
                    <a:pt x="1803" y="1080"/>
                  </a:cubicBezTo>
                  <a:cubicBezTo>
                    <a:pt x="1803" y="1037"/>
                    <a:pt x="1798" y="850"/>
                    <a:pt x="1782" y="553"/>
                  </a:cubicBezTo>
                  <a:lnTo>
                    <a:pt x="1468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36"/>
            <p:cNvSpPr/>
            <p:nvPr/>
          </p:nvSpPr>
          <p:spPr>
            <a:xfrm>
              <a:off x="5831725" y="2087075"/>
              <a:ext cx="426500" cy="684275"/>
            </a:xfrm>
            <a:custGeom>
              <a:avLst/>
              <a:gdLst/>
              <a:ahLst/>
              <a:cxnLst/>
              <a:rect l="l" t="t" r="r" b="b"/>
              <a:pathLst>
                <a:path w="17060" h="27371" extrusionOk="0">
                  <a:moveTo>
                    <a:pt x="8234" y="0"/>
                  </a:moveTo>
                  <a:lnTo>
                    <a:pt x="8234" y="0"/>
                  </a:lnTo>
                  <a:cubicBezTo>
                    <a:pt x="8187" y="74"/>
                    <a:pt x="8144" y="148"/>
                    <a:pt x="8097" y="224"/>
                  </a:cubicBezTo>
                  <a:cubicBezTo>
                    <a:pt x="7952" y="499"/>
                    <a:pt x="7772" y="787"/>
                    <a:pt x="7564" y="1069"/>
                  </a:cubicBezTo>
                  <a:cubicBezTo>
                    <a:pt x="7000" y="1947"/>
                    <a:pt x="6469" y="2706"/>
                    <a:pt x="6091" y="3079"/>
                  </a:cubicBezTo>
                  <a:cubicBezTo>
                    <a:pt x="4915" y="4260"/>
                    <a:pt x="2512" y="5957"/>
                    <a:pt x="2411" y="6032"/>
                  </a:cubicBezTo>
                  <a:lnTo>
                    <a:pt x="2219" y="6165"/>
                  </a:lnTo>
                  <a:lnTo>
                    <a:pt x="597" y="4106"/>
                  </a:lnTo>
                  <a:lnTo>
                    <a:pt x="522" y="4866"/>
                  </a:lnTo>
                  <a:lnTo>
                    <a:pt x="649" y="6558"/>
                  </a:lnTo>
                  <a:lnTo>
                    <a:pt x="394" y="6568"/>
                  </a:lnTo>
                  <a:lnTo>
                    <a:pt x="315" y="6568"/>
                  </a:lnTo>
                  <a:lnTo>
                    <a:pt x="1" y="7675"/>
                  </a:lnTo>
                  <a:cubicBezTo>
                    <a:pt x="1697" y="7691"/>
                    <a:pt x="8559" y="8254"/>
                    <a:pt x="8851" y="8281"/>
                  </a:cubicBezTo>
                  <a:lnTo>
                    <a:pt x="9118" y="8303"/>
                  </a:lnTo>
                  <a:lnTo>
                    <a:pt x="6224" y="26924"/>
                  </a:lnTo>
                  <a:lnTo>
                    <a:pt x="6612" y="27164"/>
                  </a:lnTo>
                  <a:lnTo>
                    <a:pt x="7740" y="27370"/>
                  </a:lnTo>
                  <a:cubicBezTo>
                    <a:pt x="7740" y="27370"/>
                    <a:pt x="16245" y="7398"/>
                    <a:pt x="16836" y="5026"/>
                  </a:cubicBezTo>
                  <a:cubicBezTo>
                    <a:pt x="17059" y="4132"/>
                    <a:pt x="15697" y="3855"/>
                    <a:pt x="13905" y="3855"/>
                  </a:cubicBezTo>
                  <a:cubicBezTo>
                    <a:pt x="10925" y="3855"/>
                    <a:pt x="6751" y="4628"/>
                    <a:pt x="6751" y="4628"/>
                  </a:cubicBezTo>
                  <a:lnTo>
                    <a:pt x="8234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36"/>
            <p:cNvSpPr/>
            <p:nvPr/>
          </p:nvSpPr>
          <p:spPr>
            <a:xfrm>
              <a:off x="5830000" y="2278925"/>
              <a:ext cx="229675" cy="487250"/>
            </a:xfrm>
            <a:custGeom>
              <a:avLst/>
              <a:gdLst/>
              <a:ahLst/>
              <a:cxnLst/>
              <a:rect l="l" t="t" r="r" b="b"/>
              <a:pathLst>
                <a:path w="9187" h="19490" extrusionOk="0">
                  <a:moveTo>
                    <a:pt x="70" y="1"/>
                  </a:moveTo>
                  <a:lnTo>
                    <a:pt x="1" y="246"/>
                  </a:lnTo>
                  <a:lnTo>
                    <a:pt x="8900" y="852"/>
                  </a:lnTo>
                  <a:lnTo>
                    <a:pt x="6027" y="19372"/>
                  </a:lnTo>
                  <a:lnTo>
                    <a:pt x="6681" y="19490"/>
                  </a:lnTo>
                  <a:lnTo>
                    <a:pt x="6293" y="19250"/>
                  </a:lnTo>
                  <a:lnTo>
                    <a:pt x="9187" y="629"/>
                  </a:lnTo>
                  <a:lnTo>
                    <a:pt x="8920" y="607"/>
                  </a:lnTo>
                  <a:cubicBezTo>
                    <a:pt x="8628" y="580"/>
                    <a:pt x="1766" y="17"/>
                    <a:pt x="70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36"/>
            <p:cNvSpPr/>
            <p:nvPr/>
          </p:nvSpPr>
          <p:spPr>
            <a:xfrm>
              <a:off x="5839575" y="2079225"/>
              <a:ext cx="200550" cy="172050"/>
            </a:xfrm>
            <a:custGeom>
              <a:avLst/>
              <a:gdLst/>
              <a:ahLst/>
              <a:cxnLst/>
              <a:rect l="l" t="t" r="r" b="b"/>
              <a:pathLst>
                <a:path w="8022" h="6882" extrusionOk="0">
                  <a:moveTo>
                    <a:pt x="8021" y="0"/>
                  </a:moveTo>
                  <a:lnTo>
                    <a:pt x="8021" y="0"/>
                  </a:lnTo>
                  <a:cubicBezTo>
                    <a:pt x="7958" y="175"/>
                    <a:pt x="7878" y="356"/>
                    <a:pt x="7783" y="538"/>
                  </a:cubicBezTo>
                  <a:cubicBezTo>
                    <a:pt x="7830" y="462"/>
                    <a:pt x="7873" y="388"/>
                    <a:pt x="7920" y="314"/>
                  </a:cubicBezTo>
                  <a:lnTo>
                    <a:pt x="8021" y="0"/>
                  </a:lnTo>
                  <a:close/>
                  <a:moveTo>
                    <a:pt x="7250" y="1383"/>
                  </a:moveTo>
                  <a:lnTo>
                    <a:pt x="7250" y="1383"/>
                  </a:lnTo>
                  <a:cubicBezTo>
                    <a:pt x="5512" y="3776"/>
                    <a:pt x="1953" y="6143"/>
                    <a:pt x="1953" y="6143"/>
                  </a:cubicBezTo>
                  <a:lnTo>
                    <a:pt x="310" y="4149"/>
                  </a:lnTo>
                  <a:lnTo>
                    <a:pt x="283" y="4420"/>
                  </a:lnTo>
                  <a:lnTo>
                    <a:pt x="1905" y="6479"/>
                  </a:lnTo>
                  <a:lnTo>
                    <a:pt x="2097" y="6346"/>
                  </a:lnTo>
                  <a:cubicBezTo>
                    <a:pt x="2198" y="6271"/>
                    <a:pt x="4601" y="4574"/>
                    <a:pt x="5777" y="3393"/>
                  </a:cubicBezTo>
                  <a:cubicBezTo>
                    <a:pt x="6155" y="3020"/>
                    <a:pt x="6686" y="2261"/>
                    <a:pt x="7250" y="1383"/>
                  </a:cubicBezTo>
                  <a:close/>
                  <a:moveTo>
                    <a:pt x="208" y="5180"/>
                  </a:moveTo>
                  <a:lnTo>
                    <a:pt x="70" y="6633"/>
                  </a:lnTo>
                  <a:lnTo>
                    <a:pt x="1" y="6882"/>
                  </a:lnTo>
                  <a:lnTo>
                    <a:pt x="80" y="6882"/>
                  </a:lnTo>
                  <a:lnTo>
                    <a:pt x="335" y="6872"/>
                  </a:lnTo>
                  <a:lnTo>
                    <a:pt x="208" y="518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36"/>
            <p:cNvSpPr/>
            <p:nvPr/>
          </p:nvSpPr>
          <p:spPr>
            <a:xfrm>
              <a:off x="5892125" y="1370325"/>
              <a:ext cx="158900" cy="61325"/>
            </a:xfrm>
            <a:custGeom>
              <a:avLst/>
              <a:gdLst/>
              <a:ahLst/>
              <a:cxnLst/>
              <a:rect l="l" t="t" r="r" b="b"/>
              <a:pathLst>
                <a:path w="6356" h="2453" extrusionOk="0">
                  <a:moveTo>
                    <a:pt x="6356" y="1"/>
                  </a:moveTo>
                  <a:lnTo>
                    <a:pt x="5324" y="352"/>
                  </a:lnTo>
                  <a:lnTo>
                    <a:pt x="5324" y="405"/>
                  </a:lnTo>
                  <a:lnTo>
                    <a:pt x="6356" y="1"/>
                  </a:lnTo>
                  <a:close/>
                  <a:moveTo>
                    <a:pt x="5202" y="395"/>
                  </a:moveTo>
                  <a:lnTo>
                    <a:pt x="0" y="2166"/>
                  </a:lnTo>
                  <a:cubicBezTo>
                    <a:pt x="32" y="2261"/>
                    <a:pt x="64" y="2352"/>
                    <a:pt x="96" y="2453"/>
                  </a:cubicBezTo>
                  <a:lnTo>
                    <a:pt x="5202" y="452"/>
                  </a:lnTo>
                  <a:lnTo>
                    <a:pt x="5202" y="395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36"/>
            <p:cNvSpPr/>
            <p:nvPr/>
          </p:nvSpPr>
          <p:spPr>
            <a:xfrm>
              <a:off x="6022150" y="1379100"/>
              <a:ext cx="3100" cy="2550"/>
            </a:xfrm>
            <a:custGeom>
              <a:avLst/>
              <a:gdLst/>
              <a:ahLst/>
              <a:cxnLst/>
              <a:rect l="l" t="t" r="r" b="b"/>
              <a:pathLst>
                <a:path w="124" h="102" extrusionOk="0">
                  <a:moveTo>
                    <a:pt x="123" y="1"/>
                  </a:moveTo>
                  <a:lnTo>
                    <a:pt x="1" y="44"/>
                  </a:lnTo>
                  <a:lnTo>
                    <a:pt x="1" y="101"/>
                  </a:lnTo>
                  <a:lnTo>
                    <a:pt x="123" y="54"/>
                  </a:lnTo>
                  <a:lnTo>
                    <a:pt x="123" y="1"/>
                  </a:lnTo>
                  <a:close/>
                </a:path>
              </a:pathLst>
            </a:custGeom>
            <a:solidFill>
              <a:srgbClr val="5D5E1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36"/>
            <p:cNvSpPr/>
            <p:nvPr/>
          </p:nvSpPr>
          <p:spPr>
            <a:xfrm>
              <a:off x="5848500" y="1063300"/>
              <a:ext cx="661675" cy="349475"/>
            </a:xfrm>
            <a:custGeom>
              <a:avLst/>
              <a:gdLst/>
              <a:ahLst/>
              <a:cxnLst/>
              <a:rect l="l" t="t" r="r" b="b"/>
              <a:pathLst>
                <a:path w="26467" h="13979" extrusionOk="0">
                  <a:moveTo>
                    <a:pt x="25872" y="0"/>
                  </a:moveTo>
                  <a:lnTo>
                    <a:pt x="10829" y="8405"/>
                  </a:lnTo>
                  <a:lnTo>
                    <a:pt x="0" y="9389"/>
                  </a:lnTo>
                  <a:cubicBezTo>
                    <a:pt x="469" y="10320"/>
                    <a:pt x="830" y="11240"/>
                    <a:pt x="1011" y="12006"/>
                  </a:cubicBezTo>
                  <a:cubicBezTo>
                    <a:pt x="1102" y="12377"/>
                    <a:pt x="1308" y="13064"/>
                    <a:pt x="1596" y="13978"/>
                  </a:cubicBezTo>
                  <a:lnTo>
                    <a:pt x="13148" y="10043"/>
                  </a:lnTo>
                  <a:lnTo>
                    <a:pt x="26466" y="1293"/>
                  </a:lnTo>
                  <a:lnTo>
                    <a:pt x="25872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36"/>
            <p:cNvSpPr/>
            <p:nvPr/>
          </p:nvSpPr>
          <p:spPr>
            <a:xfrm>
              <a:off x="5888375" y="1060775"/>
              <a:ext cx="629650" cy="363700"/>
            </a:xfrm>
            <a:custGeom>
              <a:avLst/>
              <a:gdLst/>
              <a:ahLst/>
              <a:cxnLst/>
              <a:rect l="l" t="t" r="r" b="b"/>
              <a:pathLst>
                <a:path w="25186" h="14548" extrusionOk="0">
                  <a:moveTo>
                    <a:pt x="24457" y="0"/>
                  </a:moveTo>
                  <a:lnTo>
                    <a:pt x="24277" y="101"/>
                  </a:lnTo>
                  <a:lnTo>
                    <a:pt x="24871" y="1394"/>
                  </a:lnTo>
                  <a:lnTo>
                    <a:pt x="11553" y="10144"/>
                  </a:lnTo>
                  <a:lnTo>
                    <a:pt x="1" y="14079"/>
                  </a:lnTo>
                  <a:cubicBezTo>
                    <a:pt x="49" y="14228"/>
                    <a:pt x="102" y="14388"/>
                    <a:pt x="150" y="14548"/>
                  </a:cubicBezTo>
                  <a:lnTo>
                    <a:pt x="5352" y="12777"/>
                  </a:lnTo>
                  <a:lnTo>
                    <a:pt x="5474" y="12734"/>
                  </a:lnTo>
                  <a:lnTo>
                    <a:pt x="6506" y="12383"/>
                  </a:lnTo>
                  <a:lnTo>
                    <a:pt x="11666" y="10367"/>
                  </a:lnTo>
                  <a:lnTo>
                    <a:pt x="25185" y="1485"/>
                  </a:lnTo>
                  <a:lnTo>
                    <a:pt x="24457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36"/>
            <p:cNvSpPr/>
            <p:nvPr/>
          </p:nvSpPr>
          <p:spPr>
            <a:xfrm>
              <a:off x="5877750" y="1419925"/>
              <a:ext cx="5200" cy="16650"/>
            </a:xfrm>
            <a:custGeom>
              <a:avLst/>
              <a:gdLst/>
              <a:ahLst/>
              <a:cxnLst/>
              <a:rect l="l" t="t" r="r" b="b"/>
              <a:pathLst>
                <a:path w="208" h="666" extrusionOk="0">
                  <a:moveTo>
                    <a:pt x="1" y="0"/>
                  </a:moveTo>
                  <a:lnTo>
                    <a:pt x="165" y="665"/>
                  </a:lnTo>
                  <a:lnTo>
                    <a:pt x="207" y="650"/>
                  </a:lnTo>
                  <a:cubicBezTo>
                    <a:pt x="133" y="422"/>
                    <a:pt x="64" y="203"/>
                    <a:pt x="1" y="0"/>
                  </a:cubicBez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36"/>
            <p:cNvSpPr/>
            <p:nvPr/>
          </p:nvSpPr>
          <p:spPr>
            <a:xfrm>
              <a:off x="5847300" y="1298000"/>
              <a:ext cx="47225" cy="138200"/>
            </a:xfrm>
            <a:custGeom>
              <a:avLst/>
              <a:gdLst/>
              <a:ahLst/>
              <a:cxnLst/>
              <a:rect l="l" t="t" r="r" b="b"/>
              <a:pathLst>
                <a:path w="1889" h="5528" extrusionOk="0">
                  <a:moveTo>
                    <a:pt x="48" y="1"/>
                  </a:moveTo>
                  <a:lnTo>
                    <a:pt x="1" y="6"/>
                  </a:lnTo>
                  <a:lnTo>
                    <a:pt x="1219" y="4877"/>
                  </a:lnTo>
                  <a:cubicBezTo>
                    <a:pt x="1282" y="5080"/>
                    <a:pt x="1351" y="5299"/>
                    <a:pt x="1425" y="5527"/>
                  </a:cubicBezTo>
                  <a:lnTo>
                    <a:pt x="1889" y="5346"/>
                  </a:lnTo>
                  <a:cubicBezTo>
                    <a:pt x="1857" y="5245"/>
                    <a:pt x="1825" y="5154"/>
                    <a:pt x="1793" y="5059"/>
                  </a:cubicBezTo>
                  <a:cubicBezTo>
                    <a:pt x="1745" y="4899"/>
                    <a:pt x="1692" y="4739"/>
                    <a:pt x="1644" y="4590"/>
                  </a:cubicBezTo>
                  <a:cubicBezTo>
                    <a:pt x="1356" y="3676"/>
                    <a:pt x="1150" y="2989"/>
                    <a:pt x="1059" y="2618"/>
                  </a:cubicBezTo>
                  <a:cubicBezTo>
                    <a:pt x="878" y="1852"/>
                    <a:pt x="517" y="932"/>
                    <a:pt x="48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36"/>
            <p:cNvSpPr/>
            <p:nvPr/>
          </p:nvSpPr>
          <p:spPr>
            <a:xfrm>
              <a:off x="4942550" y="1683750"/>
              <a:ext cx="418900" cy="612375"/>
            </a:xfrm>
            <a:custGeom>
              <a:avLst/>
              <a:gdLst/>
              <a:ahLst/>
              <a:cxnLst/>
              <a:rect l="l" t="t" r="r" b="b"/>
              <a:pathLst>
                <a:path w="16756" h="24495" extrusionOk="0">
                  <a:moveTo>
                    <a:pt x="16181" y="0"/>
                  </a:moveTo>
                  <a:cubicBezTo>
                    <a:pt x="15941" y="1267"/>
                    <a:pt x="14633" y="8160"/>
                    <a:pt x="14633" y="8697"/>
                  </a:cubicBezTo>
                  <a:cubicBezTo>
                    <a:pt x="14633" y="9292"/>
                    <a:pt x="1" y="22936"/>
                    <a:pt x="1" y="22936"/>
                  </a:cubicBezTo>
                  <a:lnTo>
                    <a:pt x="85" y="23079"/>
                  </a:lnTo>
                  <a:lnTo>
                    <a:pt x="1155" y="24495"/>
                  </a:lnTo>
                  <a:lnTo>
                    <a:pt x="12734" y="13250"/>
                  </a:lnTo>
                  <a:cubicBezTo>
                    <a:pt x="13622" y="12383"/>
                    <a:pt x="14314" y="11308"/>
                    <a:pt x="14723" y="10139"/>
                  </a:cubicBezTo>
                  <a:lnTo>
                    <a:pt x="16270" y="5755"/>
                  </a:lnTo>
                  <a:cubicBezTo>
                    <a:pt x="16452" y="5170"/>
                    <a:pt x="16628" y="4581"/>
                    <a:pt x="16756" y="4096"/>
                  </a:cubicBezTo>
                  <a:cubicBezTo>
                    <a:pt x="16717" y="3425"/>
                    <a:pt x="16590" y="1729"/>
                    <a:pt x="16181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36"/>
            <p:cNvSpPr/>
            <p:nvPr/>
          </p:nvSpPr>
          <p:spPr>
            <a:xfrm>
              <a:off x="4944675" y="1678700"/>
              <a:ext cx="419675" cy="626575"/>
            </a:xfrm>
            <a:custGeom>
              <a:avLst/>
              <a:gdLst/>
              <a:ahLst/>
              <a:cxnLst/>
              <a:rect l="l" t="t" r="r" b="b"/>
              <a:pathLst>
                <a:path w="16787" h="25063" extrusionOk="0">
                  <a:moveTo>
                    <a:pt x="16133" y="1"/>
                  </a:moveTo>
                  <a:cubicBezTo>
                    <a:pt x="16133" y="1"/>
                    <a:pt x="16117" y="75"/>
                    <a:pt x="16096" y="202"/>
                  </a:cubicBezTo>
                  <a:cubicBezTo>
                    <a:pt x="16505" y="1931"/>
                    <a:pt x="16632" y="3627"/>
                    <a:pt x="16671" y="4298"/>
                  </a:cubicBezTo>
                  <a:cubicBezTo>
                    <a:pt x="16718" y="4112"/>
                    <a:pt x="16760" y="3941"/>
                    <a:pt x="16787" y="3793"/>
                  </a:cubicBezTo>
                  <a:lnTo>
                    <a:pt x="16133" y="1"/>
                  </a:lnTo>
                  <a:close/>
                  <a:moveTo>
                    <a:pt x="16185" y="5957"/>
                  </a:moveTo>
                  <a:lnTo>
                    <a:pt x="14638" y="10341"/>
                  </a:lnTo>
                  <a:cubicBezTo>
                    <a:pt x="14229" y="11510"/>
                    <a:pt x="13537" y="12585"/>
                    <a:pt x="12649" y="13452"/>
                  </a:cubicBezTo>
                  <a:lnTo>
                    <a:pt x="1070" y="24697"/>
                  </a:lnTo>
                  <a:lnTo>
                    <a:pt x="0" y="23281"/>
                  </a:lnTo>
                  <a:lnTo>
                    <a:pt x="1043" y="25063"/>
                  </a:lnTo>
                  <a:lnTo>
                    <a:pt x="14154" y="12261"/>
                  </a:lnTo>
                  <a:lnTo>
                    <a:pt x="15372" y="8899"/>
                  </a:lnTo>
                  <a:lnTo>
                    <a:pt x="15292" y="8681"/>
                  </a:lnTo>
                  <a:cubicBezTo>
                    <a:pt x="15292" y="8681"/>
                    <a:pt x="15760" y="7324"/>
                    <a:pt x="16185" y="5957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36"/>
            <p:cNvSpPr/>
            <p:nvPr/>
          </p:nvSpPr>
          <p:spPr>
            <a:xfrm>
              <a:off x="5349300" y="1786125"/>
              <a:ext cx="12400" cy="41500"/>
            </a:xfrm>
            <a:custGeom>
              <a:avLst/>
              <a:gdLst/>
              <a:ahLst/>
              <a:cxnLst/>
              <a:rect l="l" t="t" r="r" b="b"/>
              <a:pathLst>
                <a:path w="496" h="1660" extrusionOk="0">
                  <a:moveTo>
                    <a:pt x="486" y="1"/>
                  </a:moveTo>
                  <a:cubicBezTo>
                    <a:pt x="358" y="486"/>
                    <a:pt x="182" y="1075"/>
                    <a:pt x="0" y="1660"/>
                  </a:cubicBezTo>
                  <a:lnTo>
                    <a:pt x="496" y="262"/>
                  </a:lnTo>
                  <a:cubicBezTo>
                    <a:pt x="496" y="214"/>
                    <a:pt x="491" y="123"/>
                    <a:pt x="486" y="1"/>
                  </a:cubicBezTo>
                  <a:close/>
                </a:path>
              </a:pathLst>
            </a:custGeom>
            <a:solidFill>
              <a:srgbClr val="ABB20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36"/>
            <p:cNvSpPr/>
            <p:nvPr/>
          </p:nvSpPr>
          <p:spPr>
            <a:xfrm>
              <a:off x="5326950" y="1773525"/>
              <a:ext cx="41000" cy="127675"/>
            </a:xfrm>
            <a:custGeom>
              <a:avLst/>
              <a:gdLst/>
              <a:ahLst/>
              <a:cxnLst/>
              <a:rect l="l" t="t" r="r" b="b"/>
              <a:pathLst>
                <a:path w="1640" h="5107" extrusionOk="0">
                  <a:moveTo>
                    <a:pt x="1496" y="0"/>
                  </a:moveTo>
                  <a:cubicBezTo>
                    <a:pt x="1469" y="148"/>
                    <a:pt x="1427" y="319"/>
                    <a:pt x="1380" y="505"/>
                  </a:cubicBezTo>
                  <a:cubicBezTo>
                    <a:pt x="1385" y="627"/>
                    <a:pt x="1390" y="718"/>
                    <a:pt x="1390" y="766"/>
                  </a:cubicBezTo>
                  <a:lnTo>
                    <a:pt x="894" y="2164"/>
                  </a:lnTo>
                  <a:cubicBezTo>
                    <a:pt x="469" y="3531"/>
                    <a:pt x="1" y="4888"/>
                    <a:pt x="1" y="4888"/>
                  </a:cubicBezTo>
                  <a:lnTo>
                    <a:pt x="81" y="5106"/>
                  </a:lnTo>
                  <a:lnTo>
                    <a:pt x="1640" y="803"/>
                  </a:lnTo>
                  <a:lnTo>
                    <a:pt x="1496" y="0"/>
                  </a:lnTo>
                  <a:close/>
                </a:path>
              </a:pathLst>
            </a:custGeom>
            <a:solidFill>
              <a:srgbClr val="24260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36"/>
            <p:cNvSpPr/>
            <p:nvPr/>
          </p:nvSpPr>
          <p:spPr>
            <a:xfrm>
              <a:off x="2970025" y="2394875"/>
              <a:ext cx="430350" cy="754400"/>
            </a:xfrm>
            <a:custGeom>
              <a:avLst/>
              <a:gdLst/>
              <a:ahLst/>
              <a:cxnLst/>
              <a:rect l="l" t="t" r="r" b="b"/>
              <a:pathLst>
                <a:path w="17214" h="30176" extrusionOk="0">
                  <a:moveTo>
                    <a:pt x="17213" y="0"/>
                  </a:moveTo>
                  <a:lnTo>
                    <a:pt x="17213" y="0"/>
                  </a:lnTo>
                  <a:cubicBezTo>
                    <a:pt x="15702" y="805"/>
                    <a:pt x="11809" y="2857"/>
                    <a:pt x="9363" y="3905"/>
                  </a:cubicBezTo>
                  <a:cubicBezTo>
                    <a:pt x="8341" y="4347"/>
                    <a:pt x="7293" y="4826"/>
                    <a:pt x="6293" y="5320"/>
                  </a:cubicBezTo>
                  <a:cubicBezTo>
                    <a:pt x="4942" y="6027"/>
                    <a:pt x="3660" y="6734"/>
                    <a:pt x="2725" y="7325"/>
                  </a:cubicBezTo>
                  <a:cubicBezTo>
                    <a:pt x="2278" y="7617"/>
                    <a:pt x="1868" y="7910"/>
                    <a:pt x="1522" y="8197"/>
                  </a:cubicBezTo>
                  <a:cubicBezTo>
                    <a:pt x="1469" y="8246"/>
                    <a:pt x="1426" y="8288"/>
                    <a:pt x="1389" y="8336"/>
                  </a:cubicBezTo>
                  <a:cubicBezTo>
                    <a:pt x="719" y="9096"/>
                    <a:pt x="373" y="9766"/>
                    <a:pt x="197" y="10261"/>
                  </a:cubicBezTo>
                  <a:cubicBezTo>
                    <a:pt x="17" y="13251"/>
                    <a:pt x="6" y="28005"/>
                    <a:pt x="1" y="30175"/>
                  </a:cubicBezTo>
                  <a:lnTo>
                    <a:pt x="484" y="30143"/>
                  </a:lnTo>
                  <a:lnTo>
                    <a:pt x="1586" y="29691"/>
                  </a:lnTo>
                  <a:lnTo>
                    <a:pt x="3165" y="13080"/>
                  </a:lnTo>
                  <a:lnTo>
                    <a:pt x="13564" y="12117"/>
                  </a:lnTo>
                  <a:lnTo>
                    <a:pt x="13819" y="12021"/>
                  </a:lnTo>
                  <a:cubicBezTo>
                    <a:pt x="15005" y="6947"/>
                    <a:pt x="16479" y="1910"/>
                    <a:pt x="17213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36"/>
            <p:cNvSpPr/>
            <p:nvPr/>
          </p:nvSpPr>
          <p:spPr>
            <a:xfrm>
              <a:off x="2963925" y="2386100"/>
              <a:ext cx="439900" cy="769800"/>
            </a:xfrm>
            <a:custGeom>
              <a:avLst/>
              <a:gdLst/>
              <a:ahLst/>
              <a:cxnLst/>
              <a:rect l="l" t="t" r="r" b="b"/>
              <a:pathLst>
                <a:path w="17596" h="30792" extrusionOk="0">
                  <a:moveTo>
                    <a:pt x="17595" y="0"/>
                  </a:moveTo>
                  <a:lnTo>
                    <a:pt x="13697" y="2160"/>
                  </a:lnTo>
                  <a:cubicBezTo>
                    <a:pt x="13697" y="2160"/>
                    <a:pt x="9899" y="3915"/>
                    <a:pt x="6537" y="5671"/>
                  </a:cubicBezTo>
                  <a:cubicBezTo>
                    <a:pt x="7537" y="5177"/>
                    <a:pt x="8585" y="4698"/>
                    <a:pt x="9607" y="4256"/>
                  </a:cubicBezTo>
                  <a:cubicBezTo>
                    <a:pt x="12053" y="3208"/>
                    <a:pt x="15946" y="1156"/>
                    <a:pt x="17457" y="351"/>
                  </a:cubicBezTo>
                  <a:cubicBezTo>
                    <a:pt x="17505" y="219"/>
                    <a:pt x="17553" y="102"/>
                    <a:pt x="17595" y="0"/>
                  </a:cubicBezTo>
                  <a:close/>
                  <a:moveTo>
                    <a:pt x="2969" y="7676"/>
                  </a:moveTo>
                  <a:cubicBezTo>
                    <a:pt x="2441" y="8011"/>
                    <a:pt x="2022" y="8309"/>
                    <a:pt x="1766" y="8548"/>
                  </a:cubicBezTo>
                  <a:cubicBezTo>
                    <a:pt x="2112" y="8261"/>
                    <a:pt x="2522" y="7968"/>
                    <a:pt x="2969" y="7676"/>
                  </a:cubicBezTo>
                  <a:close/>
                  <a:moveTo>
                    <a:pt x="14063" y="12372"/>
                  </a:moveTo>
                  <a:lnTo>
                    <a:pt x="13808" y="12468"/>
                  </a:lnTo>
                  <a:lnTo>
                    <a:pt x="14048" y="12447"/>
                  </a:lnTo>
                  <a:cubicBezTo>
                    <a:pt x="14053" y="12421"/>
                    <a:pt x="14058" y="12394"/>
                    <a:pt x="14063" y="12372"/>
                  </a:cubicBezTo>
                  <a:close/>
                  <a:moveTo>
                    <a:pt x="441" y="10612"/>
                  </a:moveTo>
                  <a:lnTo>
                    <a:pt x="441" y="10612"/>
                  </a:lnTo>
                  <a:cubicBezTo>
                    <a:pt x="250" y="11133"/>
                    <a:pt x="250" y="11452"/>
                    <a:pt x="250" y="11452"/>
                  </a:cubicBezTo>
                  <a:lnTo>
                    <a:pt x="1" y="30792"/>
                  </a:lnTo>
                  <a:lnTo>
                    <a:pt x="1" y="30792"/>
                  </a:lnTo>
                  <a:lnTo>
                    <a:pt x="728" y="30494"/>
                  </a:lnTo>
                  <a:lnTo>
                    <a:pt x="245" y="30526"/>
                  </a:lnTo>
                  <a:cubicBezTo>
                    <a:pt x="250" y="28356"/>
                    <a:pt x="261" y="13602"/>
                    <a:pt x="441" y="10612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36"/>
            <p:cNvSpPr/>
            <p:nvPr/>
          </p:nvSpPr>
          <p:spPr>
            <a:xfrm>
              <a:off x="3309900" y="3376750"/>
              <a:ext cx="388575" cy="498125"/>
            </a:xfrm>
            <a:custGeom>
              <a:avLst/>
              <a:gdLst/>
              <a:ahLst/>
              <a:cxnLst/>
              <a:rect l="l" t="t" r="r" b="b"/>
              <a:pathLst>
                <a:path w="15543" h="19925" extrusionOk="0">
                  <a:moveTo>
                    <a:pt x="1" y="0"/>
                  </a:moveTo>
                  <a:lnTo>
                    <a:pt x="719" y="336"/>
                  </a:lnTo>
                  <a:cubicBezTo>
                    <a:pt x="714" y="283"/>
                    <a:pt x="714" y="234"/>
                    <a:pt x="708" y="187"/>
                  </a:cubicBezTo>
                  <a:cubicBezTo>
                    <a:pt x="459" y="123"/>
                    <a:pt x="224" y="64"/>
                    <a:pt x="1" y="0"/>
                  </a:cubicBezTo>
                  <a:close/>
                  <a:moveTo>
                    <a:pt x="15394" y="19664"/>
                  </a:moveTo>
                  <a:lnTo>
                    <a:pt x="15228" y="19925"/>
                  </a:lnTo>
                  <a:cubicBezTo>
                    <a:pt x="15309" y="19851"/>
                    <a:pt x="15420" y="19787"/>
                    <a:pt x="15543" y="19733"/>
                  </a:cubicBezTo>
                  <a:lnTo>
                    <a:pt x="15394" y="19664"/>
                  </a:lnTo>
                  <a:close/>
                </a:path>
              </a:pathLst>
            </a:custGeom>
            <a:solidFill>
              <a:srgbClr val="D1D53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36"/>
            <p:cNvSpPr/>
            <p:nvPr/>
          </p:nvSpPr>
          <p:spPr>
            <a:xfrm>
              <a:off x="3687400" y="3870075"/>
              <a:ext cx="35150" cy="11050"/>
            </a:xfrm>
            <a:custGeom>
              <a:avLst/>
              <a:gdLst/>
              <a:ahLst/>
              <a:cxnLst/>
              <a:rect l="l" t="t" r="r" b="b"/>
              <a:pathLst>
                <a:path w="1406" h="442" extrusionOk="0">
                  <a:moveTo>
                    <a:pt x="443" y="0"/>
                  </a:moveTo>
                  <a:cubicBezTo>
                    <a:pt x="320" y="54"/>
                    <a:pt x="209" y="118"/>
                    <a:pt x="128" y="192"/>
                  </a:cubicBezTo>
                  <a:lnTo>
                    <a:pt x="1" y="383"/>
                  </a:lnTo>
                  <a:lnTo>
                    <a:pt x="1405" y="442"/>
                  </a:lnTo>
                  <a:lnTo>
                    <a:pt x="443" y="0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36"/>
            <p:cNvSpPr/>
            <p:nvPr/>
          </p:nvSpPr>
          <p:spPr>
            <a:xfrm>
              <a:off x="2811925" y="3473425"/>
              <a:ext cx="920175" cy="647475"/>
            </a:xfrm>
            <a:custGeom>
              <a:avLst/>
              <a:gdLst/>
              <a:ahLst/>
              <a:cxnLst/>
              <a:rect l="l" t="t" r="r" b="b"/>
              <a:pathLst>
                <a:path w="36807" h="25899" extrusionOk="0">
                  <a:moveTo>
                    <a:pt x="22676" y="0"/>
                  </a:moveTo>
                  <a:lnTo>
                    <a:pt x="22622" y="160"/>
                  </a:lnTo>
                  <a:lnTo>
                    <a:pt x="22792" y="905"/>
                  </a:lnTo>
                  <a:lnTo>
                    <a:pt x="17627" y="16287"/>
                  </a:lnTo>
                  <a:lnTo>
                    <a:pt x="8602" y="21068"/>
                  </a:lnTo>
                  <a:lnTo>
                    <a:pt x="1" y="25898"/>
                  </a:lnTo>
                  <a:lnTo>
                    <a:pt x="1" y="25898"/>
                  </a:lnTo>
                  <a:cubicBezTo>
                    <a:pt x="1" y="25898"/>
                    <a:pt x="20563" y="17989"/>
                    <a:pt x="21356" y="17596"/>
                  </a:cubicBezTo>
                  <a:cubicBezTo>
                    <a:pt x="22149" y="17196"/>
                    <a:pt x="26101" y="6324"/>
                    <a:pt x="26101" y="6324"/>
                  </a:cubicBezTo>
                  <a:lnTo>
                    <a:pt x="36807" y="1426"/>
                  </a:lnTo>
                  <a:lnTo>
                    <a:pt x="36807" y="1426"/>
                  </a:lnTo>
                  <a:cubicBezTo>
                    <a:pt x="34924" y="1649"/>
                    <a:pt x="32925" y="1809"/>
                    <a:pt x="30994" y="1809"/>
                  </a:cubicBezTo>
                  <a:cubicBezTo>
                    <a:pt x="27696" y="1809"/>
                    <a:pt x="24606" y="1352"/>
                    <a:pt x="22676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36"/>
            <p:cNvSpPr/>
            <p:nvPr/>
          </p:nvSpPr>
          <p:spPr>
            <a:xfrm>
              <a:off x="3026950" y="3477400"/>
              <a:ext cx="354775" cy="522725"/>
            </a:xfrm>
            <a:custGeom>
              <a:avLst/>
              <a:gdLst/>
              <a:ahLst/>
              <a:cxnLst/>
              <a:rect l="l" t="t" r="r" b="b"/>
              <a:pathLst>
                <a:path w="14191" h="20909" extrusionOk="0">
                  <a:moveTo>
                    <a:pt x="14021" y="1"/>
                  </a:moveTo>
                  <a:lnTo>
                    <a:pt x="8824" y="15957"/>
                  </a:lnTo>
                  <a:lnTo>
                    <a:pt x="1" y="20909"/>
                  </a:lnTo>
                  <a:lnTo>
                    <a:pt x="1" y="20909"/>
                  </a:lnTo>
                  <a:lnTo>
                    <a:pt x="9026" y="16128"/>
                  </a:lnTo>
                  <a:lnTo>
                    <a:pt x="14191" y="746"/>
                  </a:lnTo>
                  <a:lnTo>
                    <a:pt x="14021" y="1"/>
                  </a:ln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36"/>
            <p:cNvSpPr/>
            <p:nvPr/>
          </p:nvSpPr>
          <p:spPr>
            <a:xfrm>
              <a:off x="3340225" y="3335675"/>
              <a:ext cx="863950" cy="547975"/>
            </a:xfrm>
            <a:custGeom>
              <a:avLst/>
              <a:gdLst/>
              <a:ahLst/>
              <a:cxnLst/>
              <a:rect l="l" t="t" r="r" b="b"/>
              <a:pathLst>
                <a:path w="34558" h="21919" extrusionOk="0">
                  <a:moveTo>
                    <a:pt x="33170" y="1"/>
                  </a:moveTo>
                  <a:cubicBezTo>
                    <a:pt x="31233" y="1"/>
                    <a:pt x="27404" y="1612"/>
                    <a:pt x="23755" y="1744"/>
                  </a:cubicBezTo>
                  <a:cubicBezTo>
                    <a:pt x="20154" y="1883"/>
                    <a:pt x="15117" y="2554"/>
                    <a:pt x="12463" y="2554"/>
                  </a:cubicBezTo>
                  <a:cubicBezTo>
                    <a:pt x="11175" y="2554"/>
                    <a:pt x="10448" y="2394"/>
                    <a:pt x="10703" y="1947"/>
                  </a:cubicBezTo>
                  <a:cubicBezTo>
                    <a:pt x="11027" y="1383"/>
                    <a:pt x="11926" y="664"/>
                    <a:pt x="12883" y="6"/>
                  </a:cubicBezTo>
                  <a:lnTo>
                    <a:pt x="12883" y="6"/>
                  </a:lnTo>
                  <a:cubicBezTo>
                    <a:pt x="12277" y="212"/>
                    <a:pt x="11612" y="404"/>
                    <a:pt x="10894" y="569"/>
                  </a:cubicBezTo>
                  <a:cubicBezTo>
                    <a:pt x="8170" y="1675"/>
                    <a:pt x="6054" y="2277"/>
                    <a:pt x="4644" y="2346"/>
                  </a:cubicBezTo>
                  <a:cubicBezTo>
                    <a:pt x="4378" y="2362"/>
                    <a:pt x="4112" y="2367"/>
                    <a:pt x="3852" y="2367"/>
                  </a:cubicBezTo>
                  <a:cubicBezTo>
                    <a:pt x="2442" y="2367"/>
                    <a:pt x="1122" y="2186"/>
                    <a:pt x="0" y="1941"/>
                  </a:cubicBezTo>
                  <a:lnTo>
                    <a:pt x="0" y="1941"/>
                  </a:lnTo>
                  <a:cubicBezTo>
                    <a:pt x="6" y="1989"/>
                    <a:pt x="12" y="2032"/>
                    <a:pt x="12" y="2075"/>
                  </a:cubicBezTo>
                  <a:cubicBezTo>
                    <a:pt x="133" y="3330"/>
                    <a:pt x="740" y="4346"/>
                    <a:pt x="1814" y="5095"/>
                  </a:cubicBezTo>
                  <a:cubicBezTo>
                    <a:pt x="3633" y="6372"/>
                    <a:pt x="6596" y="6808"/>
                    <a:pt x="9798" y="6808"/>
                  </a:cubicBezTo>
                  <a:cubicBezTo>
                    <a:pt x="16632" y="6808"/>
                    <a:pt x="24547" y="4819"/>
                    <a:pt x="24664" y="4793"/>
                  </a:cubicBezTo>
                  <a:lnTo>
                    <a:pt x="25271" y="4633"/>
                  </a:lnTo>
                  <a:lnTo>
                    <a:pt x="25271" y="4633"/>
                  </a:lnTo>
                  <a:lnTo>
                    <a:pt x="14729" y="21015"/>
                  </a:lnTo>
                  <a:lnTo>
                    <a:pt x="16590" y="21871"/>
                  </a:lnTo>
                  <a:lnTo>
                    <a:pt x="17628" y="21919"/>
                  </a:lnTo>
                  <a:cubicBezTo>
                    <a:pt x="17628" y="21919"/>
                    <a:pt x="34037" y="4516"/>
                    <a:pt x="34435" y="1351"/>
                  </a:cubicBezTo>
                  <a:cubicBezTo>
                    <a:pt x="34558" y="345"/>
                    <a:pt x="34069" y="1"/>
                    <a:pt x="33170" y="1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36"/>
            <p:cNvSpPr/>
            <p:nvPr/>
          </p:nvSpPr>
          <p:spPr>
            <a:xfrm>
              <a:off x="3327575" y="3381400"/>
              <a:ext cx="644425" cy="501075"/>
            </a:xfrm>
            <a:custGeom>
              <a:avLst/>
              <a:gdLst/>
              <a:ahLst/>
              <a:cxnLst/>
              <a:rect l="l" t="t" r="r" b="b"/>
              <a:pathLst>
                <a:path w="25777" h="20043" extrusionOk="0">
                  <a:moveTo>
                    <a:pt x="1" y="1"/>
                  </a:moveTo>
                  <a:lnTo>
                    <a:pt x="1" y="1"/>
                  </a:lnTo>
                  <a:cubicBezTo>
                    <a:pt x="7" y="48"/>
                    <a:pt x="7" y="97"/>
                    <a:pt x="12" y="150"/>
                  </a:cubicBezTo>
                  <a:lnTo>
                    <a:pt x="273" y="271"/>
                  </a:lnTo>
                  <a:cubicBezTo>
                    <a:pt x="805" y="2208"/>
                    <a:pt x="2114" y="3479"/>
                    <a:pt x="2114" y="3479"/>
                  </a:cubicBezTo>
                  <a:lnTo>
                    <a:pt x="2050" y="3681"/>
                  </a:lnTo>
                  <a:cubicBezTo>
                    <a:pt x="3980" y="5033"/>
                    <a:pt x="7070" y="5490"/>
                    <a:pt x="10368" y="5490"/>
                  </a:cubicBezTo>
                  <a:cubicBezTo>
                    <a:pt x="12299" y="5490"/>
                    <a:pt x="14298" y="5330"/>
                    <a:pt x="16181" y="5107"/>
                  </a:cubicBezTo>
                  <a:lnTo>
                    <a:pt x="17086" y="4697"/>
                  </a:lnTo>
                  <a:lnTo>
                    <a:pt x="25234" y="3202"/>
                  </a:lnTo>
                  <a:lnTo>
                    <a:pt x="14687" y="19478"/>
                  </a:lnTo>
                  <a:lnTo>
                    <a:pt x="14836" y="19547"/>
                  </a:lnTo>
                  <a:lnTo>
                    <a:pt x="15798" y="19989"/>
                  </a:lnTo>
                  <a:lnTo>
                    <a:pt x="17096" y="20042"/>
                  </a:lnTo>
                  <a:lnTo>
                    <a:pt x="15235" y="19186"/>
                  </a:lnTo>
                  <a:lnTo>
                    <a:pt x="25777" y="2804"/>
                  </a:lnTo>
                  <a:lnTo>
                    <a:pt x="25777" y="2804"/>
                  </a:lnTo>
                  <a:lnTo>
                    <a:pt x="25170" y="2964"/>
                  </a:lnTo>
                  <a:cubicBezTo>
                    <a:pt x="25053" y="2990"/>
                    <a:pt x="17138" y="4979"/>
                    <a:pt x="10304" y="4979"/>
                  </a:cubicBezTo>
                  <a:cubicBezTo>
                    <a:pt x="7102" y="4979"/>
                    <a:pt x="4139" y="4543"/>
                    <a:pt x="2320" y="3266"/>
                  </a:cubicBezTo>
                  <a:cubicBezTo>
                    <a:pt x="1246" y="2517"/>
                    <a:pt x="639" y="1501"/>
                    <a:pt x="518" y="246"/>
                  </a:cubicBezTo>
                  <a:cubicBezTo>
                    <a:pt x="518" y="203"/>
                    <a:pt x="512" y="160"/>
                    <a:pt x="506" y="112"/>
                  </a:cubicBezTo>
                  <a:cubicBezTo>
                    <a:pt x="332" y="75"/>
                    <a:pt x="167" y="38"/>
                    <a:pt x="1" y="1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36"/>
            <p:cNvSpPr/>
            <p:nvPr/>
          </p:nvSpPr>
          <p:spPr>
            <a:xfrm>
              <a:off x="3257925" y="2375475"/>
              <a:ext cx="463675" cy="1007000"/>
            </a:xfrm>
            <a:custGeom>
              <a:avLst/>
              <a:gdLst/>
              <a:ahLst/>
              <a:cxnLst/>
              <a:rect l="l" t="t" r="r" b="b"/>
              <a:pathLst>
                <a:path w="18547" h="40280" extrusionOk="0">
                  <a:moveTo>
                    <a:pt x="7957" y="0"/>
                  </a:moveTo>
                  <a:cubicBezTo>
                    <a:pt x="7846" y="0"/>
                    <a:pt x="7745" y="5"/>
                    <a:pt x="7644" y="5"/>
                  </a:cubicBezTo>
                  <a:cubicBezTo>
                    <a:pt x="7287" y="54"/>
                    <a:pt x="6974" y="96"/>
                    <a:pt x="6729" y="133"/>
                  </a:cubicBezTo>
                  <a:cubicBezTo>
                    <a:pt x="6574" y="187"/>
                    <a:pt x="6468" y="256"/>
                    <a:pt x="6420" y="341"/>
                  </a:cubicBezTo>
                  <a:cubicBezTo>
                    <a:pt x="5570" y="1830"/>
                    <a:pt x="1537" y="15962"/>
                    <a:pt x="1095" y="22611"/>
                  </a:cubicBezTo>
                  <a:cubicBezTo>
                    <a:pt x="687" y="28727"/>
                    <a:pt x="91" y="37472"/>
                    <a:pt x="0" y="38802"/>
                  </a:cubicBezTo>
                  <a:cubicBezTo>
                    <a:pt x="692" y="39099"/>
                    <a:pt x="3660" y="40280"/>
                    <a:pt x="7149" y="40280"/>
                  </a:cubicBezTo>
                  <a:cubicBezTo>
                    <a:pt x="7399" y="40280"/>
                    <a:pt x="7654" y="40275"/>
                    <a:pt x="7915" y="40260"/>
                  </a:cubicBezTo>
                  <a:cubicBezTo>
                    <a:pt x="9265" y="40196"/>
                    <a:pt x="11329" y="39605"/>
                    <a:pt x="14037" y="38509"/>
                  </a:cubicBezTo>
                  <a:cubicBezTo>
                    <a:pt x="15760" y="38100"/>
                    <a:pt x="17148" y="37589"/>
                    <a:pt x="18196" y="36978"/>
                  </a:cubicBezTo>
                  <a:cubicBezTo>
                    <a:pt x="18260" y="36941"/>
                    <a:pt x="18329" y="36902"/>
                    <a:pt x="18399" y="36865"/>
                  </a:cubicBezTo>
                  <a:lnTo>
                    <a:pt x="18399" y="36865"/>
                  </a:lnTo>
                  <a:lnTo>
                    <a:pt x="12021" y="39168"/>
                  </a:lnTo>
                  <a:cubicBezTo>
                    <a:pt x="12021" y="39168"/>
                    <a:pt x="5298" y="29675"/>
                    <a:pt x="7473" y="26116"/>
                  </a:cubicBezTo>
                  <a:cubicBezTo>
                    <a:pt x="9648" y="22558"/>
                    <a:pt x="18547" y="8123"/>
                    <a:pt x="18149" y="6144"/>
                  </a:cubicBezTo>
                  <a:cubicBezTo>
                    <a:pt x="18058" y="5691"/>
                    <a:pt x="17563" y="5521"/>
                    <a:pt x="16845" y="5521"/>
                  </a:cubicBezTo>
                  <a:cubicBezTo>
                    <a:pt x="14410" y="5521"/>
                    <a:pt x="9447" y="7527"/>
                    <a:pt x="9447" y="7527"/>
                  </a:cubicBezTo>
                  <a:lnTo>
                    <a:pt x="15419" y="979"/>
                  </a:lnTo>
                  <a:cubicBezTo>
                    <a:pt x="12559" y="425"/>
                    <a:pt x="9670" y="0"/>
                    <a:pt x="7957" y="0"/>
                  </a:cubicBez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36"/>
            <p:cNvSpPr/>
            <p:nvPr/>
          </p:nvSpPr>
          <p:spPr>
            <a:xfrm>
              <a:off x="3251400" y="2370800"/>
              <a:ext cx="485000" cy="1024075"/>
            </a:xfrm>
            <a:custGeom>
              <a:avLst/>
              <a:gdLst/>
              <a:ahLst/>
              <a:cxnLst/>
              <a:rect l="l" t="t" r="r" b="b"/>
              <a:pathLst>
                <a:path w="19400" h="40963" extrusionOk="0">
                  <a:moveTo>
                    <a:pt x="10522" y="1"/>
                  </a:moveTo>
                  <a:cubicBezTo>
                    <a:pt x="9665" y="1"/>
                    <a:pt x="8686" y="97"/>
                    <a:pt x="7905" y="192"/>
                  </a:cubicBezTo>
                  <a:cubicBezTo>
                    <a:pt x="8006" y="192"/>
                    <a:pt x="8107" y="187"/>
                    <a:pt x="8218" y="187"/>
                  </a:cubicBezTo>
                  <a:cubicBezTo>
                    <a:pt x="9931" y="187"/>
                    <a:pt x="12820" y="612"/>
                    <a:pt x="15680" y="1166"/>
                  </a:cubicBezTo>
                  <a:lnTo>
                    <a:pt x="15840" y="990"/>
                  </a:lnTo>
                  <a:cubicBezTo>
                    <a:pt x="15840" y="990"/>
                    <a:pt x="12494" y="33"/>
                    <a:pt x="10697" y="1"/>
                  </a:cubicBezTo>
                  <a:close/>
                  <a:moveTo>
                    <a:pt x="6990" y="320"/>
                  </a:moveTo>
                  <a:cubicBezTo>
                    <a:pt x="6666" y="374"/>
                    <a:pt x="6469" y="406"/>
                    <a:pt x="6469" y="406"/>
                  </a:cubicBezTo>
                  <a:lnTo>
                    <a:pt x="6096" y="612"/>
                  </a:lnTo>
                  <a:cubicBezTo>
                    <a:pt x="6054" y="714"/>
                    <a:pt x="6006" y="831"/>
                    <a:pt x="5958" y="963"/>
                  </a:cubicBezTo>
                  <a:cubicBezTo>
                    <a:pt x="5224" y="2873"/>
                    <a:pt x="3750" y="7910"/>
                    <a:pt x="2564" y="12984"/>
                  </a:cubicBezTo>
                  <a:cubicBezTo>
                    <a:pt x="2559" y="13006"/>
                    <a:pt x="2554" y="13033"/>
                    <a:pt x="2549" y="13059"/>
                  </a:cubicBezTo>
                  <a:lnTo>
                    <a:pt x="2591" y="13053"/>
                  </a:lnTo>
                  <a:lnTo>
                    <a:pt x="2591" y="13053"/>
                  </a:lnTo>
                  <a:lnTo>
                    <a:pt x="1405" y="20170"/>
                  </a:lnTo>
                  <a:lnTo>
                    <a:pt x="1108" y="22777"/>
                  </a:lnTo>
                  <a:lnTo>
                    <a:pt x="1" y="39148"/>
                  </a:lnTo>
                  <a:lnTo>
                    <a:pt x="2341" y="40238"/>
                  </a:lnTo>
                  <a:cubicBezTo>
                    <a:pt x="2564" y="40302"/>
                    <a:pt x="2799" y="40361"/>
                    <a:pt x="3048" y="40425"/>
                  </a:cubicBezTo>
                  <a:cubicBezTo>
                    <a:pt x="3214" y="40462"/>
                    <a:pt x="3379" y="40499"/>
                    <a:pt x="3553" y="40536"/>
                  </a:cubicBezTo>
                  <a:cubicBezTo>
                    <a:pt x="4675" y="40781"/>
                    <a:pt x="5995" y="40962"/>
                    <a:pt x="7405" y="40962"/>
                  </a:cubicBezTo>
                  <a:cubicBezTo>
                    <a:pt x="7665" y="40962"/>
                    <a:pt x="7931" y="40957"/>
                    <a:pt x="8197" y="40941"/>
                  </a:cubicBezTo>
                  <a:cubicBezTo>
                    <a:pt x="9607" y="40872"/>
                    <a:pt x="11723" y="40270"/>
                    <a:pt x="14447" y="39164"/>
                  </a:cubicBezTo>
                  <a:cubicBezTo>
                    <a:pt x="15165" y="38999"/>
                    <a:pt x="15830" y="38807"/>
                    <a:pt x="16436" y="38601"/>
                  </a:cubicBezTo>
                  <a:cubicBezTo>
                    <a:pt x="17856" y="37627"/>
                    <a:pt x="19399" y="36782"/>
                    <a:pt x="19399" y="36782"/>
                  </a:cubicBezTo>
                  <a:lnTo>
                    <a:pt x="19399" y="36782"/>
                  </a:lnTo>
                  <a:lnTo>
                    <a:pt x="18660" y="37052"/>
                  </a:lnTo>
                  <a:cubicBezTo>
                    <a:pt x="18590" y="37089"/>
                    <a:pt x="18521" y="37128"/>
                    <a:pt x="18457" y="37165"/>
                  </a:cubicBezTo>
                  <a:cubicBezTo>
                    <a:pt x="17409" y="37776"/>
                    <a:pt x="16021" y="38287"/>
                    <a:pt x="14298" y="38696"/>
                  </a:cubicBezTo>
                  <a:cubicBezTo>
                    <a:pt x="11590" y="39792"/>
                    <a:pt x="9526" y="40383"/>
                    <a:pt x="8176" y="40447"/>
                  </a:cubicBezTo>
                  <a:cubicBezTo>
                    <a:pt x="7915" y="40462"/>
                    <a:pt x="7660" y="40467"/>
                    <a:pt x="7410" y="40467"/>
                  </a:cubicBezTo>
                  <a:cubicBezTo>
                    <a:pt x="3921" y="40467"/>
                    <a:pt x="953" y="39286"/>
                    <a:pt x="261" y="38989"/>
                  </a:cubicBezTo>
                  <a:cubicBezTo>
                    <a:pt x="352" y="37659"/>
                    <a:pt x="948" y="28914"/>
                    <a:pt x="1356" y="22798"/>
                  </a:cubicBezTo>
                  <a:cubicBezTo>
                    <a:pt x="1798" y="16149"/>
                    <a:pt x="5831" y="2017"/>
                    <a:pt x="6681" y="528"/>
                  </a:cubicBezTo>
                  <a:cubicBezTo>
                    <a:pt x="6729" y="443"/>
                    <a:pt x="6835" y="374"/>
                    <a:pt x="6990" y="320"/>
                  </a:cubicBezTo>
                  <a:close/>
                </a:path>
              </a:pathLst>
            </a:custGeom>
            <a:solidFill>
              <a:srgbClr val="2C2D0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36"/>
            <p:cNvSpPr/>
            <p:nvPr/>
          </p:nvSpPr>
          <p:spPr>
            <a:xfrm>
              <a:off x="448200" y="3814375"/>
              <a:ext cx="1925475" cy="1022850"/>
            </a:xfrm>
            <a:custGeom>
              <a:avLst/>
              <a:gdLst/>
              <a:ahLst/>
              <a:cxnLst/>
              <a:rect l="l" t="t" r="r" b="b"/>
              <a:pathLst>
                <a:path w="77019" h="40914" extrusionOk="0">
                  <a:moveTo>
                    <a:pt x="77019" y="1"/>
                  </a:moveTo>
                  <a:lnTo>
                    <a:pt x="54483" y="5915"/>
                  </a:lnTo>
                  <a:lnTo>
                    <a:pt x="60024" y="9978"/>
                  </a:lnTo>
                  <a:lnTo>
                    <a:pt x="47094" y="19952"/>
                  </a:lnTo>
                  <a:lnTo>
                    <a:pt x="25298" y="13670"/>
                  </a:lnTo>
                  <a:lnTo>
                    <a:pt x="0" y="40913"/>
                  </a:lnTo>
                  <a:lnTo>
                    <a:pt x="16617" y="40913"/>
                  </a:lnTo>
                  <a:lnTo>
                    <a:pt x="27883" y="24015"/>
                  </a:lnTo>
                  <a:lnTo>
                    <a:pt x="47834" y="29185"/>
                  </a:lnTo>
                  <a:lnTo>
                    <a:pt x="64828" y="13302"/>
                  </a:lnTo>
                  <a:lnTo>
                    <a:pt x="69259" y="17733"/>
                  </a:lnTo>
                  <a:lnTo>
                    <a:pt x="77019" y="1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36"/>
            <p:cNvSpPr/>
            <p:nvPr/>
          </p:nvSpPr>
          <p:spPr>
            <a:xfrm>
              <a:off x="237975" y="3842150"/>
              <a:ext cx="611850" cy="397075"/>
            </a:xfrm>
            <a:custGeom>
              <a:avLst/>
              <a:gdLst/>
              <a:ahLst/>
              <a:cxnLst/>
              <a:rect l="l" t="t" r="r" b="b"/>
              <a:pathLst>
                <a:path w="24474" h="15883" extrusionOk="0">
                  <a:moveTo>
                    <a:pt x="6373" y="0"/>
                  </a:moveTo>
                  <a:lnTo>
                    <a:pt x="8958" y="5543"/>
                  </a:lnTo>
                  <a:lnTo>
                    <a:pt x="1" y="9554"/>
                  </a:lnTo>
                  <a:lnTo>
                    <a:pt x="1" y="15282"/>
                  </a:lnTo>
                  <a:lnTo>
                    <a:pt x="11915" y="10340"/>
                  </a:lnTo>
                  <a:lnTo>
                    <a:pt x="15607" y="15883"/>
                  </a:lnTo>
                  <a:lnTo>
                    <a:pt x="24473" y="2953"/>
                  </a:lnTo>
                  <a:lnTo>
                    <a:pt x="6373" y="0"/>
                  </a:lnTo>
                  <a:close/>
                </a:path>
              </a:pathLst>
            </a:custGeom>
            <a:solidFill>
              <a:srgbClr val="F7965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" name="Google Shape;775;p36">
            <a:extLst>
              <a:ext uri="{FF2B5EF4-FFF2-40B4-BE49-F238E27FC236}">
                <a16:creationId xmlns:a16="http://schemas.microsoft.com/office/drawing/2014/main" id="{75FD8AD7-B4B8-4643-B549-BF867E20189B}"/>
              </a:ext>
            </a:extLst>
          </p:cNvPr>
          <p:cNvSpPr txBox="1">
            <a:spLocks/>
          </p:cNvSpPr>
          <p:nvPr/>
        </p:nvSpPr>
        <p:spPr>
          <a:xfrm flipH="1">
            <a:off x="5559492" y="221102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1 </a:t>
            </a:r>
          </a:p>
        </p:txBody>
      </p:sp>
      <p:sp>
        <p:nvSpPr>
          <p:cNvPr id="141" name="Google Shape;775;p36">
            <a:extLst>
              <a:ext uri="{FF2B5EF4-FFF2-40B4-BE49-F238E27FC236}">
                <a16:creationId xmlns:a16="http://schemas.microsoft.com/office/drawing/2014/main" id="{381B0B06-33E9-4D15-8D51-CDCB6953E7E2}"/>
              </a:ext>
            </a:extLst>
          </p:cNvPr>
          <p:cNvSpPr txBox="1">
            <a:spLocks/>
          </p:cNvSpPr>
          <p:nvPr/>
        </p:nvSpPr>
        <p:spPr>
          <a:xfrm flipH="1">
            <a:off x="5531321" y="2845463"/>
            <a:ext cx="3133727" cy="37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3300"/>
              <a:buFont typeface="Oswald Regular"/>
              <a:buNone/>
              <a:defRPr sz="33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C39F"/>
              </a:buClr>
              <a:buSzPts val="2500"/>
              <a:buFont typeface="Oswald Regular"/>
              <a:buNone/>
              <a:defRPr sz="2500" b="0" i="0" u="none" strike="noStrike" cap="none">
                <a:solidFill>
                  <a:srgbClr val="FFC39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pPr algn="l"/>
            <a:r>
              <a:rPr lang="en-US" sz="2800">
                <a:latin typeface="Quicksand" pitchFamily="2" charset="0"/>
              </a:rPr>
              <a:t>Xây dựng  Demo 2</a:t>
            </a:r>
          </a:p>
        </p:txBody>
      </p:sp>
    </p:spTree>
  </p:cSld>
  <p:clrMapOvr>
    <a:masterClrMapping/>
  </p:clrMapOvr>
  <p:transition spd="slow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42" presetClass="path" presetSubtype="0" accel="50000" decel="5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77778E-7 3.33333E-6 L -0.55226 -0.41266 " pathEditMode="relative" rAng="0" ptsTypes="AA">
                                      <p:cBhvr>
                                        <p:cTn id="19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7622" y="-20648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77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0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4" dur="500"/>
                                        <p:tgtEl>
                                          <p:spTgt spid="77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7" dur="500"/>
                                        <p:tgtEl>
                                          <p:spTgt spid="77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7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5" grpId="0"/>
      <p:bldP spid="777" grpId="0" animBg="1"/>
      <p:bldP spid="140" grpId="0"/>
      <p:bldP spid="140" grpId="1"/>
      <p:bldP spid="141" grpId="0"/>
      <p:bldP spid="141" grpId="1"/>
    </p:bldLst>
  </p:timing>
</p:sld>
</file>

<file path=ppt/theme/theme1.xml><?xml version="1.0" encoding="utf-8"?>
<a:theme xmlns:a="http://schemas.openxmlformats.org/drawingml/2006/main" name="E-learning presentation by Slidesgo">
  <a:themeElements>
    <a:clrScheme name="Office">
      <a:dk1>
        <a:srgbClr val="434343"/>
      </a:dk1>
      <a:lt1>
        <a:srgbClr val="FFC39F"/>
      </a:lt1>
      <a:dk2>
        <a:srgbClr val="F7965C"/>
      </a:dk2>
      <a:lt2>
        <a:srgbClr val="FFFFFF"/>
      </a:lt2>
      <a:accent1>
        <a:srgbClr val="434343"/>
      </a:accent1>
      <a:accent2>
        <a:srgbClr val="FDD8C2"/>
      </a:accent2>
      <a:accent3>
        <a:srgbClr val="FFC39F"/>
      </a:accent3>
      <a:accent4>
        <a:srgbClr val="F7965C"/>
      </a:accent4>
      <a:accent5>
        <a:srgbClr val="FB8A47"/>
      </a:accent5>
      <a:accent6>
        <a:srgbClr val="FFFFFF"/>
      </a:accent6>
      <a:hlink>
        <a:srgbClr val="FFC39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537</TotalTime>
  <Words>1125</Words>
  <Application>Microsoft Office PowerPoint</Application>
  <PresentationFormat>On-screen Show (16:9)</PresentationFormat>
  <Paragraphs>120</Paragraphs>
  <Slides>24</Slides>
  <Notes>13</Notes>
  <HiddenSlides>0</HiddenSlides>
  <MMClips>3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Arial</vt:lpstr>
      <vt:lpstr>Quicksand</vt:lpstr>
      <vt:lpstr>Advent Pro Light</vt:lpstr>
      <vt:lpstr>Oswald Regular</vt:lpstr>
      <vt:lpstr>E-learning presentation by Slidesgo</vt:lpstr>
      <vt:lpstr>PowerPoint Presentation</vt:lpstr>
      <vt:lpstr>ASYNCTASK  TRONG ANDROID</vt:lpstr>
      <vt:lpstr>02</vt:lpstr>
      <vt:lpstr>PowerPoint Presentation</vt:lpstr>
      <vt:lpstr>02</vt:lpstr>
      <vt:lpstr>HOẠT ĐỘNG</vt:lpstr>
      <vt:lpstr>PowerPoint Presentation</vt:lpstr>
      <vt:lpstr>02</vt:lpstr>
      <vt:lpstr>XÂY DỰNG</vt:lpstr>
      <vt:lpstr>Xây dựng  Demo 1 </vt:lpstr>
      <vt:lpstr>Khởi tạo</vt:lpstr>
      <vt:lpstr>PowerPoint Presentation</vt:lpstr>
      <vt:lpstr>PowerPoint Presentation</vt:lpstr>
      <vt:lpstr>PowerPoint Presentation</vt:lpstr>
      <vt:lpstr>XÂY DỰNG</vt:lpstr>
      <vt:lpstr>Xây dựng  Demo 2 </vt:lpstr>
      <vt:lpstr>Xây dựng  Demo 2 </vt:lpstr>
      <vt:lpstr>PowerPoint Presentation</vt:lpstr>
      <vt:lpstr>Xây dựng  Demo 2 </vt:lpstr>
      <vt:lpstr>PowerPoint Presentation</vt:lpstr>
      <vt:lpstr>02</vt:lpstr>
      <vt:lpstr>PowerPoint Presentation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E-LEARNING PRESENTATION</dc:title>
  <dc:creator>Kha Kha</dc:creator>
  <cp:lastModifiedBy>Nguyen Son Hai</cp:lastModifiedBy>
  <cp:revision>73</cp:revision>
  <dcterms:modified xsi:type="dcterms:W3CDTF">2020-05-26T17:42:11Z</dcterms:modified>
</cp:coreProperties>
</file>